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xml" ContentType="application/vnd.openxmlformats-officedocument.presentationml.notesSlide+xml"/>
  <Override PartName="/ppt/theme/themeOverride2.xml" ContentType="application/vnd.openxmlformats-officedocument.themeOverr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89"/>
  </p:notesMasterIdLst>
  <p:handoutMasterIdLst>
    <p:handoutMasterId r:id="rId90"/>
  </p:handoutMasterIdLst>
  <p:sldIdLst>
    <p:sldId id="681" r:id="rId2"/>
    <p:sldId id="360" r:id="rId3"/>
    <p:sldId id="500" r:id="rId4"/>
    <p:sldId id="502" r:id="rId5"/>
    <p:sldId id="658" r:id="rId6"/>
    <p:sldId id="659" r:id="rId7"/>
    <p:sldId id="660" r:id="rId8"/>
    <p:sldId id="661" r:id="rId9"/>
    <p:sldId id="663" r:id="rId10"/>
    <p:sldId id="664" r:id="rId11"/>
    <p:sldId id="665" r:id="rId12"/>
    <p:sldId id="666" r:id="rId13"/>
    <p:sldId id="468" r:id="rId14"/>
    <p:sldId id="696" r:id="rId15"/>
    <p:sldId id="697" r:id="rId16"/>
    <p:sldId id="619" r:id="rId17"/>
    <p:sldId id="690" r:id="rId18"/>
    <p:sldId id="620" r:id="rId19"/>
    <p:sldId id="470" r:id="rId20"/>
    <p:sldId id="687" r:id="rId21"/>
    <p:sldId id="688" r:id="rId22"/>
    <p:sldId id="642" r:id="rId23"/>
    <p:sldId id="519" r:id="rId24"/>
    <p:sldId id="636" r:id="rId25"/>
    <p:sldId id="521" r:id="rId26"/>
    <p:sldId id="522" r:id="rId27"/>
    <p:sldId id="644" r:id="rId28"/>
    <p:sldId id="638" r:id="rId29"/>
    <p:sldId id="691" r:id="rId30"/>
    <p:sldId id="524" r:id="rId31"/>
    <p:sldId id="645" r:id="rId32"/>
    <p:sldId id="525" r:id="rId33"/>
    <p:sldId id="649" r:id="rId34"/>
    <p:sldId id="650" r:id="rId35"/>
    <p:sldId id="471" r:id="rId36"/>
    <p:sldId id="679" r:id="rId37"/>
    <p:sldId id="670" r:id="rId38"/>
    <p:sldId id="673" r:id="rId39"/>
    <p:sldId id="672" r:id="rId40"/>
    <p:sldId id="674" r:id="rId41"/>
    <p:sldId id="698" r:id="rId42"/>
    <p:sldId id="614" r:id="rId43"/>
    <p:sldId id="616" r:id="rId44"/>
    <p:sldId id="544" r:id="rId45"/>
    <p:sldId id="545" r:id="rId46"/>
    <p:sldId id="546" r:id="rId47"/>
    <p:sldId id="547" r:id="rId48"/>
    <p:sldId id="548" r:id="rId49"/>
    <p:sldId id="549" r:id="rId50"/>
    <p:sldId id="540" r:id="rId51"/>
    <p:sldId id="551" r:id="rId52"/>
    <p:sldId id="552" r:id="rId53"/>
    <p:sldId id="692" r:id="rId54"/>
    <p:sldId id="608" r:id="rId55"/>
    <p:sldId id="550" r:id="rId56"/>
    <p:sldId id="554" r:id="rId57"/>
    <p:sldId id="555" r:id="rId58"/>
    <p:sldId id="561" r:id="rId59"/>
    <p:sldId id="556" r:id="rId60"/>
    <p:sldId id="571" r:id="rId61"/>
    <p:sldId id="576" r:id="rId62"/>
    <p:sldId id="573" r:id="rId63"/>
    <p:sldId id="570" r:id="rId64"/>
    <p:sldId id="572" r:id="rId65"/>
    <p:sldId id="574" r:id="rId66"/>
    <p:sldId id="575" r:id="rId67"/>
    <p:sldId id="578" r:id="rId68"/>
    <p:sldId id="628" r:id="rId69"/>
    <p:sldId id="577" r:id="rId70"/>
    <p:sldId id="579" r:id="rId71"/>
    <p:sldId id="693" r:id="rId72"/>
    <p:sldId id="618" r:id="rId73"/>
    <p:sldId id="627" r:id="rId74"/>
    <p:sldId id="476" r:id="rId75"/>
    <p:sldId id="477" r:id="rId76"/>
    <p:sldId id="479" r:id="rId77"/>
    <p:sldId id="621" r:id="rId78"/>
    <p:sldId id="669" r:id="rId79"/>
    <p:sldId id="667" r:id="rId80"/>
    <p:sldId id="694" r:id="rId81"/>
    <p:sldId id="611" r:id="rId82"/>
    <p:sldId id="647" r:id="rId83"/>
    <p:sldId id="632" r:id="rId84"/>
    <p:sldId id="631" r:id="rId85"/>
    <p:sldId id="630" r:id="rId86"/>
    <p:sldId id="695" r:id="rId87"/>
    <p:sldId id="68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B2D01C-56D2-41A7-B804-9F79C4146917}">
          <p14:sldIdLst>
            <p14:sldId id="681"/>
            <p14:sldId id="360"/>
            <p14:sldId id="500"/>
            <p14:sldId id="502"/>
            <p14:sldId id="658"/>
            <p14:sldId id="659"/>
            <p14:sldId id="660"/>
            <p14:sldId id="661"/>
            <p14:sldId id="663"/>
            <p14:sldId id="664"/>
            <p14:sldId id="665"/>
            <p14:sldId id="666"/>
            <p14:sldId id="468"/>
            <p14:sldId id="696"/>
            <p14:sldId id="697"/>
            <p14:sldId id="619"/>
            <p14:sldId id="690"/>
            <p14:sldId id="620"/>
            <p14:sldId id="470"/>
            <p14:sldId id="687"/>
            <p14:sldId id="688"/>
            <p14:sldId id="642"/>
            <p14:sldId id="519"/>
            <p14:sldId id="636"/>
            <p14:sldId id="521"/>
            <p14:sldId id="522"/>
            <p14:sldId id="644"/>
            <p14:sldId id="638"/>
            <p14:sldId id="691"/>
            <p14:sldId id="524"/>
            <p14:sldId id="645"/>
            <p14:sldId id="525"/>
            <p14:sldId id="649"/>
            <p14:sldId id="650"/>
            <p14:sldId id="471"/>
            <p14:sldId id="679"/>
            <p14:sldId id="670"/>
            <p14:sldId id="673"/>
            <p14:sldId id="672"/>
            <p14:sldId id="674"/>
            <p14:sldId id="698"/>
            <p14:sldId id="614"/>
            <p14:sldId id="616"/>
            <p14:sldId id="544"/>
            <p14:sldId id="545"/>
            <p14:sldId id="546"/>
            <p14:sldId id="547"/>
            <p14:sldId id="548"/>
            <p14:sldId id="549"/>
            <p14:sldId id="540"/>
            <p14:sldId id="551"/>
            <p14:sldId id="552"/>
            <p14:sldId id="692"/>
            <p14:sldId id="608"/>
            <p14:sldId id="550"/>
            <p14:sldId id="554"/>
            <p14:sldId id="555"/>
            <p14:sldId id="561"/>
            <p14:sldId id="556"/>
            <p14:sldId id="571"/>
            <p14:sldId id="576"/>
            <p14:sldId id="573"/>
            <p14:sldId id="570"/>
            <p14:sldId id="572"/>
            <p14:sldId id="574"/>
            <p14:sldId id="575"/>
            <p14:sldId id="578"/>
            <p14:sldId id="628"/>
            <p14:sldId id="577"/>
            <p14:sldId id="579"/>
            <p14:sldId id="693"/>
            <p14:sldId id="618"/>
            <p14:sldId id="627"/>
            <p14:sldId id="476"/>
            <p14:sldId id="477"/>
            <p14:sldId id="479"/>
            <p14:sldId id="621"/>
            <p14:sldId id="669"/>
            <p14:sldId id="667"/>
            <p14:sldId id="694"/>
            <p14:sldId id="611"/>
            <p14:sldId id="647"/>
            <p14:sldId id="632"/>
            <p14:sldId id="631"/>
            <p14:sldId id="630"/>
            <p14:sldId id="695"/>
            <p14:sldId id="6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84C65-4A92-429D-90C8-60C35339FFE6}" v="10" dt="2021-05-05T18:14:04.2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1030" autoAdjust="0"/>
  </p:normalViewPr>
  <p:slideViewPr>
    <p:cSldViewPr snapToGrid="0">
      <p:cViewPr varScale="1">
        <p:scale>
          <a:sx n="69" d="100"/>
          <a:sy n="69" d="100"/>
        </p:scale>
        <p:origin x="1152" y="72"/>
      </p:cViewPr>
      <p:guideLst/>
    </p:cSldViewPr>
  </p:slideViewPr>
  <p:outlineViewPr>
    <p:cViewPr>
      <p:scale>
        <a:sx n="33" d="100"/>
        <a:sy n="33" d="100"/>
      </p:scale>
      <p:origin x="0" y="-19277"/>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_rels/drawing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31BFC-1203-4662-A12B-F8A90A85095E}" type="doc">
      <dgm:prSet loTypeId="urn:microsoft.com/office/officeart/2005/8/layout/hierarchy4" loCatId="list" qsTypeId="urn:microsoft.com/office/officeart/2005/8/quickstyle/simple1" qsCatId="simple" csTypeId="urn:microsoft.com/office/officeart/2005/8/colors/accent0_3" csCatId="mainScheme" phldr="1"/>
      <dgm:spPr/>
      <dgm:t>
        <a:bodyPr/>
        <a:lstStyle/>
        <a:p>
          <a:endParaRPr lang="de-AT"/>
        </a:p>
      </dgm:t>
    </dgm:pt>
    <dgm:pt modelId="{62524D78-0A87-43B3-950B-32420F5A1AF9}">
      <dgm:prSet/>
      <dgm:spPr/>
      <dgm:t>
        <a:bodyPr/>
        <a:lstStyle/>
        <a:p>
          <a:pPr rtl="0"/>
          <a:r>
            <a:rPr lang="de-AT" dirty="0" err="1"/>
            <a:t>Active</a:t>
          </a:r>
          <a:r>
            <a:rPr lang="de-AT" dirty="0"/>
            <a:t> Directory, in a </a:t>
          </a:r>
          <a:r>
            <a:rPr lang="de-AT" dirty="0" err="1"/>
            <a:t>nutshell</a:t>
          </a:r>
          <a:r>
            <a:rPr lang="de-AT" dirty="0"/>
            <a:t>, </a:t>
          </a:r>
          <a:r>
            <a:rPr lang="de-AT" dirty="0" err="1"/>
            <a:t>is</a:t>
          </a:r>
          <a:r>
            <a:rPr lang="de-AT" dirty="0"/>
            <a:t> an </a:t>
          </a:r>
          <a:r>
            <a:rPr lang="de-AT" dirty="0" err="1"/>
            <a:t>integrated</a:t>
          </a:r>
          <a:r>
            <a:rPr lang="de-AT" dirty="0"/>
            <a:t> </a:t>
          </a:r>
          <a:r>
            <a:rPr lang="de-AT" dirty="0" err="1"/>
            <a:t>identity</a:t>
          </a:r>
          <a:r>
            <a:rPr lang="de-AT" dirty="0"/>
            <a:t> and </a:t>
          </a:r>
          <a:r>
            <a:rPr lang="de-AT" dirty="0" err="1"/>
            <a:t>access</a:t>
          </a:r>
          <a:r>
            <a:rPr lang="de-AT" dirty="0"/>
            <a:t> </a:t>
          </a:r>
          <a:r>
            <a:rPr lang="de-AT" dirty="0" err="1"/>
            <a:t>solution</a:t>
          </a:r>
          <a:r>
            <a:rPr lang="de-AT" dirty="0"/>
            <a:t> </a:t>
          </a:r>
          <a:r>
            <a:rPr lang="de-AT" dirty="0" err="1"/>
            <a:t>that</a:t>
          </a:r>
          <a:r>
            <a:rPr lang="de-AT" dirty="0"/>
            <a:t> </a:t>
          </a:r>
          <a:r>
            <a:rPr lang="de-AT" dirty="0" err="1"/>
            <a:t>is</a:t>
          </a:r>
          <a:r>
            <a:rPr lang="de-AT" dirty="0"/>
            <a:t> </a:t>
          </a:r>
          <a:r>
            <a:rPr lang="de-AT" dirty="0" err="1"/>
            <a:t>used</a:t>
          </a:r>
          <a:r>
            <a:rPr lang="de-AT" dirty="0"/>
            <a:t> in </a:t>
          </a:r>
          <a:r>
            <a:rPr lang="de-AT" dirty="0" err="1"/>
            <a:t>many</a:t>
          </a:r>
          <a:r>
            <a:rPr lang="de-AT" dirty="0"/>
            <a:t> (</a:t>
          </a:r>
          <a:r>
            <a:rPr lang="de-AT" dirty="0" err="1"/>
            <a:t>or</a:t>
          </a:r>
          <a:r>
            <a:rPr lang="de-AT" dirty="0"/>
            <a:t> </a:t>
          </a:r>
          <a:r>
            <a:rPr lang="de-AT" dirty="0" err="1"/>
            <a:t>most</a:t>
          </a:r>
          <a:r>
            <a:rPr lang="de-AT" dirty="0"/>
            <a:t>) </a:t>
          </a:r>
          <a:r>
            <a:rPr lang="de-AT" dirty="0" err="1"/>
            <a:t>corporate</a:t>
          </a:r>
          <a:r>
            <a:rPr lang="de-AT" dirty="0"/>
            <a:t> </a:t>
          </a:r>
          <a:r>
            <a:rPr lang="de-AT" dirty="0" err="1"/>
            <a:t>networks</a:t>
          </a:r>
          <a:r>
            <a:rPr lang="de-AT" dirty="0"/>
            <a:t> </a:t>
          </a:r>
          <a:r>
            <a:rPr lang="de-AT" dirty="0" err="1"/>
            <a:t>around</a:t>
          </a:r>
          <a:r>
            <a:rPr lang="de-AT" dirty="0"/>
            <a:t> </a:t>
          </a:r>
          <a:r>
            <a:rPr lang="de-AT" dirty="0" err="1"/>
            <a:t>the</a:t>
          </a:r>
          <a:r>
            <a:rPr lang="de-AT" dirty="0"/>
            <a:t> </a:t>
          </a:r>
          <a:r>
            <a:rPr lang="de-AT" dirty="0" err="1"/>
            <a:t>world</a:t>
          </a:r>
          <a:endParaRPr lang="de-AT" dirty="0"/>
        </a:p>
      </dgm:t>
    </dgm:pt>
    <dgm:pt modelId="{DBA4701E-9947-452E-9BFD-A5AF773A4AEB}" type="parTrans" cxnId="{FE79EC0D-B6C7-4724-A228-C12F7A80E00D}">
      <dgm:prSet/>
      <dgm:spPr/>
      <dgm:t>
        <a:bodyPr/>
        <a:lstStyle/>
        <a:p>
          <a:endParaRPr lang="de-AT"/>
        </a:p>
      </dgm:t>
    </dgm:pt>
    <dgm:pt modelId="{FD243508-B5D0-4D42-B017-57EE7425144A}" type="sibTrans" cxnId="{FE79EC0D-B6C7-4724-A228-C12F7A80E00D}">
      <dgm:prSet/>
      <dgm:spPr/>
      <dgm:t>
        <a:bodyPr/>
        <a:lstStyle/>
        <a:p>
          <a:endParaRPr lang="de-AT"/>
        </a:p>
      </dgm:t>
    </dgm:pt>
    <dgm:pt modelId="{38F26FA6-108F-47EA-A72D-EFA66A23AC8A}">
      <dgm:prSet/>
      <dgm:spPr/>
      <dgm:t>
        <a:bodyPr/>
        <a:lstStyle/>
        <a:p>
          <a:pPr rtl="0"/>
          <a:r>
            <a:rPr lang="de-AT" dirty="0"/>
            <a:t>Store </a:t>
          </a:r>
          <a:r>
            <a:rPr lang="de-AT" dirty="0" err="1"/>
            <a:t>information</a:t>
          </a:r>
          <a:r>
            <a:rPr lang="de-AT" dirty="0"/>
            <a:t> </a:t>
          </a:r>
          <a:r>
            <a:rPr lang="de-AT" dirty="0" err="1"/>
            <a:t>about</a:t>
          </a:r>
          <a:r>
            <a:rPr lang="de-AT" dirty="0"/>
            <a:t> </a:t>
          </a:r>
          <a:r>
            <a:rPr lang="de-AT" dirty="0" err="1"/>
            <a:t>users</a:t>
          </a:r>
          <a:r>
            <a:rPr lang="de-AT" dirty="0"/>
            <a:t>, </a:t>
          </a:r>
          <a:r>
            <a:rPr lang="de-AT" dirty="0" err="1"/>
            <a:t>computers</a:t>
          </a:r>
          <a:r>
            <a:rPr lang="de-AT" dirty="0"/>
            <a:t>, </a:t>
          </a:r>
          <a:r>
            <a:rPr lang="de-AT" dirty="0" err="1"/>
            <a:t>groups</a:t>
          </a:r>
          <a:r>
            <a:rPr lang="de-AT" dirty="0"/>
            <a:t>, </a:t>
          </a:r>
          <a:r>
            <a:rPr lang="de-AT" dirty="0" err="1"/>
            <a:t>preferences</a:t>
          </a:r>
          <a:r>
            <a:rPr lang="de-AT" dirty="0"/>
            <a:t> and </a:t>
          </a:r>
          <a:r>
            <a:rPr lang="de-AT" dirty="0" err="1"/>
            <a:t>more</a:t>
          </a:r>
        </a:p>
      </dgm:t>
    </dgm:pt>
    <dgm:pt modelId="{06148AEF-3B16-4044-B80C-407BC46F9FB6}" type="parTrans" cxnId="{DBBB9AB9-A49C-41F4-A10B-621DF9EDEF22}">
      <dgm:prSet/>
      <dgm:spPr/>
      <dgm:t>
        <a:bodyPr/>
        <a:lstStyle/>
        <a:p>
          <a:endParaRPr lang="de-AT"/>
        </a:p>
      </dgm:t>
    </dgm:pt>
    <dgm:pt modelId="{C5BB9715-9876-415E-810B-006EFF122009}" type="sibTrans" cxnId="{DBBB9AB9-A49C-41F4-A10B-621DF9EDEF22}">
      <dgm:prSet/>
      <dgm:spPr/>
      <dgm:t>
        <a:bodyPr/>
        <a:lstStyle/>
        <a:p>
          <a:endParaRPr lang="de-AT"/>
        </a:p>
      </dgm:t>
    </dgm:pt>
    <dgm:pt modelId="{5358F1D1-F0EC-43A7-8DBB-5F901BCE9560}">
      <dgm:prSet/>
      <dgm:spPr/>
      <dgm:t>
        <a:bodyPr/>
        <a:lstStyle/>
        <a:p>
          <a:pPr rtl="0"/>
          <a:r>
            <a:rPr lang="de-AT" dirty="0" err="1"/>
            <a:t>Authenticate</a:t>
          </a:r>
          <a:r>
            <a:rPr lang="de-AT" dirty="0"/>
            <a:t> an </a:t>
          </a:r>
          <a:r>
            <a:rPr lang="de-AT" dirty="0" err="1"/>
            <a:t>identity</a:t>
          </a:r>
          <a:r>
            <a:rPr lang="de-AT" dirty="0"/>
            <a:t> (</a:t>
          </a:r>
          <a:r>
            <a:rPr lang="de-AT" dirty="0" err="1"/>
            <a:t>user</a:t>
          </a:r>
          <a:r>
            <a:rPr lang="de-AT" dirty="0"/>
            <a:t>, </a:t>
          </a:r>
          <a:r>
            <a:rPr lang="de-AT" dirty="0" err="1"/>
            <a:t>computer</a:t>
          </a:r>
          <a:r>
            <a:rPr lang="de-AT" dirty="0"/>
            <a:t>,…)</a:t>
          </a:r>
        </a:p>
      </dgm:t>
    </dgm:pt>
    <dgm:pt modelId="{E624E768-C6BC-4BDC-84B5-2937271170F9}" type="parTrans" cxnId="{AC1B2F9E-BEAA-4C14-85EC-09093B0E72A1}">
      <dgm:prSet/>
      <dgm:spPr/>
      <dgm:t>
        <a:bodyPr/>
        <a:lstStyle/>
        <a:p>
          <a:endParaRPr lang="de-AT"/>
        </a:p>
      </dgm:t>
    </dgm:pt>
    <dgm:pt modelId="{24A7EA60-53D1-491B-B668-035A2DD9FFFB}" type="sibTrans" cxnId="{AC1B2F9E-BEAA-4C14-85EC-09093B0E72A1}">
      <dgm:prSet/>
      <dgm:spPr/>
      <dgm:t>
        <a:bodyPr/>
        <a:lstStyle/>
        <a:p>
          <a:endParaRPr lang="de-AT"/>
        </a:p>
      </dgm:t>
    </dgm:pt>
    <dgm:pt modelId="{CC0156BB-5FBE-422C-814F-B29EDCA5CE43}">
      <dgm:prSet/>
      <dgm:spPr/>
      <dgm:t>
        <a:bodyPr/>
        <a:lstStyle/>
        <a:p>
          <a:pPr rtl="0"/>
          <a:r>
            <a:rPr lang="de-AT" dirty="0"/>
            <a:t>Audit and </a:t>
          </a:r>
          <a:r>
            <a:rPr lang="de-AT" dirty="0" err="1"/>
            <a:t>control</a:t>
          </a:r>
          <a:r>
            <a:rPr lang="de-AT" dirty="0"/>
            <a:t> </a:t>
          </a:r>
          <a:r>
            <a:rPr lang="de-AT" dirty="0" err="1"/>
            <a:t>access</a:t>
          </a:r>
          <a:r>
            <a:rPr lang="de-AT" dirty="0"/>
            <a:t> </a:t>
          </a:r>
          <a:r>
            <a:rPr lang="de-AT" dirty="0" err="1"/>
            <a:t>through</a:t>
          </a:r>
          <a:r>
            <a:rPr lang="de-AT" dirty="0"/>
            <a:t> </a:t>
          </a:r>
          <a:r>
            <a:rPr lang="de-AT" dirty="0" err="1"/>
            <a:t>group</a:t>
          </a:r>
          <a:r>
            <a:rPr lang="de-AT" dirty="0"/>
            <a:t> </a:t>
          </a:r>
          <a:r>
            <a:rPr lang="de-AT" dirty="0" err="1"/>
            <a:t>memberships</a:t>
          </a:r>
          <a:endParaRPr lang="de-AT" dirty="0"/>
        </a:p>
      </dgm:t>
    </dgm:pt>
    <dgm:pt modelId="{41C05C3F-B6A1-4E9F-AB86-4C2CDAAFE2C4}" type="parTrans" cxnId="{AAE4E81A-AC65-4BA0-A9E4-8CF51014C772}">
      <dgm:prSet/>
      <dgm:spPr/>
      <dgm:t>
        <a:bodyPr/>
        <a:lstStyle/>
        <a:p>
          <a:endParaRPr lang="de-AT"/>
        </a:p>
      </dgm:t>
    </dgm:pt>
    <dgm:pt modelId="{9A6529D7-D019-4E28-BE95-A65791714AA5}" type="sibTrans" cxnId="{AAE4E81A-AC65-4BA0-A9E4-8CF51014C772}">
      <dgm:prSet/>
      <dgm:spPr/>
      <dgm:t>
        <a:bodyPr/>
        <a:lstStyle/>
        <a:p>
          <a:endParaRPr lang="de-AT"/>
        </a:p>
      </dgm:t>
    </dgm:pt>
    <dgm:pt modelId="{165B1457-C371-4C48-A7BC-4038950F9543}" type="pres">
      <dgm:prSet presAssocID="{7B631BFC-1203-4662-A12B-F8A90A85095E}" presName="Name0" presStyleCnt="0">
        <dgm:presLayoutVars>
          <dgm:chPref val="1"/>
          <dgm:dir/>
          <dgm:animOne val="branch"/>
          <dgm:animLvl val="lvl"/>
          <dgm:resizeHandles/>
        </dgm:presLayoutVars>
      </dgm:prSet>
      <dgm:spPr/>
    </dgm:pt>
    <dgm:pt modelId="{C33F4F60-0C88-4237-96D4-F9622922AC9C}" type="pres">
      <dgm:prSet presAssocID="{62524D78-0A87-43B3-950B-32420F5A1AF9}" presName="vertOne" presStyleCnt="0"/>
      <dgm:spPr/>
    </dgm:pt>
    <dgm:pt modelId="{9CB868A0-F3D7-42F2-9670-2E58C4F79DCE}" type="pres">
      <dgm:prSet presAssocID="{62524D78-0A87-43B3-950B-32420F5A1AF9}" presName="txOne" presStyleLbl="node0" presStyleIdx="0" presStyleCnt="1">
        <dgm:presLayoutVars>
          <dgm:chPref val="3"/>
        </dgm:presLayoutVars>
      </dgm:prSet>
      <dgm:spPr/>
    </dgm:pt>
    <dgm:pt modelId="{CBF26910-4150-4454-A33C-416BD4E03259}" type="pres">
      <dgm:prSet presAssocID="{62524D78-0A87-43B3-950B-32420F5A1AF9}" presName="parTransOne" presStyleCnt="0"/>
      <dgm:spPr/>
    </dgm:pt>
    <dgm:pt modelId="{B8A86F56-A783-4E51-B79A-3B95A8936B80}" type="pres">
      <dgm:prSet presAssocID="{62524D78-0A87-43B3-950B-32420F5A1AF9}" presName="horzOne" presStyleCnt="0"/>
      <dgm:spPr/>
    </dgm:pt>
    <dgm:pt modelId="{CD2DAA63-7132-454C-B5B5-A7017D4E28C7}" type="pres">
      <dgm:prSet presAssocID="{38F26FA6-108F-47EA-A72D-EFA66A23AC8A}" presName="vertTwo" presStyleCnt="0"/>
      <dgm:spPr/>
    </dgm:pt>
    <dgm:pt modelId="{0E76FB17-4588-48D3-A40C-B7EE95FE10B2}" type="pres">
      <dgm:prSet presAssocID="{38F26FA6-108F-47EA-A72D-EFA66A23AC8A}" presName="txTwo" presStyleLbl="node2" presStyleIdx="0" presStyleCnt="3">
        <dgm:presLayoutVars>
          <dgm:chPref val="3"/>
        </dgm:presLayoutVars>
      </dgm:prSet>
      <dgm:spPr/>
    </dgm:pt>
    <dgm:pt modelId="{1B604854-53F8-4850-9803-A1C16D7ECB91}" type="pres">
      <dgm:prSet presAssocID="{38F26FA6-108F-47EA-A72D-EFA66A23AC8A}" presName="horzTwo" presStyleCnt="0"/>
      <dgm:spPr/>
    </dgm:pt>
    <dgm:pt modelId="{3F4C3F1A-3D50-4455-A553-9B0DFB49AB50}" type="pres">
      <dgm:prSet presAssocID="{C5BB9715-9876-415E-810B-006EFF122009}" presName="sibSpaceTwo" presStyleCnt="0"/>
      <dgm:spPr/>
    </dgm:pt>
    <dgm:pt modelId="{FFC098C6-6E85-4FF3-936D-FC6C6A97AD07}" type="pres">
      <dgm:prSet presAssocID="{5358F1D1-F0EC-43A7-8DBB-5F901BCE9560}" presName="vertTwo" presStyleCnt="0"/>
      <dgm:spPr/>
    </dgm:pt>
    <dgm:pt modelId="{14D98232-EBFA-4FB5-B7C4-068AC8573CC3}" type="pres">
      <dgm:prSet presAssocID="{5358F1D1-F0EC-43A7-8DBB-5F901BCE9560}" presName="txTwo" presStyleLbl="node2" presStyleIdx="1" presStyleCnt="3">
        <dgm:presLayoutVars>
          <dgm:chPref val="3"/>
        </dgm:presLayoutVars>
      </dgm:prSet>
      <dgm:spPr/>
    </dgm:pt>
    <dgm:pt modelId="{7DCDEB19-78A6-4F1A-A342-CB6A13C0F510}" type="pres">
      <dgm:prSet presAssocID="{5358F1D1-F0EC-43A7-8DBB-5F901BCE9560}" presName="horzTwo" presStyleCnt="0"/>
      <dgm:spPr/>
    </dgm:pt>
    <dgm:pt modelId="{7915216A-E8D0-41C5-8370-32613871AFA0}" type="pres">
      <dgm:prSet presAssocID="{24A7EA60-53D1-491B-B668-035A2DD9FFFB}" presName="sibSpaceTwo" presStyleCnt="0"/>
      <dgm:spPr/>
    </dgm:pt>
    <dgm:pt modelId="{CC81A455-8D9F-4E5C-82F1-5746AAB9CD94}" type="pres">
      <dgm:prSet presAssocID="{CC0156BB-5FBE-422C-814F-B29EDCA5CE43}" presName="vertTwo" presStyleCnt="0"/>
      <dgm:spPr/>
    </dgm:pt>
    <dgm:pt modelId="{7A85794A-D305-48CE-B039-D7D7C6DDE137}" type="pres">
      <dgm:prSet presAssocID="{CC0156BB-5FBE-422C-814F-B29EDCA5CE43}" presName="txTwo" presStyleLbl="node2" presStyleIdx="2" presStyleCnt="3">
        <dgm:presLayoutVars>
          <dgm:chPref val="3"/>
        </dgm:presLayoutVars>
      </dgm:prSet>
      <dgm:spPr/>
    </dgm:pt>
    <dgm:pt modelId="{0BC1B38E-8D2B-41A2-85F3-3E65330CEA5C}" type="pres">
      <dgm:prSet presAssocID="{CC0156BB-5FBE-422C-814F-B29EDCA5CE43}" presName="horzTwo" presStyleCnt="0"/>
      <dgm:spPr/>
    </dgm:pt>
  </dgm:ptLst>
  <dgm:cxnLst>
    <dgm:cxn modelId="{FE79EC0D-B6C7-4724-A228-C12F7A80E00D}" srcId="{7B631BFC-1203-4662-A12B-F8A90A85095E}" destId="{62524D78-0A87-43B3-950B-32420F5A1AF9}" srcOrd="0" destOrd="0" parTransId="{DBA4701E-9947-452E-9BFD-A5AF773A4AEB}" sibTransId="{FD243508-B5D0-4D42-B017-57EE7425144A}"/>
    <dgm:cxn modelId="{AAE4E81A-AC65-4BA0-A9E4-8CF51014C772}" srcId="{62524D78-0A87-43B3-950B-32420F5A1AF9}" destId="{CC0156BB-5FBE-422C-814F-B29EDCA5CE43}" srcOrd="2" destOrd="0" parTransId="{41C05C3F-B6A1-4E9F-AB86-4C2CDAAFE2C4}" sibTransId="{9A6529D7-D019-4E28-BE95-A65791714AA5}"/>
    <dgm:cxn modelId="{8400AC6D-4F93-435E-8449-C4388DD7AB2A}" type="presOf" srcId="{CC0156BB-5FBE-422C-814F-B29EDCA5CE43}" destId="{7A85794A-D305-48CE-B039-D7D7C6DDE137}" srcOrd="0" destOrd="0" presId="urn:microsoft.com/office/officeart/2005/8/layout/hierarchy4"/>
    <dgm:cxn modelId="{F3865283-82E4-4D44-8442-4B7BC2299E0A}" type="presOf" srcId="{7B631BFC-1203-4662-A12B-F8A90A85095E}" destId="{165B1457-C371-4C48-A7BC-4038950F9543}" srcOrd="0" destOrd="0" presId="urn:microsoft.com/office/officeart/2005/8/layout/hierarchy4"/>
    <dgm:cxn modelId="{B2E1E498-15B4-473F-8ABA-D6226AE7B67D}" type="presOf" srcId="{62524D78-0A87-43B3-950B-32420F5A1AF9}" destId="{9CB868A0-F3D7-42F2-9670-2E58C4F79DCE}" srcOrd="0" destOrd="0" presId="urn:microsoft.com/office/officeart/2005/8/layout/hierarchy4"/>
    <dgm:cxn modelId="{AC1B2F9E-BEAA-4C14-85EC-09093B0E72A1}" srcId="{62524D78-0A87-43B3-950B-32420F5A1AF9}" destId="{5358F1D1-F0EC-43A7-8DBB-5F901BCE9560}" srcOrd="1" destOrd="0" parTransId="{E624E768-C6BC-4BDC-84B5-2937271170F9}" sibTransId="{24A7EA60-53D1-491B-B668-035A2DD9FFFB}"/>
    <dgm:cxn modelId="{2EEF7FA5-308A-4228-BDAF-D35D85B5A8FF}" type="presOf" srcId="{38F26FA6-108F-47EA-A72D-EFA66A23AC8A}" destId="{0E76FB17-4588-48D3-A40C-B7EE95FE10B2}" srcOrd="0" destOrd="0" presId="urn:microsoft.com/office/officeart/2005/8/layout/hierarchy4"/>
    <dgm:cxn modelId="{DBBB9AB9-A49C-41F4-A10B-621DF9EDEF22}" srcId="{62524D78-0A87-43B3-950B-32420F5A1AF9}" destId="{38F26FA6-108F-47EA-A72D-EFA66A23AC8A}" srcOrd="0" destOrd="0" parTransId="{06148AEF-3B16-4044-B80C-407BC46F9FB6}" sibTransId="{C5BB9715-9876-415E-810B-006EFF122009}"/>
    <dgm:cxn modelId="{396857EA-D2E7-4905-B4A8-A25A453ED156}" type="presOf" srcId="{5358F1D1-F0EC-43A7-8DBB-5F901BCE9560}" destId="{14D98232-EBFA-4FB5-B7C4-068AC8573CC3}" srcOrd="0" destOrd="0" presId="urn:microsoft.com/office/officeart/2005/8/layout/hierarchy4"/>
    <dgm:cxn modelId="{C1FFA079-1010-43B8-B6CF-A80A19606BC8}" type="presParOf" srcId="{165B1457-C371-4C48-A7BC-4038950F9543}" destId="{C33F4F60-0C88-4237-96D4-F9622922AC9C}" srcOrd="0" destOrd="0" presId="urn:microsoft.com/office/officeart/2005/8/layout/hierarchy4"/>
    <dgm:cxn modelId="{03E17EF3-AA66-4E46-B16F-7BDE5CA45BC7}" type="presParOf" srcId="{C33F4F60-0C88-4237-96D4-F9622922AC9C}" destId="{9CB868A0-F3D7-42F2-9670-2E58C4F79DCE}" srcOrd="0" destOrd="0" presId="urn:microsoft.com/office/officeart/2005/8/layout/hierarchy4"/>
    <dgm:cxn modelId="{A176223D-3C0A-46F8-840C-A9DCCD8810D4}" type="presParOf" srcId="{C33F4F60-0C88-4237-96D4-F9622922AC9C}" destId="{CBF26910-4150-4454-A33C-416BD4E03259}" srcOrd="1" destOrd="0" presId="urn:microsoft.com/office/officeart/2005/8/layout/hierarchy4"/>
    <dgm:cxn modelId="{0D55CD00-C2A9-480F-BBA0-F9A44348217F}" type="presParOf" srcId="{C33F4F60-0C88-4237-96D4-F9622922AC9C}" destId="{B8A86F56-A783-4E51-B79A-3B95A8936B80}" srcOrd="2" destOrd="0" presId="urn:microsoft.com/office/officeart/2005/8/layout/hierarchy4"/>
    <dgm:cxn modelId="{2FAF879F-E545-4B07-8F03-E28B52FCC574}" type="presParOf" srcId="{B8A86F56-A783-4E51-B79A-3B95A8936B80}" destId="{CD2DAA63-7132-454C-B5B5-A7017D4E28C7}" srcOrd="0" destOrd="0" presId="urn:microsoft.com/office/officeart/2005/8/layout/hierarchy4"/>
    <dgm:cxn modelId="{6C9DA265-9651-44C5-9D9F-4A9CB708430A}" type="presParOf" srcId="{CD2DAA63-7132-454C-B5B5-A7017D4E28C7}" destId="{0E76FB17-4588-48D3-A40C-B7EE95FE10B2}" srcOrd="0" destOrd="0" presId="urn:microsoft.com/office/officeart/2005/8/layout/hierarchy4"/>
    <dgm:cxn modelId="{90B2D2FC-2818-4456-8DE8-71D32DFC45BC}" type="presParOf" srcId="{CD2DAA63-7132-454C-B5B5-A7017D4E28C7}" destId="{1B604854-53F8-4850-9803-A1C16D7ECB91}" srcOrd="1" destOrd="0" presId="urn:microsoft.com/office/officeart/2005/8/layout/hierarchy4"/>
    <dgm:cxn modelId="{5E709472-6755-40E5-855B-1A45108FEBFB}" type="presParOf" srcId="{B8A86F56-A783-4E51-B79A-3B95A8936B80}" destId="{3F4C3F1A-3D50-4455-A553-9B0DFB49AB50}" srcOrd="1" destOrd="0" presId="urn:microsoft.com/office/officeart/2005/8/layout/hierarchy4"/>
    <dgm:cxn modelId="{039DAA67-7BEC-48D8-B7E9-6C670B04DF48}" type="presParOf" srcId="{B8A86F56-A783-4E51-B79A-3B95A8936B80}" destId="{FFC098C6-6E85-4FF3-936D-FC6C6A97AD07}" srcOrd="2" destOrd="0" presId="urn:microsoft.com/office/officeart/2005/8/layout/hierarchy4"/>
    <dgm:cxn modelId="{819F2593-B483-481A-8D0C-C3A91A0465EF}" type="presParOf" srcId="{FFC098C6-6E85-4FF3-936D-FC6C6A97AD07}" destId="{14D98232-EBFA-4FB5-B7C4-068AC8573CC3}" srcOrd="0" destOrd="0" presId="urn:microsoft.com/office/officeart/2005/8/layout/hierarchy4"/>
    <dgm:cxn modelId="{C60AB00A-727A-4D68-A72C-5134DD55CA77}" type="presParOf" srcId="{FFC098C6-6E85-4FF3-936D-FC6C6A97AD07}" destId="{7DCDEB19-78A6-4F1A-A342-CB6A13C0F510}" srcOrd="1" destOrd="0" presId="urn:microsoft.com/office/officeart/2005/8/layout/hierarchy4"/>
    <dgm:cxn modelId="{9E62858A-EAA3-46AF-B113-89D83F8CCA53}" type="presParOf" srcId="{B8A86F56-A783-4E51-B79A-3B95A8936B80}" destId="{7915216A-E8D0-41C5-8370-32613871AFA0}" srcOrd="3" destOrd="0" presId="urn:microsoft.com/office/officeart/2005/8/layout/hierarchy4"/>
    <dgm:cxn modelId="{5946A4E7-94BD-45F4-AC5A-EDCDCEFBD03B}" type="presParOf" srcId="{B8A86F56-A783-4E51-B79A-3B95A8936B80}" destId="{CC81A455-8D9F-4E5C-82F1-5746AAB9CD94}" srcOrd="4" destOrd="0" presId="urn:microsoft.com/office/officeart/2005/8/layout/hierarchy4"/>
    <dgm:cxn modelId="{87DB7BD3-ABB1-4369-8E3B-8ED599532D73}" type="presParOf" srcId="{CC81A455-8D9F-4E5C-82F1-5746AAB9CD94}" destId="{7A85794A-D305-48CE-B039-D7D7C6DDE137}" srcOrd="0" destOrd="0" presId="urn:microsoft.com/office/officeart/2005/8/layout/hierarchy4"/>
    <dgm:cxn modelId="{3007BD95-4673-4E92-B9EF-073DF96FBDD3}" type="presParOf" srcId="{CC81A455-8D9F-4E5C-82F1-5746AAB9CD94}" destId="{0BC1B38E-8D2B-41A2-85F3-3E65330CEA5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rgbClr val="92D050"/>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D2504C-5C1A-4764-973F-2CCAFF54204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dirty="0" err="1"/>
            <a:t>Organiational</a:t>
          </a:r>
          <a:r>
            <a:rPr lang="de-AT" dirty="0"/>
            <a:t> </a:t>
          </a:r>
          <a:r>
            <a:rPr lang="de-AT" dirty="0" err="1"/>
            <a:t>units</a:t>
          </a:r>
          <a:r>
            <a:rPr lang="de-AT" dirty="0"/>
            <a:t> </a:t>
          </a:r>
          <a:r>
            <a:rPr lang="de-AT" dirty="0" err="1"/>
            <a:t>are</a:t>
          </a:r>
          <a:r>
            <a:rPr lang="de-AT" dirty="0"/>
            <a:t> like </a:t>
          </a:r>
          <a:r>
            <a:rPr lang="de-AT" dirty="0" err="1"/>
            <a:t>folders</a:t>
          </a:r>
          <a:r>
            <a:rPr lang="de-AT" dirty="0"/>
            <a:t> in a </a:t>
          </a:r>
          <a:r>
            <a:rPr lang="de-AT" dirty="0" err="1"/>
            <a:t>file</a:t>
          </a:r>
          <a:r>
            <a:rPr lang="de-AT" dirty="0"/>
            <a:t> </a:t>
          </a:r>
          <a:r>
            <a:rPr lang="de-AT" dirty="0" err="1"/>
            <a:t>system</a:t>
          </a:r>
          <a:r>
            <a:rPr lang="de-AT" dirty="0"/>
            <a:t>; </a:t>
          </a:r>
          <a:r>
            <a:rPr lang="de-AT" dirty="0" err="1"/>
            <a:t>used</a:t>
          </a:r>
          <a:r>
            <a:rPr lang="de-AT" dirty="0"/>
            <a:t> </a:t>
          </a:r>
          <a:r>
            <a:rPr lang="de-AT" dirty="0" err="1"/>
            <a:t>to</a:t>
          </a:r>
          <a:r>
            <a:rPr lang="de-AT" dirty="0"/>
            <a:t> </a:t>
          </a:r>
          <a:r>
            <a:rPr lang="de-AT" dirty="0" err="1"/>
            <a:t>organize</a:t>
          </a:r>
          <a:r>
            <a:rPr lang="de-AT" dirty="0"/>
            <a:t> </a:t>
          </a:r>
          <a:r>
            <a:rPr lang="de-AT" dirty="0" err="1"/>
            <a:t>users</a:t>
          </a:r>
          <a:r>
            <a:rPr lang="de-AT" dirty="0"/>
            <a:t>, </a:t>
          </a:r>
          <a:r>
            <a:rPr lang="de-AT" dirty="0" err="1"/>
            <a:t>groups</a:t>
          </a:r>
          <a:r>
            <a:rPr lang="de-AT" dirty="0"/>
            <a:t>,…</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E771C4C8-ED61-4EE1-842B-B87A917C0B7B}">
      <dgm:prSet/>
      <dgm:spPr/>
      <dgm:t>
        <a:bodyPr/>
        <a:lstStyle/>
        <a:p>
          <a:r>
            <a:rPr lang="de-AT"/>
            <a:t>Sites usually describe how a network looks like</a:t>
          </a:r>
          <a:endParaRPr lang="de-AT" dirty="0"/>
        </a:p>
      </dgm:t>
    </dgm:pt>
    <dgm:pt modelId="{5F10C072-465C-40C1-81E5-EAC4EA17F89A}" type="parTrans" cxnId="{D8A41AF2-D0BD-4B30-811E-1C7254B5FE57}">
      <dgm:prSet/>
      <dgm:spPr/>
      <dgm:t>
        <a:bodyPr/>
        <a:lstStyle/>
        <a:p>
          <a:endParaRPr lang="en-GB"/>
        </a:p>
      </dgm:t>
    </dgm:pt>
    <dgm:pt modelId="{514FBE66-DA93-4AAC-8E01-B874988775A1}" type="sibTrans" cxnId="{D8A41AF2-D0BD-4B30-811E-1C7254B5FE57}">
      <dgm:prSet/>
      <dgm:spPr/>
      <dgm:t>
        <a:bodyPr/>
        <a:lstStyle/>
        <a:p>
          <a:endParaRPr lang="en-GB"/>
        </a:p>
      </dgm:t>
    </dgm:pt>
    <dgm:pt modelId="{C02AF886-D6EA-4E73-B65E-E3F50421125D}">
      <dgm:prSet/>
      <dgm:spPr/>
      <dgm:t>
        <a:bodyPr/>
        <a:lstStyle/>
        <a:p>
          <a:r>
            <a:rPr lang="de-AT"/>
            <a:t>DCs, Computers, Users,… can be allocated to a site</a:t>
          </a:r>
          <a:endParaRPr lang="de-AT" dirty="0"/>
        </a:p>
      </dgm:t>
    </dgm:pt>
    <dgm:pt modelId="{87E96D64-B9EF-42DF-B727-6F2BEFFF0F07}" type="parTrans" cxnId="{80FA775E-2313-45D4-82B6-04BE82AE3332}">
      <dgm:prSet/>
      <dgm:spPr/>
      <dgm:t>
        <a:bodyPr/>
        <a:lstStyle/>
        <a:p>
          <a:endParaRPr lang="en-GB"/>
        </a:p>
      </dgm:t>
    </dgm:pt>
    <dgm:pt modelId="{D94BD7E8-47E6-465B-A9FC-DEB40AF44A79}" type="sibTrans" cxnId="{80FA775E-2313-45D4-82B6-04BE82AE3332}">
      <dgm:prSet/>
      <dgm:spPr/>
      <dgm:t>
        <a:bodyPr/>
        <a:lstStyle/>
        <a:p>
          <a:endParaRPr lang="en-GB"/>
        </a:p>
      </dgm:t>
    </dgm:pt>
    <dgm:pt modelId="{69D86C81-728D-49A5-B349-3E7B938CBFE4}">
      <dgm:prSet/>
      <dgm:spPr/>
      <dgm:t>
        <a:bodyPr/>
        <a:lstStyle/>
        <a:p>
          <a:r>
            <a:rPr lang="de-AT"/>
            <a:t>Usually these objects are in the same or in adjacent networks (subnet)</a:t>
          </a:r>
          <a:endParaRPr lang="de-AT" dirty="0"/>
        </a:p>
      </dgm:t>
    </dgm:pt>
    <dgm:pt modelId="{FA483EDC-3B94-4069-A5F6-6B3021033843}" type="parTrans" cxnId="{2C8BF5E0-2A6F-489C-BCD3-28535EDD2FC4}">
      <dgm:prSet/>
      <dgm:spPr/>
      <dgm:t>
        <a:bodyPr/>
        <a:lstStyle/>
        <a:p>
          <a:endParaRPr lang="en-GB"/>
        </a:p>
      </dgm:t>
    </dgm:pt>
    <dgm:pt modelId="{B64593F8-B109-4FD4-B8F6-9FAA9EBCDCED}" type="sibTrans" cxnId="{2C8BF5E0-2A6F-489C-BCD3-28535EDD2FC4}">
      <dgm:prSet/>
      <dgm:spPr/>
      <dgm:t>
        <a:bodyPr/>
        <a:lstStyle/>
        <a:p>
          <a:endParaRPr lang="en-GB"/>
        </a:p>
      </dgm:t>
    </dgm:pt>
    <dgm:pt modelId="{4908D9E0-DBE1-4DCF-8D08-4DCE7DF6B062}">
      <dgm:prSet/>
      <dgm:spPr/>
      <dgm:t>
        <a:bodyPr/>
        <a:lstStyle/>
        <a:p>
          <a:r>
            <a:rPr lang="de-AT"/>
            <a:t>Sites can be used to make sure that a computer always contacts the nearest (in terms of network) DC and always uses the nearest services (regarding AD integrated services)</a:t>
          </a:r>
          <a:endParaRPr lang="de-AT" dirty="0"/>
        </a:p>
      </dgm:t>
    </dgm:pt>
    <dgm:pt modelId="{2FDDFD6F-875F-4B05-ACD1-5469ED37361F}" type="parTrans" cxnId="{A595FFBB-B636-4E83-B1B7-9139A919B66E}">
      <dgm:prSet/>
      <dgm:spPr/>
      <dgm:t>
        <a:bodyPr/>
        <a:lstStyle/>
        <a:p>
          <a:endParaRPr lang="en-GB"/>
        </a:p>
      </dgm:t>
    </dgm:pt>
    <dgm:pt modelId="{160E4AF6-7A8B-40FF-AC9D-82A0D51CB62A}" type="sibTrans" cxnId="{A595FFBB-B636-4E83-B1B7-9139A919B66E}">
      <dgm:prSet/>
      <dgm:spPr/>
      <dgm:t>
        <a:bodyPr/>
        <a:lstStyle/>
        <a:p>
          <a:endParaRPr lang="en-GB"/>
        </a:p>
      </dgm:t>
    </dgm:pt>
    <dgm:pt modelId="{5187FF1F-9E81-42D7-91A8-D667DC633D1D}" type="pres">
      <dgm:prSet presAssocID="{1AD2504C-5C1A-4764-973F-2CCAFF54204D}" presName="linear" presStyleCnt="0">
        <dgm:presLayoutVars>
          <dgm:animLvl val="lvl"/>
          <dgm:resizeHandles val="exact"/>
        </dgm:presLayoutVars>
      </dgm:prSet>
      <dgm:spPr/>
    </dgm:pt>
    <dgm:pt modelId="{06A02C10-5A9A-4493-9D76-9A91E3B03AD2}" type="pres">
      <dgm:prSet presAssocID="{4DF960BB-8A1B-4786-B155-E734982A63B9}" presName="parentText" presStyleLbl="node1" presStyleIdx="0" presStyleCnt="2">
        <dgm:presLayoutVars>
          <dgm:chMax val="0"/>
          <dgm:bulletEnabled val="1"/>
        </dgm:presLayoutVars>
      </dgm:prSet>
      <dgm:spPr/>
    </dgm:pt>
    <dgm:pt modelId="{9ECB4680-8EC5-4635-A389-621FECDD26BE}" type="pres">
      <dgm:prSet presAssocID="{AFF77E47-3423-49B7-AC7F-B68607DBFB8E}" presName="spacer" presStyleCnt="0"/>
      <dgm:spPr/>
    </dgm:pt>
    <dgm:pt modelId="{27D4A94A-C09F-40FA-A57F-7465452E8DD3}" type="pres">
      <dgm:prSet presAssocID="{E771C4C8-ED61-4EE1-842B-B87A917C0B7B}" presName="parentText" presStyleLbl="node1" presStyleIdx="1" presStyleCnt="2">
        <dgm:presLayoutVars>
          <dgm:chMax val="0"/>
          <dgm:bulletEnabled val="1"/>
        </dgm:presLayoutVars>
      </dgm:prSet>
      <dgm:spPr/>
    </dgm:pt>
    <dgm:pt modelId="{99D75FB8-8CE8-41E9-9D01-78507467B43E}" type="pres">
      <dgm:prSet presAssocID="{E771C4C8-ED61-4EE1-842B-B87A917C0B7B}" presName="childText" presStyleLbl="revTx" presStyleIdx="0" presStyleCnt="1">
        <dgm:presLayoutVars>
          <dgm:bulletEnabled val="1"/>
        </dgm:presLayoutVars>
      </dgm:prSet>
      <dgm:spPr/>
    </dgm:pt>
  </dgm:ptLst>
  <dgm:cxnLst>
    <dgm:cxn modelId="{1A415803-F252-4F80-825C-503FE2E1E54F}" type="presOf" srcId="{4DF960BB-8A1B-4786-B155-E734982A63B9}" destId="{06A02C10-5A9A-4493-9D76-9A91E3B03AD2}" srcOrd="0" destOrd="0" presId="urn:microsoft.com/office/officeart/2005/8/layout/vList2"/>
    <dgm:cxn modelId="{50E70B05-DDC6-4A35-A549-0E345478DF46}" type="presOf" srcId="{4908D9E0-DBE1-4DCF-8D08-4DCE7DF6B062}" destId="{99D75FB8-8CE8-41E9-9D01-78507467B43E}" srcOrd="0" destOrd="2" presId="urn:microsoft.com/office/officeart/2005/8/layout/vList2"/>
    <dgm:cxn modelId="{80FA775E-2313-45D4-82B6-04BE82AE3332}" srcId="{E771C4C8-ED61-4EE1-842B-B87A917C0B7B}" destId="{C02AF886-D6EA-4E73-B65E-E3F50421125D}" srcOrd="0" destOrd="0" parTransId="{87E96D64-B9EF-42DF-B727-6F2BEFFF0F07}" sibTransId="{D94BD7E8-47E6-465B-A9FC-DEB40AF44A79}"/>
    <dgm:cxn modelId="{90145560-F1ED-4A39-92D8-EEF8CE4D6AE2}" type="presOf" srcId="{E771C4C8-ED61-4EE1-842B-B87A917C0B7B}" destId="{27D4A94A-C09F-40FA-A57F-7465452E8DD3}" srcOrd="0" destOrd="0" presId="urn:microsoft.com/office/officeart/2005/8/layout/vList2"/>
    <dgm:cxn modelId="{9DCA0086-C73F-4791-826D-B6A641621FE8}" srcId="{1AD2504C-5C1A-4764-973F-2CCAFF54204D}" destId="{4DF960BB-8A1B-4786-B155-E734982A63B9}" srcOrd="0" destOrd="0" parTransId="{2CF4F249-D27A-4695-B9C7-CCB14E53E162}" sibTransId="{AFF77E47-3423-49B7-AC7F-B68607DBFB8E}"/>
    <dgm:cxn modelId="{34214D8A-9A7B-47D4-AFCC-21A07E38A9B0}" type="presOf" srcId="{69D86C81-728D-49A5-B349-3E7B938CBFE4}" destId="{99D75FB8-8CE8-41E9-9D01-78507467B43E}" srcOrd="0" destOrd="1" presId="urn:microsoft.com/office/officeart/2005/8/layout/vList2"/>
    <dgm:cxn modelId="{A595FFBB-B636-4E83-B1B7-9139A919B66E}" srcId="{E771C4C8-ED61-4EE1-842B-B87A917C0B7B}" destId="{4908D9E0-DBE1-4DCF-8D08-4DCE7DF6B062}" srcOrd="2" destOrd="0" parTransId="{2FDDFD6F-875F-4B05-ACD1-5469ED37361F}" sibTransId="{160E4AF6-7A8B-40FF-AC9D-82A0D51CB62A}"/>
    <dgm:cxn modelId="{832106C7-4D8E-4C85-96D5-B46FE509AF53}" type="presOf" srcId="{1AD2504C-5C1A-4764-973F-2CCAFF54204D}" destId="{5187FF1F-9E81-42D7-91A8-D667DC633D1D}" srcOrd="0" destOrd="0" presId="urn:microsoft.com/office/officeart/2005/8/layout/vList2"/>
    <dgm:cxn modelId="{2C8BF5E0-2A6F-489C-BCD3-28535EDD2FC4}" srcId="{E771C4C8-ED61-4EE1-842B-B87A917C0B7B}" destId="{69D86C81-728D-49A5-B349-3E7B938CBFE4}" srcOrd="1" destOrd="0" parTransId="{FA483EDC-3B94-4069-A5F6-6B3021033843}" sibTransId="{B64593F8-B109-4FD4-B8F6-9FAA9EBCDCED}"/>
    <dgm:cxn modelId="{5A9448EB-834A-4F06-828F-4B9D46E41FE4}" type="presOf" srcId="{C02AF886-D6EA-4E73-B65E-E3F50421125D}" destId="{99D75FB8-8CE8-41E9-9D01-78507467B43E}" srcOrd="0" destOrd="0" presId="urn:microsoft.com/office/officeart/2005/8/layout/vList2"/>
    <dgm:cxn modelId="{D8A41AF2-D0BD-4B30-811E-1C7254B5FE57}" srcId="{1AD2504C-5C1A-4764-973F-2CCAFF54204D}" destId="{E771C4C8-ED61-4EE1-842B-B87A917C0B7B}" srcOrd="1" destOrd="0" parTransId="{5F10C072-465C-40C1-81E5-EAC4EA17F89A}" sibTransId="{514FBE66-DA93-4AAC-8E01-B874988775A1}"/>
    <dgm:cxn modelId="{C7371CAD-1495-434E-99F2-87F1BF5E8523}" type="presParOf" srcId="{5187FF1F-9E81-42D7-91A8-D667DC633D1D}" destId="{06A02C10-5A9A-4493-9D76-9A91E3B03AD2}" srcOrd="0" destOrd="0" presId="urn:microsoft.com/office/officeart/2005/8/layout/vList2"/>
    <dgm:cxn modelId="{864CD508-EAF2-4E9A-9FA3-A468F6FD9773}" type="presParOf" srcId="{5187FF1F-9E81-42D7-91A8-D667DC633D1D}" destId="{9ECB4680-8EC5-4635-A389-621FECDD26BE}" srcOrd="1" destOrd="0" presId="urn:microsoft.com/office/officeart/2005/8/layout/vList2"/>
    <dgm:cxn modelId="{A2570737-3EC8-4AF7-BC2C-A82E8476D2E9}" type="presParOf" srcId="{5187FF1F-9E81-42D7-91A8-D667DC633D1D}" destId="{27D4A94A-C09F-40FA-A57F-7465452E8DD3}" srcOrd="2" destOrd="0" presId="urn:microsoft.com/office/officeart/2005/8/layout/vList2"/>
    <dgm:cxn modelId="{7AAE6771-753D-4813-8F56-99582E2DA111}" type="presParOf" srcId="{5187FF1F-9E81-42D7-91A8-D667DC633D1D}" destId="{99D75FB8-8CE8-41E9-9D01-78507467B43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a:t>Group policy objects (GPO) can be seen as centrally managed settings, that either apply to a user or a computer</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CA416925-DBD4-43E0-944C-095CD1D83D99}">
      <dgm:prSet/>
      <dgm:spPr/>
      <dgm:t>
        <a:bodyPr/>
        <a:lstStyle/>
        <a:p>
          <a:r>
            <a:rPr lang="de-AT"/>
            <a:t>Group policies are managed from a central console (the Group Policy Management Console) and can be scoped to specific users, groups, organizational units and more</a:t>
          </a:r>
          <a:endParaRPr lang="de-AT" dirty="0"/>
        </a:p>
      </dgm:t>
    </dgm:pt>
    <dgm:pt modelId="{1798E0F0-D2E6-4826-9B46-C3AA5FA4B006}" type="parTrans" cxnId="{FC8FE013-2666-4D0F-90EB-030511A23B87}">
      <dgm:prSet/>
      <dgm:spPr/>
      <dgm:t>
        <a:bodyPr/>
        <a:lstStyle/>
        <a:p>
          <a:endParaRPr lang="en-GB"/>
        </a:p>
      </dgm:t>
    </dgm:pt>
    <dgm:pt modelId="{6A2BC5E6-8E1B-4E6B-BE5B-7F9D7517C5E8}" type="sibTrans" cxnId="{FC8FE013-2666-4D0F-90EB-030511A23B87}">
      <dgm:prSet/>
      <dgm:spPr/>
      <dgm:t>
        <a:bodyPr/>
        <a:lstStyle/>
        <a:p>
          <a:endParaRPr lang="en-GB"/>
        </a:p>
      </dgm:t>
    </dgm:pt>
    <dgm:pt modelId="{A5D1EA2D-5CA9-4D37-9C73-84C0BAA9B44F}">
      <dgm:prSet/>
      <dgm:spPr/>
      <dgm:t>
        <a:bodyPr/>
        <a:lstStyle/>
        <a:p>
          <a:r>
            <a:rPr lang="de-AT"/>
            <a:t>Most group policy settings eventually turn into a registry key that is set on the target computer</a:t>
          </a:r>
          <a:endParaRPr lang="de-AT" dirty="0"/>
        </a:p>
      </dgm:t>
    </dgm:pt>
    <dgm:pt modelId="{330D900C-AE08-4BCC-9947-304120C40483}" type="parTrans" cxnId="{9E579287-BDB9-4271-86CC-4AC4F4F85D75}">
      <dgm:prSet/>
      <dgm:spPr/>
      <dgm:t>
        <a:bodyPr/>
        <a:lstStyle/>
        <a:p>
          <a:endParaRPr lang="en-GB"/>
        </a:p>
      </dgm:t>
    </dgm:pt>
    <dgm:pt modelId="{52B15F2F-1815-43DE-B389-2E942E61C616}" type="sibTrans" cxnId="{9E579287-BDB9-4271-86CC-4AC4F4F85D75}">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81103C12-6D22-44A8-8479-050B0720C0C3}" type="pres">
      <dgm:prSet presAssocID="{CA416925-DBD4-43E0-944C-095CD1D83D99}" presName="thickLine" presStyleLbl="alignNode1" presStyleIdx="1" presStyleCnt="3"/>
      <dgm:spPr/>
    </dgm:pt>
    <dgm:pt modelId="{CD127B06-1691-450C-9D7D-4976DA674036}" type="pres">
      <dgm:prSet presAssocID="{CA416925-DBD4-43E0-944C-095CD1D83D99}" presName="horz1" presStyleCnt="0"/>
      <dgm:spPr/>
    </dgm:pt>
    <dgm:pt modelId="{75FD83C0-FBBB-4E8B-9E47-F086480AEAD2}" type="pres">
      <dgm:prSet presAssocID="{CA416925-DBD4-43E0-944C-095CD1D83D99}" presName="tx1" presStyleLbl="revTx" presStyleIdx="1" presStyleCnt="3"/>
      <dgm:spPr/>
    </dgm:pt>
    <dgm:pt modelId="{B7C655B3-E729-40F6-99EE-19BB8CF92AE2}" type="pres">
      <dgm:prSet presAssocID="{CA416925-DBD4-43E0-944C-095CD1D83D99}" presName="vert1" presStyleCnt="0"/>
      <dgm:spPr/>
    </dgm:pt>
    <dgm:pt modelId="{02372D1A-9CFE-4533-98E2-23B237F42AC5}" type="pres">
      <dgm:prSet presAssocID="{A5D1EA2D-5CA9-4D37-9C73-84C0BAA9B44F}" presName="thickLine" presStyleLbl="alignNode1" presStyleIdx="2" presStyleCnt="3"/>
      <dgm:spPr/>
    </dgm:pt>
    <dgm:pt modelId="{A2CEAF5D-7295-417F-8519-DBEEF0031CFE}" type="pres">
      <dgm:prSet presAssocID="{A5D1EA2D-5CA9-4D37-9C73-84C0BAA9B44F}" presName="horz1" presStyleCnt="0"/>
      <dgm:spPr/>
    </dgm:pt>
    <dgm:pt modelId="{44B14A1F-28C3-42FB-82BC-8E0996C76BEB}" type="pres">
      <dgm:prSet presAssocID="{A5D1EA2D-5CA9-4D37-9C73-84C0BAA9B44F}" presName="tx1" presStyleLbl="revTx" presStyleIdx="2" presStyleCnt="3"/>
      <dgm:spPr/>
    </dgm:pt>
    <dgm:pt modelId="{33CB2DB5-4856-44E2-A8CC-A7B3F5BDEDB8}" type="pres">
      <dgm:prSet presAssocID="{A5D1EA2D-5CA9-4D37-9C73-84C0BAA9B44F}" presName="vert1" presStyleCnt="0"/>
      <dgm:spPr/>
    </dgm:pt>
  </dgm:ptLst>
  <dgm:cxnLst>
    <dgm:cxn modelId="{FC8FE013-2666-4D0F-90EB-030511A23B87}" srcId="{1AD2504C-5C1A-4764-973F-2CCAFF54204D}" destId="{CA416925-DBD4-43E0-944C-095CD1D83D99}" srcOrd="1" destOrd="0" parTransId="{1798E0F0-D2E6-4826-9B46-C3AA5FA4B006}" sibTransId="{6A2BC5E6-8E1B-4E6B-BE5B-7F9D7517C5E8}"/>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9E579287-BDB9-4271-86CC-4AC4F4F85D75}" srcId="{1AD2504C-5C1A-4764-973F-2CCAFF54204D}" destId="{A5D1EA2D-5CA9-4D37-9C73-84C0BAA9B44F}" srcOrd="2" destOrd="0" parTransId="{330D900C-AE08-4BCC-9947-304120C40483}" sibTransId="{52B15F2F-1815-43DE-B389-2E942E61C616}"/>
    <dgm:cxn modelId="{F6A6CAB8-7DFC-4C45-BB8E-3440880596CB}" type="presOf" srcId="{A5D1EA2D-5CA9-4D37-9C73-84C0BAA9B44F}" destId="{44B14A1F-28C3-42FB-82BC-8E0996C76BEB}" srcOrd="0" destOrd="0" presId="urn:microsoft.com/office/officeart/2008/layout/LinedList"/>
    <dgm:cxn modelId="{39F100D4-A8AB-441E-8606-E45CA9A46E3A}" type="presOf" srcId="{CA416925-DBD4-43E0-944C-095CD1D83D99}" destId="{75FD83C0-FBBB-4E8B-9E47-F086480AEAD2}" srcOrd="0" destOrd="0" presId="urn:microsoft.com/office/officeart/2008/layout/LinedList"/>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BCCFC58-84F4-4B10-B615-2977B609EF51}" type="presParOf" srcId="{74F9141A-F272-4CB2-9885-3614F46A806F}" destId="{81103C12-6D22-44A8-8479-050B0720C0C3}" srcOrd="2" destOrd="0" presId="urn:microsoft.com/office/officeart/2008/layout/LinedList"/>
    <dgm:cxn modelId="{D7A372CE-2D1B-4276-99E4-F4D1C2BA2713}" type="presParOf" srcId="{74F9141A-F272-4CB2-9885-3614F46A806F}" destId="{CD127B06-1691-450C-9D7D-4976DA674036}" srcOrd="3" destOrd="0" presId="urn:microsoft.com/office/officeart/2008/layout/LinedList"/>
    <dgm:cxn modelId="{23D113C4-BC49-4FE8-9F58-6BF651CD431D}" type="presParOf" srcId="{CD127B06-1691-450C-9D7D-4976DA674036}" destId="{75FD83C0-FBBB-4E8B-9E47-F086480AEAD2}" srcOrd="0" destOrd="0" presId="urn:microsoft.com/office/officeart/2008/layout/LinedList"/>
    <dgm:cxn modelId="{1F5F469B-57DA-487F-B211-CE895AB10E1F}" type="presParOf" srcId="{CD127B06-1691-450C-9D7D-4976DA674036}" destId="{B7C655B3-E729-40F6-99EE-19BB8CF92AE2}" srcOrd="1" destOrd="0" presId="urn:microsoft.com/office/officeart/2008/layout/LinedList"/>
    <dgm:cxn modelId="{07E5B612-481A-4B2F-8AC7-84C282E0F7F1}" type="presParOf" srcId="{74F9141A-F272-4CB2-9885-3614F46A806F}" destId="{02372D1A-9CFE-4533-98E2-23B237F42AC5}" srcOrd="4" destOrd="0" presId="urn:microsoft.com/office/officeart/2008/layout/LinedList"/>
    <dgm:cxn modelId="{12F67FF6-4C57-447C-8AAF-8A0112F9602D}" type="presParOf" srcId="{74F9141A-F272-4CB2-9885-3614F46A806F}" destId="{A2CEAF5D-7295-417F-8519-DBEEF0031CFE}" srcOrd="5" destOrd="0" presId="urn:microsoft.com/office/officeart/2008/layout/LinedList"/>
    <dgm:cxn modelId="{8913720A-4C40-4186-8EF5-A8C60F93740B}" type="presParOf" srcId="{A2CEAF5D-7295-417F-8519-DBEEF0031CFE}" destId="{44B14A1F-28C3-42FB-82BC-8E0996C76BEB}" srcOrd="0" destOrd="0" presId="urn:microsoft.com/office/officeart/2008/layout/LinedList"/>
    <dgm:cxn modelId="{76CCA0D6-7628-43CF-8647-E8AE88F5CEE8}" type="presParOf" srcId="{A2CEAF5D-7295-417F-8519-DBEEF0031CFE}" destId="{33CB2DB5-4856-44E2-A8CC-A7B3F5BDEDB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a:t>On every Windows computer, a dedicated service („Group Policy Client“) checks if there are new settings to be applied</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89DD63B3-AA03-4D23-9357-6DA6862DB70F}">
      <dgm:prSet/>
      <dgm:spPr/>
      <dgm:t>
        <a:bodyPr/>
        <a:lstStyle/>
        <a:p>
          <a:r>
            <a:rPr lang="de-AT" dirty="0"/>
            <a:t>Computer </a:t>
          </a:r>
          <a:r>
            <a:rPr lang="de-AT" dirty="0" err="1"/>
            <a:t>settings</a:t>
          </a:r>
          <a:r>
            <a:rPr lang="de-AT" dirty="0"/>
            <a:t> </a:t>
          </a:r>
          <a:r>
            <a:rPr lang="de-AT" dirty="0" err="1"/>
            <a:t>are</a:t>
          </a:r>
          <a:r>
            <a:rPr lang="de-AT" dirty="0"/>
            <a:t> </a:t>
          </a:r>
          <a:r>
            <a:rPr lang="de-AT" dirty="0" err="1"/>
            <a:t>applied</a:t>
          </a:r>
          <a:r>
            <a:rPr lang="de-AT" dirty="0"/>
            <a:t> on </a:t>
          </a:r>
          <a:r>
            <a:rPr lang="de-AT" dirty="0" err="1"/>
            <a:t>startup</a:t>
          </a:r>
          <a:r>
            <a:rPr lang="de-AT" dirty="0"/>
            <a:t> and </a:t>
          </a:r>
          <a:r>
            <a:rPr lang="de-AT" dirty="0" err="1"/>
            <a:t>every</a:t>
          </a:r>
          <a:r>
            <a:rPr lang="de-AT" dirty="0"/>
            <a:t> 90-120 </a:t>
          </a:r>
          <a:r>
            <a:rPr lang="de-AT" dirty="0" err="1"/>
            <a:t>minutes</a:t>
          </a:r>
          <a:r>
            <a:rPr lang="de-AT" dirty="0"/>
            <a:t> </a:t>
          </a:r>
          <a:r>
            <a:rPr lang="de-AT" dirty="0" err="1"/>
            <a:t>later</a:t>
          </a:r>
          <a:endParaRPr lang="de-AT" dirty="0"/>
        </a:p>
      </dgm:t>
    </dgm:pt>
    <dgm:pt modelId="{03892E97-352E-43A4-A27E-95E0DC578D7A}" type="parTrans" cxnId="{DD9B200B-0819-4DFE-A1E7-38DF8B03A808}">
      <dgm:prSet/>
      <dgm:spPr/>
      <dgm:t>
        <a:bodyPr/>
        <a:lstStyle/>
        <a:p>
          <a:endParaRPr lang="en-GB"/>
        </a:p>
      </dgm:t>
    </dgm:pt>
    <dgm:pt modelId="{9F4C1F56-12E6-4E19-9DA4-3427E466182B}" type="sibTrans" cxnId="{DD9B200B-0819-4DFE-A1E7-38DF8B03A808}">
      <dgm:prSet/>
      <dgm:spPr/>
      <dgm:t>
        <a:bodyPr/>
        <a:lstStyle/>
        <a:p>
          <a:endParaRPr lang="en-GB"/>
        </a:p>
      </dgm:t>
    </dgm:pt>
    <dgm:pt modelId="{D63CFB28-40AB-488C-A2E7-41EC23422AB2}">
      <dgm:prSet/>
      <dgm:spPr/>
      <dgm:t>
        <a:bodyPr/>
        <a:lstStyle/>
        <a:p>
          <a:r>
            <a:rPr lang="de-AT" dirty="0"/>
            <a:t>User </a:t>
          </a:r>
          <a:r>
            <a:rPr lang="de-AT" dirty="0" err="1"/>
            <a:t>settings</a:t>
          </a:r>
          <a:r>
            <a:rPr lang="de-AT" dirty="0"/>
            <a:t> </a:t>
          </a:r>
          <a:r>
            <a:rPr lang="de-AT" dirty="0" err="1"/>
            <a:t>are</a:t>
          </a:r>
          <a:r>
            <a:rPr lang="de-AT" dirty="0"/>
            <a:t> </a:t>
          </a:r>
          <a:r>
            <a:rPr lang="de-AT" dirty="0" err="1"/>
            <a:t>applied</a:t>
          </a:r>
          <a:r>
            <a:rPr lang="de-AT" dirty="0"/>
            <a:t> upon </a:t>
          </a:r>
          <a:r>
            <a:rPr lang="de-AT" dirty="0" err="1"/>
            <a:t>logon</a:t>
          </a:r>
          <a:r>
            <a:rPr lang="de-AT" dirty="0"/>
            <a:t> and </a:t>
          </a:r>
          <a:r>
            <a:rPr lang="de-AT" dirty="0" err="1"/>
            <a:t>every</a:t>
          </a:r>
          <a:r>
            <a:rPr lang="de-AT" dirty="0"/>
            <a:t> 90-120 </a:t>
          </a:r>
          <a:r>
            <a:rPr lang="de-AT" dirty="0" err="1"/>
            <a:t>minutes</a:t>
          </a:r>
          <a:r>
            <a:rPr lang="de-AT" dirty="0"/>
            <a:t> </a:t>
          </a:r>
          <a:r>
            <a:rPr lang="de-AT" dirty="0" err="1"/>
            <a:t>later</a:t>
          </a:r>
          <a:endParaRPr lang="de-AT" dirty="0"/>
        </a:p>
      </dgm:t>
    </dgm:pt>
    <dgm:pt modelId="{89F5E3C0-5D97-4AC6-BD45-24E5F664DC29}" type="parTrans" cxnId="{013D9826-28F0-4CAE-8112-6163B280F0E0}">
      <dgm:prSet/>
      <dgm:spPr/>
      <dgm:t>
        <a:bodyPr/>
        <a:lstStyle/>
        <a:p>
          <a:endParaRPr lang="en-GB"/>
        </a:p>
      </dgm:t>
    </dgm:pt>
    <dgm:pt modelId="{8475DF7E-7613-4B8A-8AEE-DA735CB000AD}" type="sibTrans" cxnId="{013D9826-28F0-4CAE-8112-6163B280F0E0}">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AB91FF63-6D65-440F-A031-A62902F01AC8}" type="pres">
      <dgm:prSet presAssocID="{89DD63B3-AA03-4D23-9357-6DA6862DB70F}" presName="thickLine" presStyleLbl="alignNode1" presStyleIdx="1" presStyleCnt="3"/>
      <dgm:spPr/>
    </dgm:pt>
    <dgm:pt modelId="{91220464-EC32-4E72-90DD-BD49640EFF52}" type="pres">
      <dgm:prSet presAssocID="{89DD63B3-AA03-4D23-9357-6DA6862DB70F}" presName="horz1" presStyleCnt="0"/>
      <dgm:spPr/>
    </dgm:pt>
    <dgm:pt modelId="{DEEABF19-8012-4CE3-A77A-9496FF8287D4}" type="pres">
      <dgm:prSet presAssocID="{89DD63B3-AA03-4D23-9357-6DA6862DB70F}" presName="tx1" presStyleLbl="revTx" presStyleIdx="1" presStyleCnt="3"/>
      <dgm:spPr/>
    </dgm:pt>
    <dgm:pt modelId="{9D10CBC2-8EE8-498B-85D5-8AE29DBFA874}" type="pres">
      <dgm:prSet presAssocID="{89DD63B3-AA03-4D23-9357-6DA6862DB70F}" presName="vert1" presStyleCnt="0"/>
      <dgm:spPr/>
    </dgm:pt>
    <dgm:pt modelId="{1DED770D-258E-4E76-A2EC-F89488CCEAB9}" type="pres">
      <dgm:prSet presAssocID="{D63CFB28-40AB-488C-A2E7-41EC23422AB2}" presName="thickLine" presStyleLbl="alignNode1" presStyleIdx="2" presStyleCnt="3"/>
      <dgm:spPr/>
    </dgm:pt>
    <dgm:pt modelId="{8F94F33B-A253-4B62-B1A2-79DF2954EC6F}" type="pres">
      <dgm:prSet presAssocID="{D63CFB28-40AB-488C-A2E7-41EC23422AB2}" presName="horz1" presStyleCnt="0"/>
      <dgm:spPr/>
    </dgm:pt>
    <dgm:pt modelId="{FE2ABB04-3FA1-44CD-A8C7-C62ABB38D06B}" type="pres">
      <dgm:prSet presAssocID="{D63CFB28-40AB-488C-A2E7-41EC23422AB2}" presName="tx1" presStyleLbl="revTx" presStyleIdx="2" presStyleCnt="3"/>
      <dgm:spPr/>
    </dgm:pt>
    <dgm:pt modelId="{624540F6-6F27-4213-B59B-980EC12684C7}" type="pres">
      <dgm:prSet presAssocID="{D63CFB28-40AB-488C-A2E7-41EC23422AB2}" presName="vert1" presStyleCnt="0"/>
      <dgm:spPr/>
    </dgm:pt>
  </dgm:ptLst>
  <dgm:cxnLst>
    <dgm:cxn modelId="{DD9B200B-0819-4DFE-A1E7-38DF8B03A808}" srcId="{1AD2504C-5C1A-4764-973F-2CCAFF54204D}" destId="{89DD63B3-AA03-4D23-9357-6DA6862DB70F}" srcOrd="1" destOrd="0" parTransId="{03892E97-352E-43A4-A27E-95E0DC578D7A}" sibTransId="{9F4C1F56-12E6-4E19-9DA4-3427E466182B}"/>
    <dgm:cxn modelId="{110CC519-30E2-43E5-BD2D-C3F75BB4B901}" type="presOf" srcId="{D63CFB28-40AB-488C-A2E7-41EC23422AB2}" destId="{FE2ABB04-3FA1-44CD-A8C7-C62ABB38D06B}" srcOrd="0" destOrd="0" presId="urn:microsoft.com/office/officeart/2008/layout/LinedList"/>
    <dgm:cxn modelId="{013D9826-28F0-4CAE-8112-6163B280F0E0}" srcId="{1AD2504C-5C1A-4764-973F-2CCAFF54204D}" destId="{D63CFB28-40AB-488C-A2E7-41EC23422AB2}" srcOrd="2" destOrd="0" parTransId="{89F5E3C0-5D97-4AC6-BD45-24E5F664DC29}" sibTransId="{8475DF7E-7613-4B8A-8AEE-DA735CB000AD}"/>
    <dgm:cxn modelId="{7BC4FA57-2EC3-44B3-A008-8C51A8939928}" type="presOf" srcId="{89DD63B3-AA03-4D23-9357-6DA6862DB70F}" destId="{DEEABF19-8012-4CE3-A77A-9496FF8287D4}" srcOrd="0" destOrd="0" presId="urn:microsoft.com/office/officeart/2008/layout/LinedList"/>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03E14C0-0B27-4D9D-B88E-02403EA328E3}" type="presParOf" srcId="{74F9141A-F272-4CB2-9885-3614F46A806F}" destId="{AB91FF63-6D65-440F-A031-A62902F01AC8}" srcOrd="2" destOrd="0" presId="urn:microsoft.com/office/officeart/2008/layout/LinedList"/>
    <dgm:cxn modelId="{9EC1A58E-48B7-4179-8DFC-098156C28975}" type="presParOf" srcId="{74F9141A-F272-4CB2-9885-3614F46A806F}" destId="{91220464-EC32-4E72-90DD-BD49640EFF52}" srcOrd="3" destOrd="0" presId="urn:microsoft.com/office/officeart/2008/layout/LinedList"/>
    <dgm:cxn modelId="{3A47309C-BBFD-4E0E-A092-FD7FAFACA6E3}" type="presParOf" srcId="{91220464-EC32-4E72-90DD-BD49640EFF52}" destId="{DEEABF19-8012-4CE3-A77A-9496FF8287D4}" srcOrd="0" destOrd="0" presId="urn:microsoft.com/office/officeart/2008/layout/LinedList"/>
    <dgm:cxn modelId="{7E7C990A-BC87-4CA7-BA87-07F8C4B3AF24}" type="presParOf" srcId="{91220464-EC32-4E72-90DD-BD49640EFF52}" destId="{9D10CBC2-8EE8-498B-85D5-8AE29DBFA874}" srcOrd="1" destOrd="0" presId="urn:microsoft.com/office/officeart/2008/layout/LinedList"/>
    <dgm:cxn modelId="{4AEB7B70-084F-4907-8E73-CA0A328B6D36}" type="presParOf" srcId="{74F9141A-F272-4CB2-9885-3614F46A806F}" destId="{1DED770D-258E-4E76-A2EC-F89488CCEAB9}" srcOrd="4" destOrd="0" presId="urn:microsoft.com/office/officeart/2008/layout/LinedList"/>
    <dgm:cxn modelId="{33AD56E8-F00B-4F02-BE4E-E25BF3839B58}" type="presParOf" srcId="{74F9141A-F272-4CB2-9885-3614F46A806F}" destId="{8F94F33B-A253-4B62-B1A2-79DF2954EC6F}" srcOrd="5" destOrd="0" presId="urn:microsoft.com/office/officeart/2008/layout/LinedList"/>
    <dgm:cxn modelId="{4850C452-18B0-4501-A845-F8A36E39FEC0}" type="presParOf" srcId="{8F94F33B-A253-4B62-B1A2-79DF2954EC6F}" destId="{FE2ABB04-3FA1-44CD-A8C7-C62ABB38D06B}" srcOrd="0" destOrd="0" presId="urn:microsoft.com/office/officeart/2008/layout/LinedList"/>
    <dgm:cxn modelId="{32E2E38A-76C1-4C43-B9AD-2ED7A35DB9A1}" type="presParOf" srcId="{8F94F33B-A253-4B62-B1A2-79DF2954EC6F}" destId="{624540F6-6F27-4213-B59B-980EC12684C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D0CD529-CA17-4EAC-9C90-71CFFA9B6D1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3D6C5DE7-AC63-4CF7-9CE9-515E1C993A99}">
      <dgm:prSet custT="1"/>
      <dgm:spPr/>
      <dgm:t>
        <a:bodyPr/>
        <a:lstStyle/>
        <a:p>
          <a:r>
            <a:rPr lang="de-AT" sz="1800" dirty="0"/>
            <a:t>Domain Admins</a:t>
          </a:r>
          <a:endParaRPr lang="en-AT" sz="1800" dirty="0"/>
        </a:p>
      </dgm:t>
    </dgm:pt>
    <dgm:pt modelId="{DE6DEAE7-7258-4E16-A99B-DDF18BA49814}" type="parTrans" cxnId="{B397B634-F377-45A7-835B-C317F54BAC93}">
      <dgm:prSet/>
      <dgm:spPr/>
      <dgm:t>
        <a:bodyPr/>
        <a:lstStyle/>
        <a:p>
          <a:endParaRPr lang="en-GB" sz="3200"/>
        </a:p>
      </dgm:t>
    </dgm:pt>
    <dgm:pt modelId="{EDD8590B-60D1-4051-A8B6-2E69EEE43DDA}" type="sibTrans" cxnId="{B397B634-F377-45A7-835B-C317F54BAC93}">
      <dgm:prSet/>
      <dgm:spPr/>
      <dgm:t>
        <a:bodyPr/>
        <a:lstStyle/>
        <a:p>
          <a:endParaRPr lang="en-GB" sz="3200"/>
        </a:p>
      </dgm:t>
    </dgm:pt>
    <dgm:pt modelId="{A6314AB1-F950-4BF7-989A-E1F26F0A6D04}">
      <dgm:prSet custT="1"/>
      <dgm:spPr/>
      <dgm:t>
        <a:bodyPr/>
        <a:lstStyle/>
        <a:p>
          <a:r>
            <a:rPr lang="de-AT" sz="1800" dirty="0"/>
            <a:t>Other </a:t>
          </a:r>
          <a:r>
            <a:rPr lang="de-AT" sz="1800" dirty="0" err="1"/>
            <a:t>privileged</a:t>
          </a:r>
          <a:r>
            <a:rPr lang="de-AT" sz="1800" dirty="0"/>
            <a:t> </a:t>
          </a:r>
          <a:r>
            <a:rPr lang="de-AT" sz="1800" dirty="0" err="1"/>
            <a:t>users</a:t>
          </a:r>
          <a:r>
            <a:rPr lang="de-AT" sz="1800" dirty="0"/>
            <a:t> (= </a:t>
          </a:r>
          <a:r>
            <a:rPr lang="de-AT" sz="1800" dirty="0" err="1"/>
            <a:t>server</a:t>
          </a:r>
          <a:r>
            <a:rPr lang="de-AT" sz="1800" dirty="0"/>
            <a:t> </a:t>
          </a:r>
          <a:r>
            <a:rPr lang="de-AT" sz="1800" dirty="0" err="1"/>
            <a:t>admin</a:t>
          </a:r>
          <a:r>
            <a:rPr lang="de-AT" sz="1800" dirty="0"/>
            <a:t>, </a:t>
          </a:r>
          <a:r>
            <a:rPr lang="de-AT" sz="1800" dirty="0" err="1"/>
            <a:t>helpdesk</a:t>
          </a:r>
          <a:r>
            <a:rPr lang="de-AT" sz="1800" dirty="0"/>
            <a:t>, </a:t>
          </a:r>
          <a:r>
            <a:rPr lang="de-AT" sz="1800" dirty="0" err="1"/>
            <a:t>developer</a:t>
          </a:r>
          <a:r>
            <a:rPr lang="de-AT" sz="1800" dirty="0"/>
            <a:t>,...)</a:t>
          </a:r>
          <a:endParaRPr lang="en-AT" sz="1800" dirty="0"/>
        </a:p>
      </dgm:t>
    </dgm:pt>
    <dgm:pt modelId="{A8B060CC-3B2C-4F39-B51A-3FEF86D3FF1D}" type="parTrans" cxnId="{8C8180CE-EC77-492E-9D33-26CB59E9E41D}">
      <dgm:prSet/>
      <dgm:spPr/>
      <dgm:t>
        <a:bodyPr/>
        <a:lstStyle/>
        <a:p>
          <a:endParaRPr lang="en-GB" sz="3200"/>
        </a:p>
      </dgm:t>
    </dgm:pt>
    <dgm:pt modelId="{ED9EA9C4-0A83-4E42-8940-D634D94A4CDE}" type="sibTrans" cxnId="{8C8180CE-EC77-492E-9D33-26CB59E9E41D}">
      <dgm:prSet/>
      <dgm:spPr/>
      <dgm:t>
        <a:bodyPr/>
        <a:lstStyle/>
        <a:p>
          <a:endParaRPr lang="en-GB" sz="3200"/>
        </a:p>
      </dgm:t>
    </dgm:pt>
    <dgm:pt modelId="{F2AEEF28-8553-4E75-96D8-73CAF0F081F0}">
      <dgm:prSet custT="1"/>
      <dgm:spPr/>
      <dgm:t>
        <a:bodyPr/>
        <a:lstStyle/>
        <a:p>
          <a:pPr rtl="0"/>
          <a:r>
            <a:rPr lang="de-AT" sz="1800" dirty="0"/>
            <a:t>Executives</a:t>
          </a:r>
          <a:r>
            <a:rPr lang="de-AT" sz="1800" dirty="0">
              <a:latin typeface="Calibri Light" panose="020F0302020204030204"/>
            </a:rPr>
            <a:t> </a:t>
          </a:r>
          <a:endParaRPr lang="de-AT" sz="1800" dirty="0"/>
        </a:p>
      </dgm:t>
    </dgm:pt>
    <dgm:pt modelId="{50BC1D7F-E9C8-40C7-977B-4E616ABD9DC3}" type="parTrans" cxnId="{116F3690-6979-478D-A251-514BED81F844}">
      <dgm:prSet/>
      <dgm:spPr/>
      <dgm:t>
        <a:bodyPr/>
        <a:lstStyle/>
        <a:p>
          <a:endParaRPr lang="en-GB" sz="3200"/>
        </a:p>
      </dgm:t>
    </dgm:pt>
    <dgm:pt modelId="{02ED2FBD-1190-4E72-A665-D01266D5DB9A}" type="sibTrans" cxnId="{116F3690-6979-478D-A251-514BED81F844}">
      <dgm:prSet/>
      <dgm:spPr/>
      <dgm:t>
        <a:bodyPr/>
        <a:lstStyle/>
        <a:p>
          <a:endParaRPr lang="en-GB" sz="3200"/>
        </a:p>
      </dgm:t>
    </dgm:pt>
    <dgm:pt modelId="{1F9981BB-AF1C-49DA-83B7-CB94B8E0F3DA}">
      <dgm:prSet custT="1"/>
      <dgm:spPr/>
      <dgm:t>
        <a:bodyPr/>
        <a:lstStyle/>
        <a:p>
          <a:r>
            <a:rPr lang="de-AT" sz="1800" dirty="0"/>
            <a:t>Soft targets (Weak password, old passwords, passwords do not change, accounts that never logged in…)</a:t>
          </a:r>
          <a:endParaRPr lang="en-AT" sz="1800" dirty="0"/>
        </a:p>
      </dgm:t>
    </dgm:pt>
    <dgm:pt modelId="{FB57790D-AD38-4D3F-9A14-64091FAF0DB1}" type="parTrans" cxnId="{29097F19-BFBB-43C8-A816-D816D50D48EF}">
      <dgm:prSet/>
      <dgm:spPr/>
      <dgm:t>
        <a:bodyPr/>
        <a:lstStyle/>
        <a:p>
          <a:endParaRPr lang="en-GB" sz="3200"/>
        </a:p>
      </dgm:t>
    </dgm:pt>
    <dgm:pt modelId="{E41C454B-0141-4C5D-87FB-D2E85593B66E}" type="sibTrans" cxnId="{29097F19-BFBB-43C8-A816-D816D50D48EF}">
      <dgm:prSet/>
      <dgm:spPr/>
      <dgm:t>
        <a:bodyPr/>
        <a:lstStyle/>
        <a:p>
          <a:endParaRPr lang="en-GB" sz="3200"/>
        </a:p>
      </dgm:t>
    </dgm:pt>
    <dgm:pt modelId="{61F7A33A-A78C-494B-AA30-068AD883D5AF}">
      <dgm:prSet custT="1"/>
      <dgm:spPr/>
      <dgm:t>
        <a:bodyPr/>
        <a:lstStyle/>
        <a:p>
          <a:r>
            <a:rPr lang="de-AT" sz="1800" dirty="0"/>
            <a:t>Network </a:t>
          </a:r>
          <a:r>
            <a:rPr lang="de-AT" sz="1800" dirty="0" err="1"/>
            <a:t>mapping</a:t>
          </a:r>
          <a:r>
            <a:rPr lang="de-AT" sz="1800" dirty="0"/>
            <a:t> (</a:t>
          </a:r>
          <a:r>
            <a:rPr lang="de-AT" sz="1800" dirty="0" err="1"/>
            <a:t>based</a:t>
          </a:r>
          <a:r>
            <a:rPr lang="de-AT" sz="1800" dirty="0"/>
            <a:t> on AD </a:t>
          </a:r>
          <a:r>
            <a:rPr lang="de-AT" sz="1800" dirty="0" err="1"/>
            <a:t>sites</a:t>
          </a:r>
          <a:r>
            <a:rPr lang="de-AT" sz="1800" dirty="0"/>
            <a:t>, </a:t>
          </a:r>
          <a:r>
            <a:rPr lang="de-AT" sz="1800" dirty="0" err="1"/>
            <a:t>determine</a:t>
          </a:r>
          <a:r>
            <a:rPr lang="de-AT" sz="1800" dirty="0"/>
            <a:t> IP </a:t>
          </a:r>
          <a:r>
            <a:rPr lang="de-AT" sz="1800" dirty="0" err="1"/>
            <a:t>topology</a:t>
          </a:r>
          <a:r>
            <a:rPr lang="de-AT" sz="1800" dirty="0"/>
            <a:t>)</a:t>
          </a:r>
          <a:endParaRPr lang="en-AT" sz="1800" dirty="0"/>
        </a:p>
      </dgm:t>
    </dgm:pt>
    <dgm:pt modelId="{3839FA61-600E-4EB2-B7D4-F2EADC3B0580}" type="parTrans" cxnId="{BA6B888F-19B9-4209-A974-175D096330D2}">
      <dgm:prSet/>
      <dgm:spPr/>
      <dgm:t>
        <a:bodyPr/>
        <a:lstStyle/>
        <a:p>
          <a:endParaRPr lang="en-GB" sz="3200"/>
        </a:p>
      </dgm:t>
    </dgm:pt>
    <dgm:pt modelId="{FB72E9E5-BCED-4DB6-8524-3227ACEF9BEE}" type="sibTrans" cxnId="{BA6B888F-19B9-4209-A974-175D096330D2}">
      <dgm:prSet/>
      <dgm:spPr/>
      <dgm:t>
        <a:bodyPr/>
        <a:lstStyle/>
        <a:p>
          <a:endParaRPr lang="en-GB" sz="3200"/>
        </a:p>
      </dgm:t>
    </dgm:pt>
    <dgm:pt modelId="{DB89BEA3-79A6-490F-A42D-138A4AE49CB0}">
      <dgm:prSet custT="1"/>
      <dgm:spPr/>
      <dgm:t>
        <a:bodyPr/>
        <a:lstStyle/>
        <a:p>
          <a:r>
            <a:rPr lang="de-AT" sz="1800" dirty="0"/>
            <a:t>Group Policy (</a:t>
          </a:r>
          <a:r>
            <a:rPr lang="de-AT" sz="1800" dirty="0" err="1"/>
            <a:t>weak</a:t>
          </a:r>
          <a:r>
            <a:rPr lang="de-AT" sz="1800" dirty="0"/>
            <a:t> </a:t>
          </a:r>
          <a:r>
            <a:rPr lang="de-AT" sz="1800" dirty="0" err="1"/>
            <a:t>spots</a:t>
          </a:r>
          <a:r>
            <a:rPr lang="de-AT" sz="1800" dirty="0"/>
            <a:t> and </a:t>
          </a:r>
          <a:r>
            <a:rPr lang="de-AT" sz="1800" dirty="0" err="1"/>
            <a:t>protection</a:t>
          </a:r>
          <a:r>
            <a:rPr lang="de-AT" sz="1800" dirty="0"/>
            <a:t> </a:t>
          </a:r>
          <a:r>
            <a:rPr lang="de-AT" sz="1800" dirty="0" err="1"/>
            <a:t>mechanisms</a:t>
          </a:r>
          <a:r>
            <a:rPr lang="de-AT" sz="1800" dirty="0"/>
            <a:t> in </a:t>
          </a:r>
          <a:r>
            <a:rPr lang="de-AT" sz="1800" dirty="0" err="1"/>
            <a:t>place</a:t>
          </a:r>
          <a:r>
            <a:rPr lang="de-AT" sz="1800" dirty="0"/>
            <a:t>)</a:t>
          </a:r>
          <a:endParaRPr lang="en-AT" sz="1800" dirty="0"/>
        </a:p>
      </dgm:t>
    </dgm:pt>
    <dgm:pt modelId="{FD5D0423-8B40-4E63-A29D-E6AC9873215F}" type="parTrans" cxnId="{0D49A475-4D17-418C-BCBD-1146B35C2C44}">
      <dgm:prSet/>
      <dgm:spPr/>
      <dgm:t>
        <a:bodyPr/>
        <a:lstStyle/>
        <a:p>
          <a:endParaRPr lang="en-GB" sz="3200"/>
        </a:p>
      </dgm:t>
    </dgm:pt>
    <dgm:pt modelId="{71A2346E-2AC7-4309-B3E7-36075EC99008}" type="sibTrans" cxnId="{0D49A475-4D17-418C-BCBD-1146B35C2C44}">
      <dgm:prSet/>
      <dgm:spPr/>
      <dgm:t>
        <a:bodyPr/>
        <a:lstStyle/>
        <a:p>
          <a:endParaRPr lang="en-GB" sz="3200"/>
        </a:p>
      </dgm:t>
    </dgm:pt>
    <dgm:pt modelId="{1D481939-37E7-4D1C-8178-D58B730066E3}">
      <dgm:prSet custT="1"/>
      <dgm:spPr/>
      <dgm:t>
        <a:bodyPr/>
        <a:lstStyle/>
        <a:p>
          <a:r>
            <a:rPr lang="de-AT" sz="1800" dirty="0"/>
            <a:t>Software </a:t>
          </a:r>
          <a:r>
            <a:rPr lang="de-AT" sz="1800" dirty="0" err="1"/>
            <a:t>deployment</a:t>
          </a:r>
          <a:r>
            <a:rPr lang="de-AT" sz="1800" dirty="0"/>
            <a:t> (SCCM et Al.)</a:t>
          </a:r>
          <a:endParaRPr lang="en-AT" sz="1800" dirty="0"/>
        </a:p>
      </dgm:t>
    </dgm:pt>
    <dgm:pt modelId="{426C5DB2-214A-4AAF-A7FC-761A1868DCAC}" type="parTrans" cxnId="{F98E6817-C75E-437A-A234-7C753A4F0055}">
      <dgm:prSet/>
      <dgm:spPr/>
      <dgm:t>
        <a:bodyPr/>
        <a:lstStyle/>
        <a:p>
          <a:endParaRPr lang="en-GB" sz="3200"/>
        </a:p>
      </dgm:t>
    </dgm:pt>
    <dgm:pt modelId="{EF30B6F8-D640-4A60-A4DC-53D6BAB104AE}" type="sibTrans" cxnId="{F98E6817-C75E-437A-A234-7C753A4F0055}">
      <dgm:prSet/>
      <dgm:spPr/>
      <dgm:t>
        <a:bodyPr/>
        <a:lstStyle/>
        <a:p>
          <a:endParaRPr lang="en-GB" sz="3200"/>
        </a:p>
      </dgm:t>
    </dgm:pt>
    <dgm:pt modelId="{EA3FDA25-7918-4935-BA90-6943CD3D4739}">
      <dgm:prSet custT="1"/>
      <dgm:spPr/>
      <dgm:t>
        <a:bodyPr/>
        <a:lstStyle/>
        <a:p>
          <a:r>
            <a:rPr lang="de-AT" sz="1800" dirty="0"/>
            <a:t>Services and </a:t>
          </a:r>
          <a:r>
            <a:rPr lang="de-AT" sz="1800" dirty="0" err="1"/>
            <a:t>service</a:t>
          </a:r>
          <a:r>
            <a:rPr lang="de-AT" sz="1800" dirty="0"/>
            <a:t> </a:t>
          </a:r>
          <a:r>
            <a:rPr lang="de-AT" sz="1800" dirty="0" err="1"/>
            <a:t>accounts</a:t>
          </a:r>
          <a:endParaRPr lang="en-AT" sz="1800" dirty="0" err="1"/>
        </a:p>
      </dgm:t>
    </dgm:pt>
    <dgm:pt modelId="{A76744CE-AF84-4903-B672-B85F7DFB00E7}" type="parTrans" cxnId="{BF90B5B3-EC94-4060-AEB3-98254B3CC90C}">
      <dgm:prSet/>
      <dgm:spPr/>
      <dgm:t>
        <a:bodyPr/>
        <a:lstStyle/>
        <a:p>
          <a:endParaRPr lang="en-GB" sz="3200"/>
        </a:p>
      </dgm:t>
    </dgm:pt>
    <dgm:pt modelId="{78D02ABF-78A6-473F-A077-99AF52C2B764}" type="sibTrans" cxnId="{BF90B5B3-EC94-4060-AEB3-98254B3CC90C}">
      <dgm:prSet/>
      <dgm:spPr/>
      <dgm:t>
        <a:bodyPr/>
        <a:lstStyle/>
        <a:p>
          <a:endParaRPr lang="en-GB" sz="3200"/>
        </a:p>
      </dgm:t>
    </dgm:pt>
    <dgm:pt modelId="{2F1E8D8C-B1BB-4CA1-8D8E-146EB76618E6}">
      <dgm:prSet custT="1"/>
      <dgm:spPr/>
      <dgm:t>
        <a:bodyPr/>
        <a:lstStyle/>
        <a:p>
          <a:r>
            <a:rPr lang="de-AT" sz="1800" dirty="0"/>
            <a:t>Delegation </a:t>
          </a:r>
          <a:r>
            <a:rPr lang="de-AT" sz="1800" dirty="0" err="1"/>
            <a:t>rights</a:t>
          </a:r>
          <a:endParaRPr lang="en-AT" sz="1800" dirty="0" err="1"/>
        </a:p>
      </dgm:t>
    </dgm:pt>
    <dgm:pt modelId="{0672D423-A1CA-4946-84A4-DE9EF76FFDA2}" type="parTrans" cxnId="{F3326EC1-9412-4493-A5B6-5D6480067208}">
      <dgm:prSet/>
      <dgm:spPr/>
      <dgm:t>
        <a:bodyPr/>
        <a:lstStyle/>
        <a:p>
          <a:endParaRPr lang="en-GB" sz="3200"/>
        </a:p>
      </dgm:t>
    </dgm:pt>
    <dgm:pt modelId="{FFE77F9E-D233-46E4-B78D-03DFDF205EAD}" type="sibTrans" cxnId="{F3326EC1-9412-4493-A5B6-5D6480067208}">
      <dgm:prSet/>
      <dgm:spPr/>
      <dgm:t>
        <a:bodyPr/>
        <a:lstStyle/>
        <a:p>
          <a:endParaRPr lang="en-GB" sz="3200"/>
        </a:p>
      </dgm:t>
    </dgm:pt>
    <dgm:pt modelId="{E355BBEF-C49D-4489-8FAB-6B94C110579E}" type="pres">
      <dgm:prSet presAssocID="{CD0CD529-CA17-4EAC-9C90-71CFFA9B6D13}" presName="linear" presStyleCnt="0">
        <dgm:presLayoutVars>
          <dgm:animLvl val="lvl"/>
          <dgm:resizeHandles val="exact"/>
        </dgm:presLayoutVars>
      </dgm:prSet>
      <dgm:spPr/>
    </dgm:pt>
    <dgm:pt modelId="{FC385520-5341-43FD-A332-FD09485EC9D7}" type="pres">
      <dgm:prSet presAssocID="{3D6C5DE7-AC63-4CF7-9CE9-515E1C993A99}" presName="parentText" presStyleLbl="node1" presStyleIdx="0" presStyleCnt="9">
        <dgm:presLayoutVars>
          <dgm:chMax val="0"/>
          <dgm:bulletEnabled val="1"/>
        </dgm:presLayoutVars>
      </dgm:prSet>
      <dgm:spPr/>
    </dgm:pt>
    <dgm:pt modelId="{135969E3-C775-4928-9034-EC7185DCB534}" type="pres">
      <dgm:prSet presAssocID="{EDD8590B-60D1-4051-A8B6-2E69EEE43DDA}" presName="spacer" presStyleCnt="0"/>
      <dgm:spPr/>
    </dgm:pt>
    <dgm:pt modelId="{BD6CFAEC-3D54-4D8A-8620-1A5C5A5D0516}" type="pres">
      <dgm:prSet presAssocID="{A6314AB1-F950-4BF7-989A-E1F26F0A6D04}" presName="parentText" presStyleLbl="node1" presStyleIdx="1" presStyleCnt="9">
        <dgm:presLayoutVars>
          <dgm:chMax val="0"/>
          <dgm:bulletEnabled val="1"/>
        </dgm:presLayoutVars>
      </dgm:prSet>
      <dgm:spPr/>
    </dgm:pt>
    <dgm:pt modelId="{2EF71E79-47A5-4F57-9986-C95D70C1A99A}" type="pres">
      <dgm:prSet presAssocID="{ED9EA9C4-0A83-4E42-8940-D634D94A4CDE}" presName="spacer" presStyleCnt="0"/>
      <dgm:spPr/>
    </dgm:pt>
    <dgm:pt modelId="{EC972EC6-641E-4730-BA44-A8B99F5A47C9}" type="pres">
      <dgm:prSet presAssocID="{F2AEEF28-8553-4E75-96D8-73CAF0F081F0}" presName="parentText" presStyleLbl="node1" presStyleIdx="2" presStyleCnt="9">
        <dgm:presLayoutVars>
          <dgm:chMax val="0"/>
          <dgm:bulletEnabled val="1"/>
        </dgm:presLayoutVars>
      </dgm:prSet>
      <dgm:spPr/>
    </dgm:pt>
    <dgm:pt modelId="{586B04B0-3DC5-4D2A-8499-CD6261D65387}" type="pres">
      <dgm:prSet presAssocID="{02ED2FBD-1190-4E72-A665-D01266D5DB9A}" presName="spacer" presStyleCnt="0"/>
      <dgm:spPr/>
    </dgm:pt>
    <dgm:pt modelId="{48D05B12-26F4-437D-BCF2-731C8735447D}" type="pres">
      <dgm:prSet presAssocID="{1F9981BB-AF1C-49DA-83B7-CB94B8E0F3DA}" presName="parentText" presStyleLbl="node1" presStyleIdx="3" presStyleCnt="9">
        <dgm:presLayoutVars>
          <dgm:chMax val="0"/>
          <dgm:bulletEnabled val="1"/>
        </dgm:presLayoutVars>
      </dgm:prSet>
      <dgm:spPr/>
    </dgm:pt>
    <dgm:pt modelId="{69F0B426-F866-45B5-ABBA-28BCF3C9FAAE}" type="pres">
      <dgm:prSet presAssocID="{E41C454B-0141-4C5D-87FB-D2E85593B66E}" presName="spacer" presStyleCnt="0"/>
      <dgm:spPr/>
    </dgm:pt>
    <dgm:pt modelId="{CD0D6B83-4DB8-4B27-9638-98A2DA324EC6}" type="pres">
      <dgm:prSet presAssocID="{61F7A33A-A78C-494B-AA30-068AD883D5AF}" presName="parentText" presStyleLbl="node1" presStyleIdx="4" presStyleCnt="9">
        <dgm:presLayoutVars>
          <dgm:chMax val="0"/>
          <dgm:bulletEnabled val="1"/>
        </dgm:presLayoutVars>
      </dgm:prSet>
      <dgm:spPr/>
    </dgm:pt>
    <dgm:pt modelId="{86ABF80E-8D82-4A6F-BBAB-06DCA0B77BC0}" type="pres">
      <dgm:prSet presAssocID="{FB72E9E5-BCED-4DB6-8524-3227ACEF9BEE}" presName="spacer" presStyleCnt="0"/>
      <dgm:spPr/>
    </dgm:pt>
    <dgm:pt modelId="{AE5C6B5F-4F26-43D2-BAD9-6C33EDDE9E59}" type="pres">
      <dgm:prSet presAssocID="{DB89BEA3-79A6-490F-A42D-138A4AE49CB0}" presName="parentText" presStyleLbl="node1" presStyleIdx="5" presStyleCnt="9">
        <dgm:presLayoutVars>
          <dgm:chMax val="0"/>
          <dgm:bulletEnabled val="1"/>
        </dgm:presLayoutVars>
      </dgm:prSet>
      <dgm:spPr/>
    </dgm:pt>
    <dgm:pt modelId="{6287FAE3-A881-49CE-85CF-AE6E5A236F3F}" type="pres">
      <dgm:prSet presAssocID="{71A2346E-2AC7-4309-B3E7-36075EC99008}" presName="spacer" presStyleCnt="0"/>
      <dgm:spPr/>
    </dgm:pt>
    <dgm:pt modelId="{70CB9310-7977-42EC-A426-8C0A350F4A9E}" type="pres">
      <dgm:prSet presAssocID="{1D481939-37E7-4D1C-8178-D58B730066E3}" presName="parentText" presStyleLbl="node1" presStyleIdx="6" presStyleCnt="9">
        <dgm:presLayoutVars>
          <dgm:chMax val="0"/>
          <dgm:bulletEnabled val="1"/>
        </dgm:presLayoutVars>
      </dgm:prSet>
      <dgm:spPr/>
    </dgm:pt>
    <dgm:pt modelId="{0E27070E-0446-48E2-B6A5-2BF60800024B}" type="pres">
      <dgm:prSet presAssocID="{EF30B6F8-D640-4A60-A4DC-53D6BAB104AE}" presName="spacer" presStyleCnt="0"/>
      <dgm:spPr/>
    </dgm:pt>
    <dgm:pt modelId="{6312A168-63AC-4AE8-9047-5E74D0A4760C}" type="pres">
      <dgm:prSet presAssocID="{EA3FDA25-7918-4935-BA90-6943CD3D4739}" presName="parentText" presStyleLbl="node1" presStyleIdx="7" presStyleCnt="9">
        <dgm:presLayoutVars>
          <dgm:chMax val="0"/>
          <dgm:bulletEnabled val="1"/>
        </dgm:presLayoutVars>
      </dgm:prSet>
      <dgm:spPr/>
    </dgm:pt>
    <dgm:pt modelId="{E75E7AA0-B531-460A-A6E4-7019BD43239D}" type="pres">
      <dgm:prSet presAssocID="{78D02ABF-78A6-473F-A077-99AF52C2B764}" presName="spacer" presStyleCnt="0"/>
      <dgm:spPr/>
    </dgm:pt>
    <dgm:pt modelId="{CCCB447F-F0C9-4766-8849-73D442ABFC23}" type="pres">
      <dgm:prSet presAssocID="{2F1E8D8C-B1BB-4CA1-8D8E-146EB76618E6}" presName="parentText" presStyleLbl="node1" presStyleIdx="8" presStyleCnt="9">
        <dgm:presLayoutVars>
          <dgm:chMax val="0"/>
          <dgm:bulletEnabled val="1"/>
        </dgm:presLayoutVars>
      </dgm:prSet>
      <dgm:spPr/>
    </dgm:pt>
  </dgm:ptLst>
  <dgm:cxnLst>
    <dgm:cxn modelId="{F98E6817-C75E-437A-A234-7C753A4F0055}" srcId="{CD0CD529-CA17-4EAC-9C90-71CFFA9B6D13}" destId="{1D481939-37E7-4D1C-8178-D58B730066E3}" srcOrd="6" destOrd="0" parTransId="{426C5DB2-214A-4AAF-A7FC-761A1868DCAC}" sibTransId="{EF30B6F8-D640-4A60-A4DC-53D6BAB104AE}"/>
    <dgm:cxn modelId="{29097F19-BFBB-43C8-A816-D816D50D48EF}" srcId="{CD0CD529-CA17-4EAC-9C90-71CFFA9B6D13}" destId="{1F9981BB-AF1C-49DA-83B7-CB94B8E0F3DA}" srcOrd="3" destOrd="0" parTransId="{FB57790D-AD38-4D3F-9A14-64091FAF0DB1}" sibTransId="{E41C454B-0141-4C5D-87FB-D2E85593B66E}"/>
    <dgm:cxn modelId="{A5D7DD22-19EE-4BE6-9CAB-888E7D294F84}" type="presOf" srcId="{3D6C5DE7-AC63-4CF7-9CE9-515E1C993A99}" destId="{FC385520-5341-43FD-A332-FD09485EC9D7}" srcOrd="0" destOrd="0" presId="urn:microsoft.com/office/officeart/2005/8/layout/vList2"/>
    <dgm:cxn modelId="{BA40D433-35B9-44E0-BF80-D9059D50E883}" type="presOf" srcId="{DB89BEA3-79A6-490F-A42D-138A4AE49CB0}" destId="{AE5C6B5F-4F26-43D2-BAD9-6C33EDDE9E59}" srcOrd="0" destOrd="0" presId="urn:microsoft.com/office/officeart/2005/8/layout/vList2"/>
    <dgm:cxn modelId="{B397B634-F377-45A7-835B-C317F54BAC93}" srcId="{CD0CD529-CA17-4EAC-9C90-71CFFA9B6D13}" destId="{3D6C5DE7-AC63-4CF7-9CE9-515E1C993A99}" srcOrd="0" destOrd="0" parTransId="{DE6DEAE7-7258-4E16-A99B-DDF18BA49814}" sibTransId="{EDD8590B-60D1-4051-A8B6-2E69EEE43DDA}"/>
    <dgm:cxn modelId="{7BFFFB50-9EE8-4286-9529-5414F2658E7D}" type="presOf" srcId="{61F7A33A-A78C-494B-AA30-068AD883D5AF}" destId="{CD0D6B83-4DB8-4B27-9638-98A2DA324EC6}" srcOrd="0" destOrd="0" presId="urn:microsoft.com/office/officeart/2005/8/layout/vList2"/>
    <dgm:cxn modelId="{0D49A475-4D17-418C-BCBD-1146B35C2C44}" srcId="{CD0CD529-CA17-4EAC-9C90-71CFFA9B6D13}" destId="{DB89BEA3-79A6-490F-A42D-138A4AE49CB0}" srcOrd="5" destOrd="0" parTransId="{FD5D0423-8B40-4E63-A29D-E6AC9873215F}" sibTransId="{71A2346E-2AC7-4309-B3E7-36075EC99008}"/>
    <dgm:cxn modelId="{BA6B888F-19B9-4209-A974-175D096330D2}" srcId="{CD0CD529-CA17-4EAC-9C90-71CFFA9B6D13}" destId="{61F7A33A-A78C-494B-AA30-068AD883D5AF}" srcOrd="4" destOrd="0" parTransId="{3839FA61-600E-4EB2-B7D4-F2EADC3B0580}" sibTransId="{FB72E9E5-BCED-4DB6-8524-3227ACEF9BEE}"/>
    <dgm:cxn modelId="{116F3690-6979-478D-A251-514BED81F844}" srcId="{CD0CD529-CA17-4EAC-9C90-71CFFA9B6D13}" destId="{F2AEEF28-8553-4E75-96D8-73CAF0F081F0}" srcOrd="2" destOrd="0" parTransId="{50BC1D7F-E9C8-40C7-977B-4E616ABD9DC3}" sibTransId="{02ED2FBD-1190-4E72-A665-D01266D5DB9A}"/>
    <dgm:cxn modelId="{23D9D7A5-6E0A-48CA-9E29-4330D6D7ADF6}" type="presOf" srcId="{F2AEEF28-8553-4E75-96D8-73CAF0F081F0}" destId="{EC972EC6-641E-4730-BA44-A8B99F5A47C9}" srcOrd="0" destOrd="0" presId="urn:microsoft.com/office/officeart/2005/8/layout/vList2"/>
    <dgm:cxn modelId="{2E9A74AA-08BB-4060-845F-AA1289D54803}" type="presOf" srcId="{1F9981BB-AF1C-49DA-83B7-CB94B8E0F3DA}" destId="{48D05B12-26F4-437D-BCF2-731C8735447D}" srcOrd="0" destOrd="0" presId="urn:microsoft.com/office/officeart/2005/8/layout/vList2"/>
    <dgm:cxn modelId="{4D4F1BAE-E421-4563-881E-0F8B5518FA2D}" type="presOf" srcId="{1D481939-37E7-4D1C-8178-D58B730066E3}" destId="{70CB9310-7977-42EC-A426-8C0A350F4A9E}" srcOrd="0" destOrd="0" presId="urn:microsoft.com/office/officeart/2005/8/layout/vList2"/>
    <dgm:cxn modelId="{BF90B5B3-EC94-4060-AEB3-98254B3CC90C}" srcId="{CD0CD529-CA17-4EAC-9C90-71CFFA9B6D13}" destId="{EA3FDA25-7918-4935-BA90-6943CD3D4739}" srcOrd="7" destOrd="0" parTransId="{A76744CE-AF84-4903-B672-B85F7DFB00E7}" sibTransId="{78D02ABF-78A6-473F-A077-99AF52C2B764}"/>
    <dgm:cxn modelId="{856188B4-5E7D-4907-88B8-A988CF5339F2}" type="presOf" srcId="{CD0CD529-CA17-4EAC-9C90-71CFFA9B6D13}" destId="{E355BBEF-C49D-4489-8FAB-6B94C110579E}" srcOrd="0" destOrd="0" presId="urn:microsoft.com/office/officeart/2005/8/layout/vList2"/>
    <dgm:cxn modelId="{F3326EC1-9412-4493-A5B6-5D6480067208}" srcId="{CD0CD529-CA17-4EAC-9C90-71CFFA9B6D13}" destId="{2F1E8D8C-B1BB-4CA1-8D8E-146EB76618E6}" srcOrd="8" destOrd="0" parTransId="{0672D423-A1CA-4946-84A4-DE9EF76FFDA2}" sibTransId="{FFE77F9E-D233-46E4-B78D-03DFDF205EAD}"/>
    <dgm:cxn modelId="{378EF7C2-4F91-4CE3-80E9-49DB59D630B9}" type="presOf" srcId="{2F1E8D8C-B1BB-4CA1-8D8E-146EB76618E6}" destId="{CCCB447F-F0C9-4766-8849-73D442ABFC23}" srcOrd="0" destOrd="0" presId="urn:microsoft.com/office/officeart/2005/8/layout/vList2"/>
    <dgm:cxn modelId="{8C8180CE-EC77-492E-9D33-26CB59E9E41D}" srcId="{CD0CD529-CA17-4EAC-9C90-71CFFA9B6D13}" destId="{A6314AB1-F950-4BF7-989A-E1F26F0A6D04}" srcOrd="1" destOrd="0" parTransId="{A8B060CC-3B2C-4F39-B51A-3FEF86D3FF1D}" sibTransId="{ED9EA9C4-0A83-4E42-8940-D634D94A4CDE}"/>
    <dgm:cxn modelId="{28AE30D0-1A79-4FD9-8A49-08E8D8C2316E}" type="presOf" srcId="{EA3FDA25-7918-4935-BA90-6943CD3D4739}" destId="{6312A168-63AC-4AE8-9047-5E74D0A4760C}" srcOrd="0" destOrd="0" presId="urn:microsoft.com/office/officeart/2005/8/layout/vList2"/>
    <dgm:cxn modelId="{ED52CADB-3FD6-4E20-AD87-FD57FAADADE6}" type="presOf" srcId="{A6314AB1-F950-4BF7-989A-E1F26F0A6D04}" destId="{BD6CFAEC-3D54-4D8A-8620-1A5C5A5D0516}" srcOrd="0" destOrd="0" presId="urn:microsoft.com/office/officeart/2005/8/layout/vList2"/>
    <dgm:cxn modelId="{698DD936-0752-415B-AB55-B2DD1475D96B}" type="presParOf" srcId="{E355BBEF-C49D-4489-8FAB-6B94C110579E}" destId="{FC385520-5341-43FD-A332-FD09485EC9D7}" srcOrd="0" destOrd="0" presId="urn:microsoft.com/office/officeart/2005/8/layout/vList2"/>
    <dgm:cxn modelId="{750072D5-BC29-49ED-978A-25974CCE2926}" type="presParOf" srcId="{E355BBEF-C49D-4489-8FAB-6B94C110579E}" destId="{135969E3-C775-4928-9034-EC7185DCB534}" srcOrd="1" destOrd="0" presId="urn:microsoft.com/office/officeart/2005/8/layout/vList2"/>
    <dgm:cxn modelId="{1E58C569-20ED-4CD6-9B72-ABF3A39C6491}" type="presParOf" srcId="{E355BBEF-C49D-4489-8FAB-6B94C110579E}" destId="{BD6CFAEC-3D54-4D8A-8620-1A5C5A5D0516}" srcOrd="2" destOrd="0" presId="urn:microsoft.com/office/officeart/2005/8/layout/vList2"/>
    <dgm:cxn modelId="{5C8B9EDC-2B60-4088-AEEF-9B54BE0B59E2}" type="presParOf" srcId="{E355BBEF-C49D-4489-8FAB-6B94C110579E}" destId="{2EF71E79-47A5-4F57-9986-C95D70C1A99A}" srcOrd="3" destOrd="0" presId="urn:microsoft.com/office/officeart/2005/8/layout/vList2"/>
    <dgm:cxn modelId="{DDD050CB-DA0F-4339-99D7-E3B4524AD9C3}" type="presParOf" srcId="{E355BBEF-C49D-4489-8FAB-6B94C110579E}" destId="{EC972EC6-641E-4730-BA44-A8B99F5A47C9}" srcOrd="4" destOrd="0" presId="urn:microsoft.com/office/officeart/2005/8/layout/vList2"/>
    <dgm:cxn modelId="{1677A9AD-40A5-438D-804F-59984318FE30}" type="presParOf" srcId="{E355BBEF-C49D-4489-8FAB-6B94C110579E}" destId="{586B04B0-3DC5-4D2A-8499-CD6261D65387}" srcOrd="5" destOrd="0" presId="urn:microsoft.com/office/officeart/2005/8/layout/vList2"/>
    <dgm:cxn modelId="{4F6BCB7A-56EB-44BA-A9E9-0AF7F5627781}" type="presParOf" srcId="{E355BBEF-C49D-4489-8FAB-6B94C110579E}" destId="{48D05B12-26F4-437D-BCF2-731C8735447D}" srcOrd="6" destOrd="0" presId="urn:microsoft.com/office/officeart/2005/8/layout/vList2"/>
    <dgm:cxn modelId="{5AB889D8-8F87-4AFA-805E-66F8727FA109}" type="presParOf" srcId="{E355BBEF-C49D-4489-8FAB-6B94C110579E}" destId="{69F0B426-F866-45B5-ABBA-28BCF3C9FAAE}" srcOrd="7" destOrd="0" presId="urn:microsoft.com/office/officeart/2005/8/layout/vList2"/>
    <dgm:cxn modelId="{A0D7FE32-AA9F-4955-824E-61084E85CFAE}" type="presParOf" srcId="{E355BBEF-C49D-4489-8FAB-6B94C110579E}" destId="{CD0D6B83-4DB8-4B27-9638-98A2DA324EC6}" srcOrd="8" destOrd="0" presId="urn:microsoft.com/office/officeart/2005/8/layout/vList2"/>
    <dgm:cxn modelId="{D4185930-D819-4087-8804-297B189259D2}" type="presParOf" srcId="{E355BBEF-C49D-4489-8FAB-6B94C110579E}" destId="{86ABF80E-8D82-4A6F-BBAB-06DCA0B77BC0}" srcOrd="9" destOrd="0" presId="urn:microsoft.com/office/officeart/2005/8/layout/vList2"/>
    <dgm:cxn modelId="{1F46DF48-882B-457B-9332-B9D2B81A4F9B}" type="presParOf" srcId="{E355BBEF-C49D-4489-8FAB-6B94C110579E}" destId="{AE5C6B5F-4F26-43D2-BAD9-6C33EDDE9E59}" srcOrd="10" destOrd="0" presId="urn:microsoft.com/office/officeart/2005/8/layout/vList2"/>
    <dgm:cxn modelId="{D3AA8329-0996-41E3-B68B-1D69A91298AF}" type="presParOf" srcId="{E355BBEF-C49D-4489-8FAB-6B94C110579E}" destId="{6287FAE3-A881-49CE-85CF-AE6E5A236F3F}" srcOrd="11" destOrd="0" presId="urn:microsoft.com/office/officeart/2005/8/layout/vList2"/>
    <dgm:cxn modelId="{E0819336-A1DA-40AB-9A8C-11F86CA08CB6}" type="presParOf" srcId="{E355BBEF-C49D-4489-8FAB-6B94C110579E}" destId="{70CB9310-7977-42EC-A426-8C0A350F4A9E}" srcOrd="12" destOrd="0" presId="urn:microsoft.com/office/officeart/2005/8/layout/vList2"/>
    <dgm:cxn modelId="{BF5F677B-717E-4C2E-9B7F-5567A07D58D0}" type="presParOf" srcId="{E355BBEF-C49D-4489-8FAB-6B94C110579E}" destId="{0E27070E-0446-48E2-B6A5-2BF60800024B}" srcOrd="13" destOrd="0" presId="urn:microsoft.com/office/officeart/2005/8/layout/vList2"/>
    <dgm:cxn modelId="{F1F7E281-61E2-4E9F-BA2B-EC240E628AC2}" type="presParOf" srcId="{E355BBEF-C49D-4489-8FAB-6B94C110579E}" destId="{6312A168-63AC-4AE8-9047-5E74D0A4760C}" srcOrd="14" destOrd="0" presId="urn:microsoft.com/office/officeart/2005/8/layout/vList2"/>
    <dgm:cxn modelId="{DE76E267-CFCC-4059-8528-89D23FD71E22}" type="presParOf" srcId="{E355BBEF-C49D-4489-8FAB-6B94C110579E}" destId="{E75E7AA0-B531-460A-A6E4-7019BD43239D}" srcOrd="15" destOrd="0" presId="urn:microsoft.com/office/officeart/2005/8/layout/vList2"/>
    <dgm:cxn modelId="{C98D9338-70A7-4B8D-8292-1C0C2FF10FE1}" type="presParOf" srcId="{E355BBEF-C49D-4489-8FAB-6B94C110579E}" destId="{CCCB447F-F0C9-4766-8849-73D442ABFC23}"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FD33A52-A7AE-4E87-A13D-D35F94CE19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23DCA4EF-E91E-4B2B-84E1-386E362DE217}">
      <dgm:prSet/>
      <dgm:spPr/>
      <dgm:t>
        <a:bodyPr/>
        <a:lstStyle/>
        <a:p>
          <a:r>
            <a:rPr lang="de-AT" dirty="0"/>
            <a:t>MS-NLMP </a:t>
          </a:r>
          <a:r>
            <a:rPr lang="de-AT" dirty="0" err="1"/>
            <a:t>is</a:t>
          </a:r>
          <a:r>
            <a:rPr lang="de-AT" dirty="0"/>
            <a:t> a </a:t>
          </a:r>
          <a:r>
            <a:rPr lang="de-AT" dirty="0" err="1"/>
            <a:t>challenge</a:t>
          </a:r>
          <a:r>
            <a:rPr lang="de-AT" dirty="0"/>
            <a:t>-/response-</a:t>
          </a:r>
          <a:r>
            <a:rPr lang="de-AT" dirty="0" err="1"/>
            <a:t>based</a:t>
          </a:r>
          <a:r>
            <a:rPr lang="de-AT" dirty="0"/>
            <a:t> </a:t>
          </a:r>
          <a:r>
            <a:rPr lang="de-AT" dirty="0" err="1"/>
            <a:t>authentication</a:t>
          </a:r>
          <a:r>
            <a:rPr lang="de-AT" dirty="0"/>
            <a:t> </a:t>
          </a:r>
          <a:r>
            <a:rPr lang="de-AT" dirty="0" err="1"/>
            <a:t>scheme</a:t>
          </a:r>
          <a:r>
            <a:rPr lang="de-AT" dirty="0"/>
            <a:t> </a:t>
          </a:r>
          <a:r>
            <a:rPr lang="de-AT" dirty="0" err="1"/>
            <a:t>for</a:t>
          </a:r>
          <a:r>
            <a:rPr lang="de-AT" dirty="0"/>
            <a:t> </a:t>
          </a:r>
          <a:r>
            <a:rPr lang="de-AT" dirty="0" err="1"/>
            <a:t>authentication</a:t>
          </a:r>
          <a:r>
            <a:rPr lang="de-AT" dirty="0"/>
            <a:t> </a:t>
          </a:r>
          <a:r>
            <a:rPr lang="de-AT" dirty="0" err="1"/>
            <a:t>over</a:t>
          </a:r>
          <a:r>
            <a:rPr lang="de-AT" dirty="0"/>
            <a:t> </a:t>
          </a:r>
          <a:r>
            <a:rPr lang="de-AT" dirty="0" err="1"/>
            <a:t>the</a:t>
          </a:r>
          <a:r>
            <a:rPr lang="de-AT" dirty="0"/>
            <a:t> network</a:t>
          </a:r>
          <a:endParaRPr lang="en-AT" dirty="0"/>
        </a:p>
      </dgm:t>
    </dgm:pt>
    <dgm:pt modelId="{9B178BEF-AD42-48F5-BB02-19ED9BEA408E}" type="parTrans" cxnId="{2DA08DBD-2844-49C8-AB54-427F3EA9E359}">
      <dgm:prSet/>
      <dgm:spPr/>
      <dgm:t>
        <a:bodyPr/>
        <a:lstStyle/>
        <a:p>
          <a:endParaRPr lang="en-GB"/>
        </a:p>
      </dgm:t>
    </dgm:pt>
    <dgm:pt modelId="{D8A018AD-548F-429E-AF25-2E54D6E69851}" type="sibTrans" cxnId="{2DA08DBD-2844-49C8-AB54-427F3EA9E359}">
      <dgm:prSet/>
      <dgm:spPr/>
      <dgm:t>
        <a:bodyPr/>
        <a:lstStyle/>
        <a:p>
          <a:endParaRPr lang="en-GB"/>
        </a:p>
      </dgm:t>
    </dgm:pt>
    <dgm:pt modelId="{FC507FCE-202B-455A-8FDE-D758C62A2E90}">
      <dgm:prSet/>
      <dgm:spPr/>
      <dgm:t>
        <a:bodyPr/>
        <a:lstStyle/>
        <a:p>
          <a:r>
            <a:rPr lang="de-AT" dirty="0"/>
            <a:t>MS-NLMP </a:t>
          </a:r>
          <a:r>
            <a:rPr lang="de-AT" dirty="0" err="1"/>
            <a:t>is</a:t>
          </a:r>
          <a:r>
            <a:rPr lang="de-AT" dirty="0"/>
            <a:t> </a:t>
          </a:r>
          <a:r>
            <a:rPr lang="de-AT" dirty="0" err="1"/>
            <a:t>supported</a:t>
          </a:r>
          <a:r>
            <a:rPr lang="de-AT" dirty="0"/>
            <a:t> </a:t>
          </a:r>
          <a:r>
            <a:rPr lang="de-AT" dirty="0" err="1"/>
            <a:t>by</a:t>
          </a:r>
          <a:r>
            <a:rPr lang="de-AT" dirty="0"/>
            <a:t> </a:t>
          </a:r>
          <a:r>
            <a:rPr lang="de-AT" dirty="0" err="1"/>
            <a:t>various</a:t>
          </a:r>
          <a:r>
            <a:rPr lang="de-AT" dirty="0"/>
            <a:t> „</a:t>
          </a:r>
          <a:r>
            <a:rPr lang="de-AT" dirty="0" err="1"/>
            <a:t>transport</a:t>
          </a:r>
          <a:r>
            <a:rPr lang="de-AT" dirty="0"/>
            <a:t>“ </a:t>
          </a:r>
          <a:r>
            <a:rPr lang="de-AT" dirty="0" err="1"/>
            <a:t>protocols</a:t>
          </a:r>
          <a:r>
            <a:rPr lang="de-AT" dirty="0"/>
            <a:t> like SMB </a:t>
          </a:r>
          <a:r>
            <a:rPr lang="de-AT" dirty="0" err="1"/>
            <a:t>or</a:t>
          </a:r>
          <a:r>
            <a:rPr lang="de-AT" dirty="0"/>
            <a:t> HTTP</a:t>
          </a:r>
          <a:endParaRPr lang="en-AT" dirty="0"/>
        </a:p>
      </dgm:t>
    </dgm:pt>
    <dgm:pt modelId="{AFE378FC-5C51-4F46-8F54-22D6EFD09396}" type="parTrans" cxnId="{8C050E71-04A7-4E84-B5FD-BDDBCF98E62D}">
      <dgm:prSet/>
      <dgm:spPr/>
      <dgm:t>
        <a:bodyPr/>
        <a:lstStyle/>
        <a:p>
          <a:endParaRPr lang="en-GB"/>
        </a:p>
      </dgm:t>
    </dgm:pt>
    <dgm:pt modelId="{CBA9B288-1DC5-4AAA-B899-D7BB06BF51FC}" type="sibTrans" cxnId="{8C050E71-04A7-4E84-B5FD-BDDBCF98E62D}">
      <dgm:prSet/>
      <dgm:spPr/>
      <dgm:t>
        <a:bodyPr/>
        <a:lstStyle/>
        <a:p>
          <a:endParaRPr lang="en-GB"/>
        </a:p>
      </dgm:t>
    </dgm:pt>
    <dgm:pt modelId="{A2C133E2-381F-44D2-A4D2-B8B587D33977}">
      <dgm:prSet/>
      <dgm:spPr/>
      <dgm:t>
        <a:bodyPr/>
        <a:lstStyle/>
        <a:p>
          <a:r>
            <a:rPr lang="de-AT"/>
            <a:t>MS-NLMP includes</a:t>
          </a:r>
          <a:endParaRPr lang="en-AT" dirty="0"/>
        </a:p>
      </dgm:t>
    </dgm:pt>
    <dgm:pt modelId="{13DB834A-2AA2-4869-8132-BB5D00533470}" type="parTrans" cxnId="{792EFB97-C6FA-41E5-BD73-9C4C0E2E128D}">
      <dgm:prSet/>
      <dgm:spPr/>
      <dgm:t>
        <a:bodyPr/>
        <a:lstStyle/>
        <a:p>
          <a:endParaRPr lang="en-AT"/>
        </a:p>
      </dgm:t>
    </dgm:pt>
    <dgm:pt modelId="{3EB09B3E-C8C0-4C1C-9D46-B4862CDFFA13}" type="sibTrans" cxnId="{792EFB97-C6FA-41E5-BD73-9C4C0E2E128D}">
      <dgm:prSet/>
      <dgm:spPr/>
      <dgm:t>
        <a:bodyPr/>
        <a:lstStyle/>
        <a:p>
          <a:endParaRPr lang="en-AT"/>
        </a:p>
      </dgm:t>
    </dgm:pt>
    <dgm:pt modelId="{2E11B26B-6609-43B1-BFA3-4D3D1828434B}">
      <dgm:prSet/>
      <dgm:spPr/>
      <dgm:t>
        <a:bodyPr/>
        <a:lstStyle/>
        <a:p>
          <a:r>
            <a:rPr lang="de-AT" dirty="0"/>
            <a:t>LM (Lan Manager)</a:t>
          </a:r>
          <a:endParaRPr lang="en-AT" dirty="0"/>
        </a:p>
      </dgm:t>
    </dgm:pt>
    <dgm:pt modelId="{71FB9326-9E28-44DF-B17B-82A739DC2180}" type="parTrans" cxnId="{710DDD89-AB10-4208-83B3-CB91AC235C63}">
      <dgm:prSet/>
      <dgm:spPr/>
      <dgm:t>
        <a:bodyPr/>
        <a:lstStyle/>
        <a:p>
          <a:endParaRPr lang="en-AT"/>
        </a:p>
      </dgm:t>
    </dgm:pt>
    <dgm:pt modelId="{57E1B6D5-B613-4226-9AF8-5D16C36D9D08}" type="sibTrans" cxnId="{710DDD89-AB10-4208-83B3-CB91AC235C63}">
      <dgm:prSet/>
      <dgm:spPr/>
      <dgm:t>
        <a:bodyPr/>
        <a:lstStyle/>
        <a:p>
          <a:endParaRPr lang="en-AT"/>
        </a:p>
      </dgm:t>
    </dgm:pt>
    <dgm:pt modelId="{63CAFB4E-957A-4A96-AA96-63DA1B4B2E97}">
      <dgm:prSet/>
      <dgm:spPr/>
      <dgm:t>
        <a:bodyPr/>
        <a:lstStyle/>
        <a:p>
          <a:r>
            <a:rPr lang="de-AT" dirty="0"/>
            <a:t>NTLM (NT Lan Manager Version 1)</a:t>
          </a:r>
          <a:endParaRPr lang="en-AT" dirty="0"/>
        </a:p>
      </dgm:t>
    </dgm:pt>
    <dgm:pt modelId="{4F7B4590-FE85-4F46-BE6F-D11A307A70A8}" type="parTrans" cxnId="{294465EC-864B-4BE9-A6FF-D2D131CF0F9B}">
      <dgm:prSet/>
      <dgm:spPr/>
      <dgm:t>
        <a:bodyPr/>
        <a:lstStyle/>
        <a:p>
          <a:endParaRPr lang="en-AT"/>
        </a:p>
      </dgm:t>
    </dgm:pt>
    <dgm:pt modelId="{D691C26F-1130-4A53-8AA8-AC6CD355C6D7}" type="sibTrans" cxnId="{294465EC-864B-4BE9-A6FF-D2D131CF0F9B}">
      <dgm:prSet/>
      <dgm:spPr/>
      <dgm:t>
        <a:bodyPr/>
        <a:lstStyle/>
        <a:p>
          <a:endParaRPr lang="en-AT"/>
        </a:p>
      </dgm:t>
    </dgm:pt>
    <dgm:pt modelId="{B18A1E08-40D9-4A16-BC39-43C6EA72A542}">
      <dgm:prSet/>
      <dgm:spPr/>
      <dgm:t>
        <a:bodyPr/>
        <a:lstStyle/>
        <a:p>
          <a:r>
            <a:rPr lang="de-AT" dirty="0"/>
            <a:t>NTLMv2 (NT Lan Manager Version 2)</a:t>
          </a:r>
          <a:endParaRPr lang="en-AT" dirty="0"/>
        </a:p>
      </dgm:t>
    </dgm:pt>
    <dgm:pt modelId="{351C355D-B1A8-4E02-8359-ADA352EC3EA0}" type="parTrans" cxnId="{F2E3A47B-9AB5-4405-B990-5515972908FB}">
      <dgm:prSet/>
      <dgm:spPr/>
      <dgm:t>
        <a:bodyPr/>
        <a:lstStyle/>
        <a:p>
          <a:endParaRPr lang="en-AT"/>
        </a:p>
      </dgm:t>
    </dgm:pt>
    <dgm:pt modelId="{E8B07B7B-8962-415C-B83B-6E224A4B4EF4}" type="sibTrans" cxnId="{F2E3A47B-9AB5-4405-B990-5515972908FB}">
      <dgm:prSet/>
      <dgm:spPr/>
      <dgm:t>
        <a:bodyPr/>
        <a:lstStyle/>
        <a:p>
          <a:endParaRPr lang="en-AT"/>
        </a:p>
      </dgm:t>
    </dgm:pt>
    <dgm:pt modelId="{39C246AD-73C6-43A0-8B8D-2CD6DE118E9C}" type="pres">
      <dgm:prSet presAssocID="{0FD33A52-A7AE-4E87-A13D-D35F94CE19C8}" presName="linear" presStyleCnt="0">
        <dgm:presLayoutVars>
          <dgm:animLvl val="lvl"/>
          <dgm:resizeHandles val="exact"/>
        </dgm:presLayoutVars>
      </dgm:prSet>
      <dgm:spPr/>
    </dgm:pt>
    <dgm:pt modelId="{3493B43F-3973-4198-B963-6EEF23E939A9}" type="pres">
      <dgm:prSet presAssocID="{23DCA4EF-E91E-4B2B-84E1-386E362DE217}" presName="parentText" presStyleLbl="node1" presStyleIdx="0" presStyleCnt="3">
        <dgm:presLayoutVars>
          <dgm:chMax val="0"/>
          <dgm:bulletEnabled val="1"/>
        </dgm:presLayoutVars>
      </dgm:prSet>
      <dgm:spPr/>
    </dgm:pt>
    <dgm:pt modelId="{B2BF8EA1-EFED-4905-8959-AADA94DA4A21}" type="pres">
      <dgm:prSet presAssocID="{D8A018AD-548F-429E-AF25-2E54D6E69851}" presName="spacer" presStyleCnt="0"/>
      <dgm:spPr/>
    </dgm:pt>
    <dgm:pt modelId="{1499435E-D09F-4E7D-929F-0A4E64E0FD6C}" type="pres">
      <dgm:prSet presAssocID="{FC507FCE-202B-455A-8FDE-D758C62A2E90}" presName="parentText" presStyleLbl="node1" presStyleIdx="1" presStyleCnt="3">
        <dgm:presLayoutVars>
          <dgm:chMax val="0"/>
          <dgm:bulletEnabled val="1"/>
        </dgm:presLayoutVars>
      </dgm:prSet>
      <dgm:spPr/>
    </dgm:pt>
    <dgm:pt modelId="{0DDA6711-B9DE-4A0D-B160-EBD62196817E}" type="pres">
      <dgm:prSet presAssocID="{CBA9B288-1DC5-4AAA-B899-D7BB06BF51FC}" presName="spacer" presStyleCnt="0"/>
      <dgm:spPr/>
    </dgm:pt>
    <dgm:pt modelId="{46D9BB19-5732-43F0-A9C0-32687DC83B2F}" type="pres">
      <dgm:prSet presAssocID="{A2C133E2-381F-44D2-A4D2-B8B587D33977}" presName="parentText" presStyleLbl="node1" presStyleIdx="2" presStyleCnt="3">
        <dgm:presLayoutVars>
          <dgm:chMax val="0"/>
          <dgm:bulletEnabled val="1"/>
        </dgm:presLayoutVars>
      </dgm:prSet>
      <dgm:spPr/>
    </dgm:pt>
    <dgm:pt modelId="{9C7EEC0E-6B67-441E-9CC3-F99647C551A4}" type="pres">
      <dgm:prSet presAssocID="{A2C133E2-381F-44D2-A4D2-B8B587D33977}" presName="childText" presStyleLbl="revTx" presStyleIdx="0" presStyleCnt="1">
        <dgm:presLayoutVars>
          <dgm:bulletEnabled val="1"/>
        </dgm:presLayoutVars>
      </dgm:prSet>
      <dgm:spPr/>
    </dgm:pt>
  </dgm:ptLst>
  <dgm:cxnLst>
    <dgm:cxn modelId="{3F70A60F-D4F2-48E7-B840-276A9745DCE7}" type="presOf" srcId="{FC507FCE-202B-455A-8FDE-D758C62A2E90}" destId="{1499435E-D09F-4E7D-929F-0A4E64E0FD6C}" srcOrd="0" destOrd="0" presId="urn:microsoft.com/office/officeart/2005/8/layout/vList2"/>
    <dgm:cxn modelId="{F825232E-F8FB-4267-9F29-E5B0980808F4}" type="presOf" srcId="{63CAFB4E-957A-4A96-AA96-63DA1B4B2E97}" destId="{9C7EEC0E-6B67-441E-9CC3-F99647C551A4}" srcOrd="0" destOrd="1" presId="urn:microsoft.com/office/officeart/2005/8/layout/vList2"/>
    <dgm:cxn modelId="{8E979C41-B441-4D91-9191-334C1EE1902A}" type="presOf" srcId="{A2C133E2-381F-44D2-A4D2-B8B587D33977}" destId="{46D9BB19-5732-43F0-A9C0-32687DC83B2F}" srcOrd="0" destOrd="0" presId="urn:microsoft.com/office/officeart/2005/8/layout/vList2"/>
    <dgm:cxn modelId="{8C050E71-04A7-4E84-B5FD-BDDBCF98E62D}" srcId="{0FD33A52-A7AE-4E87-A13D-D35F94CE19C8}" destId="{FC507FCE-202B-455A-8FDE-D758C62A2E90}" srcOrd="1" destOrd="0" parTransId="{AFE378FC-5C51-4F46-8F54-22D6EFD09396}" sibTransId="{CBA9B288-1DC5-4AAA-B899-D7BB06BF51FC}"/>
    <dgm:cxn modelId="{71E07E7A-EC9E-4C89-A774-5D76D73487CE}" type="presOf" srcId="{0FD33A52-A7AE-4E87-A13D-D35F94CE19C8}" destId="{39C246AD-73C6-43A0-8B8D-2CD6DE118E9C}" srcOrd="0" destOrd="0" presId="urn:microsoft.com/office/officeart/2005/8/layout/vList2"/>
    <dgm:cxn modelId="{F2E3A47B-9AB5-4405-B990-5515972908FB}" srcId="{A2C133E2-381F-44D2-A4D2-B8B587D33977}" destId="{B18A1E08-40D9-4A16-BC39-43C6EA72A542}" srcOrd="2" destOrd="0" parTransId="{351C355D-B1A8-4E02-8359-ADA352EC3EA0}" sibTransId="{E8B07B7B-8962-415C-B83B-6E224A4B4EF4}"/>
    <dgm:cxn modelId="{710DDD89-AB10-4208-83B3-CB91AC235C63}" srcId="{A2C133E2-381F-44D2-A4D2-B8B587D33977}" destId="{2E11B26B-6609-43B1-BFA3-4D3D1828434B}" srcOrd="0" destOrd="0" parTransId="{71FB9326-9E28-44DF-B17B-82A739DC2180}" sibTransId="{57E1B6D5-B613-4226-9AF8-5D16C36D9D08}"/>
    <dgm:cxn modelId="{792EFB97-C6FA-41E5-BD73-9C4C0E2E128D}" srcId="{0FD33A52-A7AE-4E87-A13D-D35F94CE19C8}" destId="{A2C133E2-381F-44D2-A4D2-B8B587D33977}" srcOrd="2" destOrd="0" parTransId="{13DB834A-2AA2-4869-8132-BB5D00533470}" sibTransId="{3EB09B3E-C8C0-4C1C-9D46-B4862CDFFA13}"/>
    <dgm:cxn modelId="{A147CEA7-401A-453F-B89D-5E68F023BBA6}" type="presOf" srcId="{2E11B26B-6609-43B1-BFA3-4D3D1828434B}" destId="{9C7EEC0E-6B67-441E-9CC3-F99647C551A4}" srcOrd="0" destOrd="0" presId="urn:microsoft.com/office/officeart/2005/8/layout/vList2"/>
    <dgm:cxn modelId="{2DA08DBD-2844-49C8-AB54-427F3EA9E359}" srcId="{0FD33A52-A7AE-4E87-A13D-D35F94CE19C8}" destId="{23DCA4EF-E91E-4B2B-84E1-386E362DE217}" srcOrd="0" destOrd="0" parTransId="{9B178BEF-AD42-48F5-BB02-19ED9BEA408E}" sibTransId="{D8A018AD-548F-429E-AF25-2E54D6E69851}"/>
    <dgm:cxn modelId="{5A2CE5C4-555A-4044-8F02-044C16733500}" type="presOf" srcId="{23DCA4EF-E91E-4B2B-84E1-386E362DE217}" destId="{3493B43F-3973-4198-B963-6EEF23E939A9}" srcOrd="0" destOrd="0" presId="urn:microsoft.com/office/officeart/2005/8/layout/vList2"/>
    <dgm:cxn modelId="{294465EC-864B-4BE9-A6FF-D2D131CF0F9B}" srcId="{A2C133E2-381F-44D2-A4D2-B8B587D33977}" destId="{63CAFB4E-957A-4A96-AA96-63DA1B4B2E97}" srcOrd="1" destOrd="0" parTransId="{4F7B4590-FE85-4F46-BE6F-D11A307A70A8}" sibTransId="{D691C26F-1130-4A53-8AA8-AC6CD355C6D7}"/>
    <dgm:cxn modelId="{1C0E35F1-265D-4ADD-9635-984C038ED589}" type="presOf" srcId="{B18A1E08-40D9-4A16-BC39-43C6EA72A542}" destId="{9C7EEC0E-6B67-441E-9CC3-F99647C551A4}" srcOrd="0" destOrd="2" presId="urn:microsoft.com/office/officeart/2005/8/layout/vList2"/>
    <dgm:cxn modelId="{C595C38E-7489-4DE5-B7A5-2D9CF70F8A8B}" type="presParOf" srcId="{39C246AD-73C6-43A0-8B8D-2CD6DE118E9C}" destId="{3493B43F-3973-4198-B963-6EEF23E939A9}" srcOrd="0" destOrd="0" presId="urn:microsoft.com/office/officeart/2005/8/layout/vList2"/>
    <dgm:cxn modelId="{7F2640D8-62E1-4593-A8D9-1E8E81268615}" type="presParOf" srcId="{39C246AD-73C6-43A0-8B8D-2CD6DE118E9C}" destId="{B2BF8EA1-EFED-4905-8959-AADA94DA4A21}" srcOrd="1" destOrd="0" presId="urn:microsoft.com/office/officeart/2005/8/layout/vList2"/>
    <dgm:cxn modelId="{07CA584E-97CC-4A54-8072-5D5DE8056A83}" type="presParOf" srcId="{39C246AD-73C6-43A0-8B8D-2CD6DE118E9C}" destId="{1499435E-D09F-4E7D-929F-0A4E64E0FD6C}" srcOrd="2" destOrd="0" presId="urn:microsoft.com/office/officeart/2005/8/layout/vList2"/>
    <dgm:cxn modelId="{C3616CD9-1424-46D3-A9EF-7F37D1EAD191}" type="presParOf" srcId="{39C246AD-73C6-43A0-8B8D-2CD6DE118E9C}" destId="{0DDA6711-B9DE-4A0D-B160-EBD62196817E}" srcOrd="3" destOrd="0" presId="urn:microsoft.com/office/officeart/2005/8/layout/vList2"/>
    <dgm:cxn modelId="{1D1BABB4-6CA2-404D-B56B-916315C17BD7}" type="presParOf" srcId="{39C246AD-73C6-43A0-8B8D-2CD6DE118E9C}" destId="{46D9BB19-5732-43F0-A9C0-32687DC83B2F}" srcOrd="4" destOrd="0" presId="urn:microsoft.com/office/officeart/2005/8/layout/vList2"/>
    <dgm:cxn modelId="{2C63CB16-AB3F-4926-9C56-A3286239C52E}" type="presParOf" srcId="{39C246AD-73C6-43A0-8B8D-2CD6DE118E9C}" destId="{9C7EEC0E-6B67-441E-9CC3-F99647C551A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8F7C96-3E1A-4A7E-A872-46E626659B80}"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B7C86DD5-5C8E-4B4C-B703-C09831FC876F}">
      <dgm:prSet/>
      <dgm:spPr/>
      <dgm:t>
        <a:bodyPr/>
        <a:lstStyle/>
        <a:p>
          <a:r>
            <a:rPr lang="en-GB"/>
            <a:t>Pass-the-Hash</a:t>
          </a:r>
          <a:endParaRPr lang="en-AT"/>
        </a:p>
      </dgm:t>
    </dgm:pt>
    <dgm:pt modelId="{D5AF9232-F07B-42ED-9B7A-7CEAD5679B97}" type="parTrans" cxnId="{7888B283-7C9B-438E-8F26-8E3EF2B53278}">
      <dgm:prSet/>
      <dgm:spPr/>
      <dgm:t>
        <a:bodyPr/>
        <a:lstStyle/>
        <a:p>
          <a:endParaRPr lang="en-GB"/>
        </a:p>
      </dgm:t>
    </dgm:pt>
    <dgm:pt modelId="{3F11056F-8721-408B-AD9B-4002CC180EBD}" type="sibTrans" cxnId="{7888B283-7C9B-438E-8F26-8E3EF2B53278}">
      <dgm:prSet/>
      <dgm:spPr/>
      <dgm:t>
        <a:bodyPr/>
        <a:lstStyle/>
        <a:p>
          <a:endParaRPr lang="en-GB"/>
        </a:p>
      </dgm:t>
    </dgm:pt>
    <dgm:pt modelId="{B73B53A9-8CBC-4902-BE29-BB9D3B9C0654}">
      <dgm:prSet/>
      <dgm:spPr/>
      <dgm:t>
        <a:bodyPr/>
        <a:lstStyle/>
        <a:p>
          <a:r>
            <a:rPr lang="en-GB"/>
            <a:t>Using the hash of a password without knowledge of the cleartext password to authenticate against other devices on the network.</a:t>
          </a:r>
          <a:endParaRPr lang="en-AT"/>
        </a:p>
      </dgm:t>
    </dgm:pt>
    <dgm:pt modelId="{4CDD6520-280B-4959-986B-95A22684870E}" type="parTrans" cxnId="{915B11D9-9D30-41FE-943A-946407F6E6C3}">
      <dgm:prSet/>
      <dgm:spPr/>
      <dgm:t>
        <a:bodyPr/>
        <a:lstStyle/>
        <a:p>
          <a:endParaRPr lang="en-GB"/>
        </a:p>
      </dgm:t>
    </dgm:pt>
    <dgm:pt modelId="{209E742D-AFED-4259-917E-E499467157F5}" type="sibTrans" cxnId="{915B11D9-9D30-41FE-943A-946407F6E6C3}">
      <dgm:prSet/>
      <dgm:spPr/>
      <dgm:t>
        <a:bodyPr/>
        <a:lstStyle/>
        <a:p>
          <a:endParaRPr lang="en-GB"/>
        </a:p>
      </dgm:t>
    </dgm:pt>
    <dgm:pt modelId="{44A17D35-96DA-442A-9788-AC876F380825}">
      <dgm:prSet/>
      <dgm:spPr/>
      <dgm:t>
        <a:bodyPr/>
        <a:lstStyle/>
        <a:p>
          <a:r>
            <a:rPr lang="en-GB"/>
            <a:t>Overpass-the-Hash</a:t>
          </a:r>
          <a:endParaRPr lang="en-AT"/>
        </a:p>
      </dgm:t>
    </dgm:pt>
    <dgm:pt modelId="{DE9224E7-6E47-4CA4-AD1C-05A5AD3CBA9E}" type="parTrans" cxnId="{031B33EF-D78D-40CB-A2A4-293CEC1AD4D8}">
      <dgm:prSet/>
      <dgm:spPr/>
      <dgm:t>
        <a:bodyPr/>
        <a:lstStyle/>
        <a:p>
          <a:endParaRPr lang="en-GB"/>
        </a:p>
      </dgm:t>
    </dgm:pt>
    <dgm:pt modelId="{B2EE7F0F-6AAB-47F0-AE16-BAF1B19FC190}" type="sibTrans" cxnId="{031B33EF-D78D-40CB-A2A4-293CEC1AD4D8}">
      <dgm:prSet/>
      <dgm:spPr/>
      <dgm:t>
        <a:bodyPr/>
        <a:lstStyle/>
        <a:p>
          <a:endParaRPr lang="en-GB"/>
        </a:p>
      </dgm:t>
    </dgm:pt>
    <dgm:pt modelId="{CE3E9691-2DDC-418A-B14C-7A74BABD2054}">
      <dgm:prSet/>
      <dgm:spPr/>
      <dgm:t>
        <a:bodyPr/>
        <a:lstStyle/>
        <a:p>
          <a:r>
            <a:rPr lang="en-GB"/>
            <a:t>Get a Kerberos ticket from a NTLM hash, again without knowledge of the cleartext password.</a:t>
          </a:r>
          <a:endParaRPr lang="en-AT"/>
        </a:p>
      </dgm:t>
    </dgm:pt>
    <dgm:pt modelId="{F6E81910-381F-48BE-BEC0-507142E966DF}" type="parTrans" cxnId="{597F2ED1-103C-46D4-AC10-D1F929BC77CA}">
      <dgm:prSet/>
      <dgm:spPr/>
      <dgm:t>
        <a:bodyPr/>
        <a:lstStyle/>
        <a:p>
          <a:endParaRPr lang="en-GB"/>
        </a:p>
      </dgm:t>
    </dgm:pt>
    <dgm:pt modelId="{73EDBD09-3F15-4AA3-8099-D66BA56F2324}" type="sibTrans" cxnId="{597F2ED1-103C-46D4-AC10-D1F929BC77CA}">
      <dgm:prSet/>
      <dgm:spPr/>
      <dgm:t>
        <a:bodyPr/>
        <a:lstStyle/>
        <a:p>
          <a:endParaRPr lang="en-GB"/>
        </a:p>
      </dgm:t>
    </dgm:pt>
    <dgm:pt modelId="{76A45DFD-CB35-4060-AD22-0A65A4D802E2}">
      <dgm:prSet/>
      <dgm:spPr/>
      <dgm:t>
        <a:bodyPr/>
        <a:lstStyle/>
        <a:p>
          <a:r>
            <a:rPr lang="en-GB"/>
            <a:t>Relay</a:t>
          </a:r>
          <a:endParaRPr lang="en-AT"/>
        </a:p>
      </dgm:t>
    </dgm:pt>
    <dgm:pt modelId="{D0B36EC3-C3F9-4B74-B368-9B8A3BBE15E2}" type="parTrans" cxnId="{3CB5CBAF-9AEA-43C5-AC1F-DEC16B8D33AB}">
      <dgm:prSet/>
      <dgm:spPr/>
      <dgm:t>
        <a:bodyPr/>
        <a:lstStyle/>
        <a:p>
          <a:endParaRPr lang="en-GB"/>
        </a:p>
      </dgm:t>
    </dgm:pt>
    <dgm:pt modelId="{06A4729C-5461-4440-BBFD-B880963B4D3E}" type="sibTrans" cxnId="{3CB5CBAF-9AEA-43C5-AC1F-DEC16B8D33AB}">
      <dgm:prSet/>
      <dgm:spPr/>
      <dgm:t>
        <a:bodyPr/>
        <a:lstStyle/>
        <a:p>
          <a:endParaRPr lang="en-GB"/>
        </a:p>
      </dgm:t>
    </dgm:pt>
    <dgm:pt modelId="{51E1140A-9EC4-4DAF-990E-05D712904C80}">
      <dgm:prSet/>
      <dgm:spPr/>
      <dgm:t>
        <a:bodyPr/>
        <a:lstStyle/>
        <a:p>
          <a:r>
            <a:rPr lang="en-GB"/>
            <a:t>Relay an incoming NTLM authentication attempt to another host. Mix of protocols possible.</a:t>
          </a:r>
          <a:endParaRPr lang="en-AT"/>
        </a:p>
      </dgm:t>
    </dgm:pt>
    <dgm:pt modelId="{5629888F-AAA9-49AD-B20E-114624109940}" type="parTrans" cxnId="{C3B7A970-21D9-4268-BF4B-7C4157FE90AE}">
      <dgm:prSet/>
      <dgm:spPr/>
      <dgm:t>
        <a:bodyPr/>
        <a:lstStyle/>
        <a:p>
          <a:endParaRPr lang="en-GB"/>
        </a:p>
      </dgm:t>
    </dgm:pt>
    <dgm:pt modelId="{5F26AF4A-9843-455B-9C07-48D1EB71FC7B}" type="sibTrans" cxnId="{C3B7A970-21D9-4268-BF4B-7C4157FE90AE}">
      <dgm:prSet/>
      <dgm:spPr/>
      <dgm:t>
        <a:bodyPr/>
        <a:lstStyle/>
        <a:p>
          <a:endParaRPr lang="en-GB"/>
        </a:p>
      </dgm:t>
    </dgm:pt>
    <dgm:pt modelId="{AFE230FC-2CBB-4F22-9A63-F0EB23CDADC5}" type="pres">
      <dgm:prSet presAssocID="{FA8F7C96-3E1A-4A7E-A872-46E626659B80}" presName="linear" presStyleCnt="0">
        <dgm:presLayoutVars>
          <dgm:animLvl val="lvl"/>
          <dgm:resizeHandles val="exact"/>
        </dgm:presLayoutVars>
      </dgm:prSet>
      <dgm:spPr/>
    </dgm:pt>
    <dgm:pt modelId="{5D357C44-231A-4C20-8488-E18212B7F7AD}" type="pres">
      <dgm:prSet presAssocID="{B7C86DD5-5C8E-4B4C-B703-C09831FC876F}" presName="parentText" presStyleLbl="node1" presStyleIdx="0" presStyleCnt="3">
        <dgm:presLayoutVars>
          <dgm:chMax val="0"/>
          <dgm:bulletEnabled val="1"/>
        </dgm:presLayoutVars>
      </dgm:prSet>
      <dgm:spPr/>
    </dgm:pt>
    <dgm:pt modelId="{77098A5E-3758-4D14-8B40-099464E3A692}" type="pres">
      <dgm:prSet presAssocID="{B7C86DD5-5C8E-4B4C-B703-C09831FC876F}" presName="childText" presStyleLbl="revTx" presStyleIdx="0" presStyleCnt="3">
        <dgm:presLayoutVars>
          <dgm:bulletEnabled val="1"/>
        </dgm:presLayoutVars>
      </dgm:prSet>
      <dgm:spPr/>
    </dgm:pt>
    <dgm:pt modelId="{D12FF681-201B-4508-9D5B-FE1C458AAA02}" type="pres">
      <dgm:prSet presAssocID="{44A17D35-96DA-442A-9788-AC876F380825}" presName="parentText" presStyleLbl="node1" presStyleIdx="1" presStyleCnt="3">
        <dgm:presLayoutVars>
          <dgm:chMax val="0"/>
          <dgm:bulletEnabled val="1"/>
        </dgm:presLayoutVars>
      </dgm:prSet>
      <dgm:spPr/>
    </dgm:pt>
    <dgm:pt modelId="{14117948-D89B-42D0-9C9D-E6845FB811D2}" type="pres">
      <dgm:prSet presAssocID="{44A17D35-96DA-442A-9788-AC876F380825}" presName="childText" presStyleLbl="revTx" presStyleIdx="1" presStyleCnt="3">
        <dgm:presLayoutVars>
          <dgm:bulletEnabled val="1"/>
        </dgm:presLayoutVars>
      </dgm:prSet>
      <dgm:spPr/>
    </dgm:pt>
    <dgm:pt modelId="{10D146E9-5C19-4E00-BB18-74DFF151CF7F}" type="pres">
      <dgm:prSet presAssocID="{76A45DFD-CB35-4060-AD22-0A65A4D802E2}" presName="parentText" presStyleLbl="node1" presStyleIdx="2" presStyleCnt="3">
        <dgm:presLayoutVars>
          <dgm:chMax val="0"/>
          <dgm:bulletEnabled val="1"/>
        </dgm:presLayoutVars>
      </dgm:prSet>
      <dgm:spPr/>
    </dgm:pt>
    <dgm:pt modelId="{132C5968-1C44-45F1-8A5F-6C2F586A9DA7}" type="pres">
      <dgm:prSet presAssocID="{76A45DFD-CB35-4060-AD22-0A65A4D802E2}" presName="childText" presStyleLbl="revTx" presStyleIdx="2" presStyleCnt="3">
        <dgm:presLayoutVars>
          <dgm:bulletEnabled val="1"/>
        </dgm:presLayoutVars>
      </dgm:prSet>
      <dgm:spPr/>
    </dgm:pt>
  </dgm:ptLst>
  <dgm:cxnLst>
    <dgm:cxn modelId="{24DF3728-2CF7-4BAA-837A-452870DAD98E}" type="presOf" srcId="{B7C86DD5-5C8E-4B4C-B703-C09831FC876F}" destId="{5D357C44-231A-4C20-8488-E18212B7F7AD}" srcOrd="0" destOrd="0" presId="urn:microsoft.com/office/officeart/2005/8/layout/vList2"/>
    <dgm:cxn modelId="{953F905B-0B0F-4A93-9DA1-E7912F942D7F}" type="presOf" srcId="{51E1140A-9EC4-4DAF-990E-05D712904C80}" destId="{132C5968-1C44-45F1-8A5F-6C2F586A9DA7}" srcOrd="0" destOrd="0" presId="urn:microsoft.com/office/officeart/2005/8/layout/vList2"/>
    <dgm:cxn modelId="{C3B7A970-21D9-4268-BF4B-7C4157FE90AE}" srcId="{76A45DFD-CB35-4060-AD22-0A65A4D802E2}" destId="{51E1140A-9EC4-4DAF-990E-05D712904C80}" srcOrd="0" destOrd="0" parTransId="{5629888F-AAA9-49AD-B20E-114624109940}" sibTransId="{5F26AF4A-9843-455B-9C07-48D1EB71FC7B}"/>
    <dgm:cxn modelId="{A8EE6678-9520-4A1B-82DE-20AF7382069C}" type="presOf" srcId="{FA8F7C96-3E1A-4A7E-A872-46E626659B80}" destId="{AFE230FC-2CBB-4F22-9A63-F0EB23CDADC5}" srcOrd="0" destOrd="0" presId="urn:microsoft.com/office/officeart/2005/8/layout/vList2"/>
    <dgm:cxn modelId="{2F239C80-9C35-4B6F-AF7C-212259CDD651}" type="presOf" srcId="{CE3E9691-2DDC-418A-B14C-7A74BABD2054}" destId="{14117948-D89B-42D0-9C9D-E6845FB811D2}" srcOrd="0" destOrd="0" presId="urn:microsoft.com/office/officeart/2005/8/layout/vList2"/>
    <dgm:cxn modelId="{30A25281-1319-4FF1-80F8-568D28DC8838}" type="presOf" srcId="{76A45DFD-CB35-4060-AD22-0A65A4D802E2}" destId="{10D146E9-5C19-4E00-BB18-74DFF151CF7F}" srcOrd="0" destOrd="0" presId="urn:microsoft.com/office/officeart/2005/8/layout/vList2"/>
    <dgm:cxn modelId="{7888B283-7C9B-438E-8F26-8E3EF2B53278}" srcId="{FA8F7C96-3E1A-4A7E-A872-46E626659B80}" destId="{B7C86DD5-5C8E-4B4C-B703-C09831FC876F}" srcOrd="0" destOrd="0" parTransId="{D5AF9232-F07B-42ED-9B7A-7CEAD5679B97}" sibTransId="{3F11056F-8721-408B-AD9B-4002CC180EBD}"/>
    <dgm:cxn modelId="{3CB5CBAF-9AEA-43C5-AC1F-DEC16B8D33AB}" srcId="{FA8F7C96-3E1A-4A7E-A872-46E626659B80}" destId="{76A45DFD-CB35-4060-AD22-0A65A4D802E2}" srcOrd="2" destOrd="0" parTransId="{D0B36EC3-C3F9-4B74-B368-9B8A3BBE15E2}" sibTransId="{06A4729C-5461-4440-BBFD-B880963B4D3E}"/>
    <dgm:cxn modelId="{DF9949CA-DF5B-4300-92B7-0C0A81F8C03F}" type="presOf" srcId="{B73B53A9-8CBC-4902-BE29-BB9D3B9C0654}" destId="{77098A5E-3758-4D14-8B40-099464E3A692}" srcOrd="0" destOrd="0" presId="urn:microsoft.com/office/officeart/2005/8/layout/vList2"/>
    <dgm:cxn modelId="{597F2ED1-103C-46D4-AC10-D1F929BC77CA}" srcId="{44A17D35-96DA-442A-9788-AC876F380825}" destId="{CE3E9691-2DDC-418A-B14C-7A74BABD2054}" srcOrd="0" destOrd="0" parTransId="{F6E81910-381F-48BE-BEC0-507142E966DF}" sibTransId="{73EDBD09-3F15-4AA3-8099-D66BA56F2324}"/>
    <dgm:cxn modelId="{915B11D9-9D30-41FE-943A-946407F6E6C3}" srcId="{B7C86DD5-5C8E-4B4C-B703-C09831FC876F}" destId="{B73B53A9-8CBC-4902-BE29-BB9D3B9C0654}" srcOrd="0" destOrd="0" parTransId="{4CDD6520-280B-4959-986B-95A22684870E}" sibTransId="{209E742D-AFED-4259-917E-E499467157F5}"/>
    <dgm:cxn modelId="{453DDEED-58E6-49F2-9129-35E23B8ED9FD}" type="presOf" srcId="{44A17D35-96DA-442A-9788-AC876F380825}" destId="{D12FF681-201B-4508-9D5B-FE1C458AAA02}" srcOrd="0" destOrd="0" presId="urn:microsoft.com/office/officeart/2005/8/layout/vList2"/>
    <dgm:cxn modelId="{031B33EF-D78D-40CB-A2A4-293CEC1AD4D8}" srcId="{FA8F7C96-3E1A-4A7E-A872-46E626659B80}" destId="{44A17D35-96DA-442A-9788-AC876F380825}" srcOrd="1" destOrd="0" parTransId="{DE9224E7-6E47-4CA4-AD1C-05A5AD3CBA9E}" sibTransId="{B2EE7F0F-6AAB-47F0-AE16-BAF1B19FC190}"/>
    <dgm:cxn modelId="{11D3735B-3024-41CE-BDDB-43AF326B542D}" type="presParOf" srcId="{AFE230FC-2CBB-4F22-9A63-F0EB23CDADC5}" destId="{5D357C44-231A-4C20-8488-E18212B7F7AD}" srcOrd="0" destOrd="0" presId="urn:microsoft.com/office/officeart/2005/8/layout/vList2"/>
    <dgm:cxn modelId="{8EC00779-BC3C-405B-BCAC-B927370FD19B}" type="presParOf" srcId="{AFE230FC-2CBB-4F22-9A63-F0EB23CDADC5}" destId="{77098A5E-3758-4D14-8B40-099464E3A692}" srcOrd="1" destOrd="0" presId="urn:microsoft.com/office/officeart/2005/8/layout/vList2"/>
    <dgm:cxn modelId="{EBE7EEB4-B6C5-437E-9CF1-DD7C23A7C95F}" type="presParOf" srcId="{AFE230FC-2CBB-4F22-9A63-F0EB23CDADC5}" destId="{D12FF681-201B-4508-9D5B-FE1C458AAA02}" srcOrd="2" destOrd="0" presId="urn:microsoft.com/office/officeart/2005/8/layout/vList2"/>
    <dgm:cxn modelId="{A170E233-02F9-4C7A-9783-10380E08EEBE}" type="presParOf" srcId="{AFE230FC-2CBB-4F22-9A63-F0EB23CDADC5}" destId="{14117948-D89B-42D0-9C9D-E6845FB811D2}" srcOrd="3" destOrd="0" presId="urn:microsoft.com/office/officeart/2005/8/layout/vList2"/>
    <dgm:cxn modelId="{6E8B4DA8-EA0F-4DC0-941D-A69D55B7E522}" type="presParOf" srcId="{AFE230FC-2CBB-4F22-9A63-F0EB23CDADC5}" destId="{10D146E9-5C19-4E00-BB18-74DFF151CF7F}" srcOrd="4" destOrd="0" presId="urn:microsoft.com/office/officeart/2005/8/layout/vList2"/>
    <dgm:cxn modelId="{5EDDBABE-D931-4873-BC25-9D1F1DE35FE6}" type="presParOf" srcId="{AFE230FC-2CBB-4F22-9A63-F0EB23CDADC5}" destId="{132C5968-1C44-45F1-8A5F-6C2F586A9D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dgm:t>
        <a:bodyPr/>
        <a:lstStyle/>
        <a:p>
          <a:pPr rtl="0"/>
          <a:r>
            <a:rPr lang="de-AT"/>
            <a:t>Active Directory data store</a:t>
          </a: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74F688-5FC5-42C8-AF32-71FD6EBDFAF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BF4897D-02D9-4AE9-8C67-89BAF6C7EF3C}">
      <dgm:prSet/>
      <dgm:spPr/>
      <dgm:t>
        <a:bodyPr/>
        <a:lstStyle/>
        <a:p>
          <a:r>
            <a:rPr lang="en-GB" dirty="0"/>
            <a:t>NTLM is vulnerable to so called relay attacks</a:t>
          </a:r>
          <a:endParaRPr lang="en-AT" dirty="0"/>
        </a:p>
      </dgm:t>
    </dgm:pt>
    <dgm:pt modelId="{EC379CEC-DE76-49CB-B6FC-A21F0C928FC9}" type="parTrans" cxnId="{9848C419-0A6C-42EC-857E-3DCB92FCA6AB}">
      <dgm:prSet/>
      <dgm:spPr/>
      <dgm:t>
        <a:bodyPr/>
        <a:lstStyle/>
        <a:p>
          <a:endParaRPr lang="en-GB"/>
        </a:p>
      </dgm:t>
    </dgm:pt>
    <dgm:pt modelId="{E8D4B563-2C74-4930-815A-9F889A143DFB}" type="sibTrans" cxnId="{9848C419-0A6C-42EC-857E-3DCB92FCA6AB}">
      <dgm:prSet/>
      <dgm:spPr/>
      <dgm:t>
        <a:bodyPr/>
        <a:lstStyle/>
        <a:p>
          <a:endParaRPr lang="en-GB"/>
        </a:p>
      </dgm:t>
    </dgm:pt>
    <dgm:pt modelId="{64EDDBEE-8692-43E3-A703-91B1BC9F28EE}">
      <dgm:prSet/>
      <dgm:spPr/>
      <dgm:t>
        <a:bodyPr/>
        <a:lstStyle/>
        <a:p>
          <a:r>
            <a:rPr lang="en-GB"/>
            <a:t>In a relay attack, the attacker redirects/relays an incoming authentication request from a higher privileged user (relay account) to another computer (relay target)</a:t>
          </a:r>
          <a:endParaRPr lang="en-AT"/>
        </a:p>
      </dgm:t>
    </dgm:pt>
    <dgm:pt modelId="{45471A22-776C-47BD-B909-6DF5AAE5DF61}" type="parTrans" cxnId="{1A386FD4-1738-4159-94D5-3BEB6562E388}">
      <dgm:prSet/>
      <dgm:spPr/>
      <dgm:t>
        <a:bodyPr/>
        <a:lstStyle/>
        <a:p>
          <a:endParaRPr lang="en-GB"/>
        </a:p>
      </dgm:t>
    </dgm:pt>
    <dgm:pt modelId="{7B71EC4B-CA04-4C3A-86FF-C08FCB4370A3}" type="sibTrans" cxnId="{1A386FD4-1738-4159-94D5-3BEB6562E388}">
      <dgm:prSet/>
      <dgm:spPr/>
      <dgm:t>
        <a:bodyPr/>
        <a:lstStyle/>
        <a:p>
          <a:endParaRPr lang="en-GB"/>
        </a:p>
      </dgm:t>
    </dgm:pt>
    <dgm:pt modelId="{1D2C0BB8-10D2-4679-A965-7B7865ED7784}">
      <dgm:prSet/>
      <dgm:spPr/>
      <dgm:t>
        <a:bodyPr/>
        <a:lstStyle/>
        <a:p>
          <a:r>
            <a:rPr lang="en-GB"/>
            <a:t>The attacker can then use the privileges of the relayed account to access the relay target</a:t>
          </a:r>
          <a:endParaRPr lang="en-AT"/>
        </a:p>
      </dgm:t>
    </dgm:pt>
    <dgm:pt modelId="{E3743699-E46E-44F8-AFE3-57E68AA4A524}" type="parTrans" cxnId="{39B904EA-37DA-4EBE-AF03-F2971D795B98}">
      <dgm:prSet/>
      <dgm:spPr/>
      <dgm:t>
        <a:bodyPr/>
        <a:lstStyle/>
        <a:p>
          <a:endParaRPr lang="en-GB"/>
        </a:p>
      </dgm:t>
    </dgm:pt>
    <dgm:pt modelId="{3E76F92F-1CC6-4FBF-A3E1-0CDFBB047F4B}" type="sibTrans" cxnId="{39B904EA-37DA-4EBE-AF03-F2971D795B98}">
      <dgm:prSet/>
      <dgm:spPr/>
      <dgm:t>
        <a:bodyPr/>
        <a:lstStyle/>
        <a:p>
          <a:endParaRPr lang="en-GB"/>
        </a:p>
      </dgm:t>
    </dgm:pt>
    <dgm:pt modelId="{46F29681-7950-4AEB-97E4-AEDEF57B7956}" type="pres">
      <dgm:prSet presAssocID="{0974F688-5FC5-42C8-AF32-71FD6EBDFAF9}" presName="vert0" presStyleCnt="0">
        <dgm:presLayoutVars>
          <dgm:dir/>
          <dgm:animOne val="branch"/>
          <dgm:animLvl val="lvl"/>
        </dgm:presLayoutVars>
      </dgm:prSet>
      <dgm:spPr/>
    </dgm:pt>
    <dgm:pt modelId="{FB42CD0A-5963-4603-A9C5-A0578AE9CBCF}" type="pres">
      <dgm:prSet presAssocID="{5BF4897D-02D9-4AE9-8C67-89BAF6C7EF3C}" presName="thickLine" presStyleLbl="alignNode1" presStyleIdx="0" presStyleCnt="3"/>
      <dgm:spPr/>
    </dgm:pt>
    <dgm:pt modelId="{FC0459F3-25F2-403D-8C8D-E94B20964A34}" type="pres">
      <dgm:prSet presAssocID="{5BF4897D-02D9-4AE9-8C67-89BAF6C7EF3C}" presName="horz1" presStyleCnt="0"/>
      <dgm:spPr/>
    </dgm:pt>
    <dgm:pt modelId="{7A41E768-3539-4FD4-8A5B-C767B19B54F3}" type="pres">
      <dgm:prSet presAssocID="{5BF4897D-02D9-4AE9-8C67-89BAF6C7EF3C}" presName="tx1" presStyleLbl="revTx" presStyleIdx="0" presStyleCnt="3"/>
      <dgm:spPr/>
    </dgm:pt>
    <dgm:pt modelId="{7C7CED82-0AF9-469F-91D5-C3A3EDE8569A}" type="pres">
      <dgm:prSet presAssocID="{5BF4897D-02D9-4AE9-8C67-89BAF6C7EF3C}" presName="vert1" presStyleCnt="0"/>
      <dgm:spPr/>
    </dgm:pt>
    <dgm:pt modelId="{DBF1F145-3AF0-49D1-B387-562138F98C77}" type="pres">
      <dgm:prSet presAssocID="{64EDDBEE-8692-43E3-A703-91B1BC9F28EE}" presName="thickLine" presStyleLbl="alignNode1" presStyleIdx="1" presStyleCnt="3"/>
      <dgm:spPr/>
    </dgm:pt>
    <dgm:pt modelId="{25D801F9-0839-4344-A4E4-AFCFF2373D7F}" type="pres">
      <dgm:prSet presAssocID="{64EDDBEE-8692-43E3-A703-91B1BC9F28EE}" presName="horz1" presStyleCnt="0"/>
      <dgm:spPr/>
    </dgm:pt>
    <dgm:pt modelId="{3748043E-CFEC-4FD1-99FF-D0E89DD03C93}" type="pres">
      <dgm:prSet presAssocID="{64EDDBEE-8692-43E3-A703-91B1BC9F28EE}" presName="tx1" presStyleLbl="revTx" presStyleIdx="1" presStyleCnt="3"/>
      <dgm:spPr/>
    </dgm:pt>
    <dgm:pt modelId="{064FEB85-488A-4EF1-96AF-C2BF633C9DB3}" type="pres">
      <dgm:prSet presAssocID="{64EDDBEE-8692-43E3-A703-91B1BC9F28EE}" presName="vert1" presStyleCnt="0"/>
      <dgm:spPr/>
    </dgm:pt>
    <dgm:pt modelId="{8A861683-9B47-4919-A6A6-23D205E19E91}" type="pres">
      <dgm:prSet presAssocID="{1D2C0BB8-10D2-4679-A965-7B7865ED7784}" presName="thickLine" presStyleLbl="alignNode1" presStyleIdx="2" presStyleCnt="3"/>
      <dgm:spPr/>
    </dgm:pt>
    <dgm:pt modelId="{4E1F2822-6EEF-47B9-AC2F-E43832547BEF}" type="pres">
      <dgm:prSet presAssocID="{1D2C0BB8-10D2-4679-A965-7B7865ED7784}" presName="horz1" presStyleCnt="0"/>
      <dgm:spPr/>
    </dgm:pt>
    <dgm:pt modelId="{2D52F031-2CE6-44C5-BF6F-809762FD1444}" type="pres">
      <dgm:prSet presAssocID="{1D2C0BB8-10D2-4679-A965-7B7865ED7784}" presName="tx1" presStyleLbl="revTx" presStyleIdx="2" presStyleCnt="3"/>
      <dgm:spPr/>
    </dgm:pt>
    <dgm:pt modelId="{65DB4EFE-2044-41FE-9209-9E4F30FFB8F0}" type="pres">
      <dgm:prSet presAssocID="{1D2C0BB8-10D2-4679-A965-7B7865ED7784}" presName="vert1" presStyleCnt="0"/>
      <dgm:spPr/>
    </dgm:pt>
  </dgm:ptLst>
  <dgm:cxnLst>
    <dgm:cxn modelId="{9848C419-0A6C-42EC-857E-3DCB92FCA6AB}" srcId="{0974F688-5FC5-42C8-AF32-71FD6EBDFAF9}" destId="{5BF4897D-02D9-4AE9-8C67-89BAF6C7EF3C}" srcOrd="0" destOrd="0" parTransId="{EC379CEC-DE76-49CB-B6FC-A21F0C928FC9}" sibTransId="{E8D4B563-2C74-4930-815A-9F889A143DFB}"/>
    <dgm:cxn modelId="{7490C0A3-EC23-4AAF-A485-911CF382AA10}" type="presOf" srcId="{1D2C0BB8-10D2-4679-A965-7B7865ED7784}" destId="{2D52F031-2CE6-44C5-BF6F-809762FD1444}" srcOrd="0" destOrd="0" presId="urn:microsoft.com/office/officeart/2008/layout/LinedList"/>
    <dgm:cxn modelId="{5E1712D4-2F99-495D-BD91-C0C8E10769B5}" type="presOf" srcId="{5BF4897D-02D9-4AE9-8C67-89BAF6C7EF3C}" destId="{7A41E768-3539-4FD4-8A5B-C767B19B54F3}" srcOrd="0" destOrd="0" presId="urn:microsoft.com/office/officeart/2008/layout/LinedList"/>
    <dgm:cxn modelId="{1A386FD4-1738-4159-94D5-3BEB6562E388}" srcId="{0974F688-5FC5-42C8-AF32-71FD6EBDFAF9}" destId="{64EDDBEE-8692-43E3-A703-91B1BC9F28EE}" srcOrd="1" destOrd="0" parTransId="{45471A22-776C-47BD-B909-6DF5AAE5DF61}" sibTransId="{7B71EC4B-CA04-4C3A-86FF-C08FCB4370A3}"/>
    <dgm:cxn modelId="{39B904EA-37DA-4EBE-AF03-F2971D795B98}" srcId="{0974F688-5FC5-42C8-AF32-71FD6EBDFAF9}" destId="{1D2C0BB8-10D2-4679-A965-7B7865ED7784}" srcOrd="2" destOrd="0" parTransId="{E3743699-E46E-44F8-AFE3-57E68AA4A524}" sibTransId="{3E76F92F-1CC6-4FBF-A3E1-0CDFBB047F4B}"/>
    <dgm:cxn modelId="{E033A2EB-483D-48D5-9A60-616D517403C2}" type="presOf" srcId="{64EDDBEE-8692-43E3-A703-91B1BC9F28EE}" destId="{3748043E-CFEC-4FD1-99FF-D0E89DD03C93}" srcOrd="0" destOrd="0" presId="urn:microsoft.com/office/officeart/2008/layout/LinedList"/>
    <dgm:cxn modelId="{99F08FFC-DF7B-4A31-A61D-DC810588DD80}" type="presOf" srcId="{0974F688-5FC5-42C8-AF32-71FD6EBDFAF9}" destId="{46F29681-7950-4AEB-97E4-AEDEF57B7956}" srcOrd="0" destOrd="0" presId="urn:microsoft.com/office/officeart/2008/layout/LinedList"/>
    <dgm:cxn modelId="{7AB3018B-C3A7-4219-BF86-AD1E883F6E8D}" type="presParOf" srcId="{46F29681-7950-4AEB-97E4-AEDEF57B7956}" destId="{FB42CD0A-5963-4603-A9C5-A0578AE9CBCF}" srcOrd="0" destOrd="0" presId="urn:microsoft.com/office/officeart/2008/layout/LinedList"/>
    <dgm:cxn modelId="{DB08F56E-F75F-4E25-ACE9-2CB39E88D1E1}" type="presParOf" srcId="{46F29681-7950-4AEB-97E4-AEDEF57B7956}" destId="{FC0459F3-25F2-403D-8C8D-E94B20964A34}" srcOrd="1" destOrd="0" presId="urn:microsoft.com/office/officeart/2008/layout/LinedList"/>
    <dgm:cxn modelId="{CAE0BA75-3215-4B30-9314-1D972EFB8E62}" type="presParOf" srcId="{FC0459F3-25F2-403D-8C8D-E94B20964A34}" destId="{7A41E768-3539-4FD4-8A5B-C767B19B54F3}" srcOrd="0" destOrd="0" presId="urn:microsoft.com/office/officeart/2008/layout/LinedList"/>
    <dgm:cxn modelId="{5169A19E-9B15-478A-8738-C4EFC00E1CE0}" type="presParOf" srcId="{FC0459F3-25F2-403D-8C8D-E94B20964A34}" destId="{7C7CED82-0AF9-469F-91D5-C3A3EDE8569A}" srcOrd="1" destOrd="0" presId="urn:microsoft.com/office/officeart/2008/layout/LinedList"/>
    <dgm:cxn modelId="{9C605531-9CC6-4F00-BA68-0397C27BE0B5}" type="presParOf" srcId="{46F29681-7950-4AEB-97E4-AEDEF57B7956}" destId="{DBF1F145-3AF0-49D1-B387-562138F98C77}" srcOrd="2" destOrd="0" presId="urn:microsoft.com/office/officeart/2008/layout/LinedList"/>
    <dgm:cxn modelId="{EED6E78D-A92C-4FEA-BAAD-F2E843BB0DAE}" type="presParOf" srcId="{46F29681-7950-4AEB-97E4-AEDEF57B7956}" destId="{25D801F9-0839-4344-A4E4-AFCFF2373D7F}" srcOrd="3" destOrd="0" presId="urn:microsoft.com/office/officeart/2008/layout/LinedList"/>
    <dgm:cxn modelId="{67E5D51C-88AC-4956-B360-487940DF2AB7}" type="presParOf" srcId="{25D801F9-0839-4344-A4E4-AFCFF2373D7F}" destId="{3748043E-CFEC-4FD1-99FF-D0E89DD03C93}" srcOrd="0" destOrd="0" presId="urn:microsoft.com/office/officeart/2008/layout/LinedList"/>
    <dgm:cxn modelId="{0DD95CE4-D466-4434-88E4-3D616F694139}" type="presParOf" srcId="{25D801F9-0839-4344-A4E4-AFCFF2373D7F}" destId="{064FEB85-488A-4EF1-96AF-C2BF633C9DB3}" srcOrd="1" destOrd="0" presId="urn:microsoft.com/office/officeart/2008/layout/LinedList"/>
    <dgm:cxn modelId="{6024BF64-3257-457D-A2E4-7CB4A090D753}" type="presParOf" srcId="{46F29681-7950-4AEB-97E4-AEDEF57B7956}" destId="{8A861683-9B47-4919-A6A6-23D205E19E91}" srcOrd="4" destOrd="0" presId="urn:microsoft.com/office/officeart/2008/layout/LinedList"/>
    <dgm:cxn modelId="{DB2E27A3-521E-45C5-A80A-3D9799F24B30}" type="presParOf" srcId="{46F29681-7950-4AEB-97E4-AEDEF57B7956}" destId="{4E1F2822-6EEF-47B9-AC2F-E43832547BEF}" srcOrd="5" destOrd="0" presId="urn:microsoft.com/office/officeart/2008/layout/LinedList"/>
    <dgm:cxn modelId="{2B03A9D5-6451-44FE-A52A-540C7F206ADF}" type="presParOf" srcId="{4E1F2822-6EEF-47B9-AC2F-E43832547BEF}" destId="{2D52F031-2CE6-44C5-BF6F-809762FD1444}" srcOrd="0" destOrd="0" presId="urn:microsoft.com/office/officeart/2008/layout/LinedList"/>
    <dgm:cxn modelId="{1A976856-3933-4F06-960C-4D505FD3004C}" type="presParOf" srcId="{4E1F2822-6EEF-47B9-AC2F-E43832547BEF}" destId="{65DB4EFE-2044-41FE-9209-9E4F30FFB8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DAD4479-0E71-4FF1-86E0-67445748D44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725176A-0CB7-4EFF-8018-E148CDF5638C}">
      <dgm:prSet/>
      <dgm:spPr/>
      <dgm:t>
        <a:bodyPr/>
        <a:lstStyle/>
        <a:p>
          <a:r>
            <a:rPr lang="de-DE"/>
            <a:t>Due to the simplicity of the protocol, NTLM authentication is supported by various „transport protocols“</a:t>
          </a:r>
          <a:endParaRPr lang="en-AT"/>
        </a:p>
      </dgm:t>
    </dgm:pt>
    <dgm:pt modelId="{A09D819D-EC48-4E42-B184-68E68BDCAB72}" type="parTrans" cxnId="{2C0D92FD-8A86-49DD-A61E-34142D090530}">
      <dgm:prSet/>
      <dgm:spPr/>
      <dgm:t>
        <a:bodyPr/>
        <a:lstStyle/>
        <a:p>
          <a:endParaRPr lang="en-GB"/>
        </a:p>
      </dgm:t>
    </dgm:pt>
    <dgm:pt modelId="{BD5CA73C-618E-4DEC-86E0-9474FD46A6E1}" type="sibTrans" cxnId="{2C0D92FD-8A86-49DD-A61E-34142D090530}">
      <dgm:prSet/>
      <dgm:spPr/>
      <dgm:t>
        <a:bodyPr/>
        <a:lstStyle/>
        <a:p>
          <a:endParaRPr lang="en-GB"/>
        </a:p>
      </dgm:t>
    </dgm:pt>
    <dgm:pt modelId="{EAD13CCB-4C6B-450A-A763-EE3FAB02CA47}">
      <dgm:prSet/>
      <dgm:spPr/>
      <dgm:t>
        <a:bodyPr/>
        <a:lstStyle/>
        <a:p>
          <a:r>
            <a:rPr lang="de-DE" dirty="0" err="1"/>
            <a:t>Therefore</a:t>
          </a:r>
          <a:r>
            <a:rPr lang="de-DE" dirty="0"/>
            <a:t>, NTLM </a:t>
          </a:r>
          <a:r>
            <a:rPr lang="de-DE" dirty="0" err="1"/>
            <a:t>relay</a:t>
          </a:r>
          <a:r>
            <a:rPr lang="de-DE" dirty="0"/>
            <a:t> </a:t>
          </a:r>
          <a:r>
            <a:rPr lang="de-DE" dirty="0" err="1"/>
            <a:t>is</a:t>
          </a:r>
          <a:r>
            <a:rPr lang="de-DE" dirty="0"/>
            <a:t> also possible in a </a:t>
          </a:r>
          <a:r>
            <a:rPr lang="de-DE" dirty="0" err="1"/>
            <a:t>cross-protocol</a:t>
          </a:r>
          <a:r>
            <a:rPr lang="de-DE" dirty="0"/>
            <a:t> </a:t>
          </a:r>
          <a:r>
            <a:rPr lang="de-DE" dirty="0" err="1"/>
            <a:t>fashion</a:t>
          </a:r>
          <a:r>
            <a:rPr lang="de-DE" dirty="0"/>
            <a:t>. </a:t>
          </a:r>
          <a:r>
            <a:rPr lang="de-DE" dirty="0" err="1"/>
            <a:t>E.g</a:t>
          </a:r>
          <a:r>
            <a:rPr lang="de-DE" dirty="0"/>
            <a:t>: </a:t>
          </a:r>
          <a:r>
            <a:rPr lang="de-DE" dirty="0" err="1"/>
            <a:t>incoming</a:t>
          </a:r>
          <a:r>
            <a:rPr lang="de-DE" dirty="0"/>
            <a:t> </a:t>
          </a:r>
          <a:r>
            <a:rPr lang="de-DE" dirty="0" err="1"/>
            <a:t>authentication</a:t>
          </a:r>
          <a:r>
            <a:rPr lang="de-DE" dirty="0"/>
            <a:t> via HTTP, </a:t>
          </a:r>
          <a:r>
            <a:rPr lang="de-DE" dirty="0" err="1"/>
            <a:t>outgoing</a:t>
          </a:r>
          <a:r>
            <a:rPr lang="de-DE" dirty="0"/>
            <a:t> </a:t>
          </a:r>
          <a:r>
            <a:rPr lang="de-DE" dirty="0" err="1"/>
            <a:t>authentication</a:t>
          </a:r>
          <a:r>
            <a:rPr lang="de-DE" dirty="0"/>
            <a:t> via SMB</a:t>
          </a:r>
          <a:endParaRPr lang="en-AT" dirty="0"/>
        </a:p>
      </dgm:t>
    </dgm:pt>
    <dgm:pt modelId="{B9DED335-0113-4085-9A91-64D78C25B3C8}" type="parTrans" cxnId="{239B4E52-0345-4358-A43B-22EB2F8B72DB}">
      <dgm:prSet/>
      <dgm:spPr/>
      <dgm:t>
        <a:bodyPr/>
        <a:lstStyle/>
        <a:p>
          <a:endParaRPr lang="en-GB"/>
        </a:p>
      </dgm:t>
    </dgm:pt>
    <dgm:pt modelId="{29C8CC0D-A56B-4068-A005-F4275FE0413F}" type="sibTrans" cxnId="{239B4E52-0345-4358-A43B-22EB2F8B72DB}">
      <dgm:prSet/>
      <dgm:spPr/>
      <dgm:t>
        <a:bodyPr/>
        <a:lstStyle/>
        <a:p>
          <a:endParaRPr lang="en-GB"/>
        </a:p>
      </dgm:t>
    </dgm:pt>
    <dgm:pt modelId="{23189A67-A5CB-4C46-BD9D-82A4499E2783}" type="pres">
      <dgm:prSet presAssocID="{7DAD4479-0E71-4FF1-86E0-67445748D44B}" presName="vert0" presStyleCnt="0">
        <dgm:presLayoutVars>
          <dgm:dir/>
          <dgm:animOne val="branch"/>
          <dgm:animLvl val="lvl"/>
        </dgm:presLayoutVars>
      </dgm:prSet>
      <dgm:spPr/>
    </dgm:pt>
    <dgm:pt modelId="{934C79BB-9AD1-440F-A3DE-8A693F1EE054}" type="pres">
      <dgm:prSet presAssocID="{5725176A-0CB7-4EFF-8018-E148CDF5638C}" presName="thickLine" presStyleLbl="alignNode1" presStyleIdx="0" presStyleCnt="2"/>
      <dgm:spPr/>
    </dgm:pt>
    <dgm:pt modelId="{75F654EE-846D-4917-B0A3-BEA5EAE89591}" type="pres">
      <dgm:prSet presAssocID="{5725176A-0CB7-4EFF-8018-E148CDF5638C}" presName="horz1" presStyleCnt="0"/>
      <dgm:spPr/>
    </dgm:pt>
    <dgm:pt modelId="{28FF1751-18B0-403E-8B77-E890D8DB096E}" type="pres">
      <dgm:prSet presAssocID="{5725176A-0CB7-4EFF-8018-E148CDF5638C}" presName="tx1" presStyleLbl="revTx" presStyleIdx="0" presStyleCnt="2"/>
      <dgm:spPr/>
    </dgm:pt>
    <dgm:pt modelId="{C5E8B42E-9B80-4483-B8E7-D7590AE52AFB}" type="pres">
      <dgm:prSet presAssocID="{5725176A-0CB7-4EFF-8018-E148CDF5638C}" presName="vert1" presStyleCnt="0"/>
      <dgm:spPr/>
    </dgm:pt>
    <dgm:pt modelId="{E45D7B2E-546E-4185-A27F-9FAF9C6338D2}" type="pres">
      <dgm:prSet presAssocID="{EAD13CCB-4C6B-450A-A763-EE3FAB02CA47}" presName="thickLine" presStyleLbl="alignNode1" presStyleIdx="1" presStyleCnt="2"/>
      <dgm:spPr/>
    </dgm:pt>
    <dgm:pt modelId="{BA60DE09-A709-46F6-90A6-302F09C0E4C8}" type="pres">
      <dgm:prSet presAssocID="{EAD13CCB-4C6B-450A-A763-EE3FAB02CA47}" presName="horz1" presStyleCnt="0"/>
      <dgm:spPr/>
    </dgm:pt>
    <dgm:pt modelId="{AF784CC0-1C7D-4C19-9475-DBF7C657A083}" type="pres">
      <dgm:prSet presAssocID="{EAD13CCB-4C6B-450A-A763-EE3FAB02CA47}" presName="tx1" presStyleLbl="revTx" presStyleIdx="1" presStyleCnt="2"/>
      <dgm:spPr/>
    </dgm:pt>
    <dgm:pt modelId="{D376A6AB-1B34-4B5A-A482-9B5091CD9192}" type="pres">
      <dgm:prSet presAssocID="{EAD13CCB-4C6B-450A-A763-EE3FAB02CA47}" presName="vert1" presStyleCnt="0"/>
      <dgm:spPr/>
    </dgm:pt>
  </dgm:ptLst>
  <dgm:cxnLst>
    <dgm:cxn modelId="{95B2386C-84BE-4B2E-9C23-9B3CA7702997}" type="presOf" srcId="{EAD13CCB-4C6B-450A-A763-EE3FAB02CA47}" destId="{AF784CC0-1C7D-4C19-9475-DBF7C657A083}" srcOrd="0" destOrd="0" presId="urn:microsoft.com/office/officeart/2008/layout/LinedList"/>
    <dgm:cxn modelId="{239B4E52-0345-4358-A43B-22EB2F8B72DB}" srcId="{7DAD4479-0E71-4FF1-86E0-67445748D44B}" destId="{EAD13CCB-4C6B-450A-A763-EE3FAB02CA47}" srcOrd="1" destOrd="0" parTransId="{B9DED335-0113-4085-9A91-64D78C25B3C8}" sibTransId="{29C8CC0D-A56B-4068-A005-F4275FE0413F}"/>
    <dgm:cxn modelId="{AB8149B1-4BD1-451F-80C3-8AC96C6AE016}" type="presOf" srcId="{5725176A-0CB7-4EFF-8018-E148CDF5638C}" destId="{28FF1751-18B0-403E-8B77-E890D8DB096E}" srcOrd="0" destOrd="0" presId="urn:microsoft.com/office/officeart/2008/layout/LinedList"/>
    <dgm:cxn modelId="{B3B84DBC-FFC6-434B-9025-02A6D4D6E562}" type="presOf" srcId="{7DAD4479-0E71-4FF1-86E0-67445748D44B}" destId="{23189A67-A5CB-4C46-BD9D-82A4499E2783}" srcOrd="0" destOrd="0" presId="urn:microsoft.com/office/officeart/2008/layout/LinedList"/>
    <dgm:cxn modelId="{2C0D92FD-8A86-49DD-A61E-34142D090530}" srcId="{7DAD4479-0E71-4FF1-86E0-67445748D44B}" destId="{5725176A-0CB7-4EFF-8018-E148CDF5638C}" srcOrd="0" destOrd="0" parTransId="{A09D819D-EC48-4E42-B184-68E68BDCAB72}" sibTransId="{BD5CA73C-618E-4DEC-86E0-9474FD46A6E1}"/>
    <dgm:cxn modelId="{4053A00C-58DF-403D-A17E-78476CF44229}" type="presParOf" srcId="{23189A67-A5CB-4C46-BD9D-82A4499E2783}" destId="{934C79BB-9AD1-440F-A3DE-8A693F1EE054}" srcOrd="0" destOrd="0" presId="urn:microsoft.com/office/officeart/2008/layout/LinedList"/>
    <dgm:cxn modelId="{5933ABA7-286C-4610-8507-5B947EC0AB68}" type="presParOf" srcId="{23189A67-A5CB-4C46-BD9D-82A4499E2783}" destId="{75F654EE-846D-4917-B0A3-BEA5EAE89591}" srcOrd="1" destOrd="0" presId="urn:microsoft.com/office/officeart/2008/layout/LinedList"/>
    <dgm:cxn modelId="{35E4A53A-F8DF-4A30-8844-6B6FD9111DBC}" type="presParOf" srcId="{75F654EE-846D-4917-B0A3-BEA5EAE89591}" destId="{28FF1751-18B0-403E-8B77-E890D8DB096E}" srcOrd="0" destOrd="0" presId="urn:microsoft.com/office/officeart/2008/layout/LinedList"/>
    <dgm:cxn modelId="{489F3F15-6444-4CF0-8A9E-E66CC2E994A5}" type="presParOf" srcId="{75F654EE-846D-4917-B0A3-BEA5EAE89591}" destId="{C5E8B42E-9B80-4483-B8E7-D7590AE52AFB}" srcOrd="1" destOrd="0" presId="urn:microsoft.com/office/officeart/2008/layout/LinedList"/>
    <dgm:cxn modelId="{A528D408-7B13-447D-903C-85340F76961D}" type="presParOf" srcId="{23189A67-A5CB-4C46-BD9D-82A4499E2783}" destId="{E45D7B2E-546E-4185-A27F-9FAF9C6338D2}" srcOrd="2" destOrd="0" presId="urn:microsoft.com/office/officeart/2008/layout/LinedList"/>
    <dgm:cxn modelId="{EB70302C-8E46-4D11-ADFC-85F47CEA58D9}" type="presParOf" srcId="{23189A67-A5CB-4C46-BD9D-82A4499E2783}" destId="{BA60DE09-A709-46F6-90A6-302F09C0E4C8}" srcOrd="3" destOrd="0" presId="urn:microsoft.com/office/officeart/2008/layout/LinedList"/>
    <dgm:cxn modelId="{2A911A02-047E-447D-AEF2-3F2BDFCE655F}" type="presParOf" srcId="{BA60DE09-A709-46F6-90A6-302F09C0E4C8}" destId="{AF784CC0-1C7D-4C19-9475-DBF7C657A083}" srcOrd="0" destOrd="0" presId="urn:microsoft.com/office/officeart/2008/layout/LinedList"/>
    <dgm:cxn modelId="{199C6E66-159C-435B-AEBA-E6A5953AC589}" type="presParOf" srcId="{BA60DE09-A709-46F6-90A6-302F09C0E4C8}" destId="{D376A6AB-1B34-4B5A-A482-9B5091CD919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8B2564E-728D-4136-A2D2-EB8F3C5C3EB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GB"/>
        </a:p>
      </dgm:t>
    </dgm:pt>
    <dgm:pt modelId="{64FC2E8D-70F4-45F1-9681-535FCC380BDB}">
      <dgm:prSet/>
      <dgm:spPr/>
      <dgm:t>
        <a:bodyPr/>
        <a:lstStyle/>
        <a:p>
          <a:r>
            <a:rPr lang="de-DE"/>
            <a:t>Protocols that support NTLM are (among others)</a:t>
          </a:r>
          <a:endParaRPr lang="en-AT"/>
        </a:p>
      </dgm:t>
    </dgm:pt>
    <dgm:pt modelId="{92C4439B-EDF3-4FD1-958C-EFA524FF60D2}" type="parTrans" cxnId="{DEDA61CE-A9D3-4057-A25C-F03B5CEEC4CE}">
      <dgm:prSet/>
      <dgm:spPr/>
      <dgm:t>
        <a:bodyPr/>
        <a:lstStyle/>
        <a:p>
          <a:endParaRPr lang="en-GB"/>
        </a:p>
      </dgm:t>
    </dgm:pt>
    <dgm:pt modelId="{8A78B004-2CF5-4F2A-9324-3998C6139D0F}" type="sibTrans" cxnId="{DEDA61CE-A9D3-4057-A25C-F03B5CEEC4CE}">
      <dgm:prSet/>
      <dgm:spPr/>
      <dgm:t>
        <a:bodyPr/>
        <a:lstStyle/>
        <a:p>
          <a:endParaRPr lang="en-GB"/>
        </a:p>
      </dgm:t>
    </dgm:pt>
    <dgm:pt modelId="{52FA17B5-8BB6-4F61-9774-8501B275C7DD}">
      <dgm:prSet/>
      <dgm:spPr/>
      <dgm:t>
        <a:bodyPr/>
        <a:lstStyle/>
        <a:p>
          <a:r>
            <a:rPr lang="de-DE"/>
            <a:t>LDAP</a:t>
          </a:r>
          <a:endParaRPr lang="en-AT"/>
        </a:p>
      </dgm:t>
    </dgm:pt>
    <dgm:pt modelId="{170F5658-1DCD-473A-A3B1-7E6372B2C2F4}" type="parTrans" cxnId="{B5EBA314-5BA2-4493-9D49-7D785F54BE02}">
      <dgm:prSet/>
      <dgm:spPr/>
      <dgm:t>
        <a:bodyPr/>
        <a:lstStyle/>
        <a:p>
          <a:endParaRPr lang="en-GB"/>
        </a:p>
      </dgm:t>
    </dgm:pt>
    <dgm:pt modelId="{25000D9C-C554-44DF-B15B-C2150FF93D36}" type="sibTrans" cxnId="{B5EBA314-5BA2-4493-9D49-7D785F54BE02}">
      <dgm:prSet/>
      <dgm:spPr/>
      <dgm:t>
        <a:bodyPr/>
        <a:lstStyle/>
        <a:p>
          <a:endParaRPr lang="en-GB"/>
        </a:p>
      </dgm:t>
    </dgm:pt>
    <dgm:pt modelId="{17385046-2EA7-4A5B-8B22-17EB085696D8}">
      <dgm:prSet/>
      <dgm:spPr/>
      <dgm:t>
        <a:bodyPr/>
        <a:lstStyle/>
        <a:p>
          <a:r>
            <a:rPr lang="de-DE"/>
            <a:t>HTTP</a:t>
          </a:r>
          <a:endParaRPr lang="en-AT"/>
        </a:p>
      </dgm:t>
    </dgm:pt>
    <dgm:pt modelId="{110D006B-CD8C-4861-9E40-6371F7E1563E}" type="parTrans" cxnId="{A3C9E3D4-F2A2-4D32-B4A2-95826C7249AA}">
      <dgm:prSet/>
      <dgm:spPr/>
      <dgm:t>
        <a:bodyPr/>
        <a:lstStyle/>
        <a:p>
          <a:endParaRPr lang="en-GB"/>
        </a:p>
      </dgm:t>
    </dgm:pt>
    <dgm:pt modelId="{41B867F7-F3FE-40D4-B968-FAF45945392D}" type="sibTrans" cxnId="{A3C9E3D4-F2A2-4D32-B4A2-95826C7249AA}">
      <dgm:prSet/>
      <dgm:spPr/>
      <dgm:t>
        <a:bodyPr/>
        <a:lstStyle/>
        <a:p>
          <a:endParaRPr lang="en-GB"/>
        </a:p>
      </dgm:t>
    </dgm:pt>
    <dgm:pt modelId="{0F49A779-E35C-495B-9B00-913E279172D8}">
      <dgm:prSet/>
      <dgm:spPr/>
      <dgm:t>
        <a:bodyPr/>
        <a:lstStyle/>
        <a:p>
          <a:r>
            <a:rPr lang="de-DE" dirty="0"/>
            <a:t>SMB</a:t>
          </a:r>
          <a:endParaRPr lang="en-AT" dirty="0"/>
        </a:p>
      </dgm:t>
    </dgm:pt>
    <dgm:pt modelId="{044AD09C-6953-4C59-97B0-F59795FB90F1}" type="parTrans" cxnId="{3F0715F6-F73D-44AD-AAA7-CD0C9F2C451C}">
      <dgm:prSet/>
      <dgm:spPr/>
      <dgm:t>
        <a:bodyPr/>
        <a:lstStyle/>
        <a:p>
          <a:endParaRPr lang="en-GB"/>
        </a:p>
      </dgm:t>
    </dgm:pt>
    <dgm:pt modelId="{7A882AA7-5CC8-4A62-A651-46EA9BAE1955}" type="sibTrans" cxnId="{3F0715F6-F73D-44AD-AAA7-CD0C9F2C451C}">
      <dgm:prSet/>
      <dgm:spPr/>
      <dgm:t>
        <a:bodyPr/>
        <a:lstStyle/>
        <a:p>
          <a:endParaRPr lang="en-GB"/>
        </a:p>
      </dgm:t>
    </dgm:pt>
    <dgm:pt modelId="{A10D20C9-5AA6-4FF7-B4A8-C86BFE3D5CB9}">
      <dgm:prSet/>
      <dgm:spPr/>
      <dgm:t>
        <a:bodyPr/>
        <a:lstStyle/>
        <a:p>
          <a:r>
            <a:rPr lang="de-DE" dirty="0"/>
            <a:t>SMTP</a:t>
          </a:r>
          <a:endParaRPr lang="en-AT" dirty="0"/>
        </a:p>
      </dgm:t>
    </dgm:pt>
    <dgm:pt modelId="{190F971F-5843-4C84-9D3A-5849DF7F0119}" type="parTrans" cxnId="{1D99D345-6B81-44C7-8024-2220BAF2A272}">
      <dgm:prSet/>
      <dgm:spPr/>
      <dgm:t>
        <a:bodyPr/>
        <a:lstStyle/>
        <a:p>
          <a:endParaRPr lang="en-GB"/>
        </a:p>
      </dgm:t>
    </dgm:pt>
    <dgm:pt modelId="{4080CCED-BAFB-4106-9656-3C6756EB2D1A}" type="sibTrans" cxnId="{1D99D345-6B81-44C7-8024-2220BAF2A272}">
      <dgm:prSet/>
      <dgm:spPr/>
      <dgm:t>
        <a:bodyPr/>
        <a:lstStyle/>
        <a:p>
          <a:endParaRPr lang="en-GB"/>
        </a:p>
      </dgm:t>
    </dgm:pt>
    <dgm:pt modelId="{4B31C847-58C8-46C2-9978-C18B2F37966A}">
      <dgm:prSet/>
      <dgm:spPr/>
      <dgm:t>
        <a:bodyPr/>
        <a:lstStyle/>
        <a:p>
          <a:r>
            <a:rPr lang="de-DE"/>
            <a:t>POP/IMAP</a:t>
          </a:r>
          <a:endParaRPr lang="en-AT"/>
        </a:p>
      </dgm:t>
    </dgm:pt>
    <dgm:pt modelId="{EABA714C-1338-4B7C-BB98-F9F92577BECF}" type="parTrans" cxnId="{42A013CC-7018-482B-AA00-2CC614B83B76}">
      <dgm:prSet/>
      <dgm:spPr/>
      <dgm:t>
        <a:bodyPr/>
        <a:lstStyle/>
        <a:p>
          <a:endParaRPr lang="en-GB"/>
        </a:p>
      </dgm:t>
    </dgm:pt>
    <dgm:pt modelId="{50FF3D8B-CF49-4A9E-BF6C-C231C58641C9}" type="sibTrans" cxnId="{42A013CC-7018-482B-AA00-2CC614B83B76}">
      <dgm:prSet/>
      <dgm:spPr/>
      <dgm:t>
        <a:bodyPr/>
        <a:lstStyle/>
        <a:p>
          <a:endParaRPr lang="en-GB"/>
        </a:p>
      </dgm:t>
    </dgm:pt>
    <dgm:pt modelId="{A5FB43A6-98FD-479A-ABFD-1289594027B0}" type="pres">
      <dgm:prSet presAssocID="{E8B2564E-728D-4136-A2D2-EB8F3C5C3EB2}" presName="diagram" presStyleCnt="0">
        <dgm:presLayoutVars>
          <dgm:dir/>
          <dgm:resizeHandles val="exact"/>
        </dgm:presLayoutVars>
      </dgm:prSet>
      <dgm:spPr/>
    </dgm:pt>
    <dgm:pt modelId="{9A343FCD-5427-4AC0-9271-9D142025F62D}" type="pres">
      <dgm:prSet presAssocID="{64FC2E8D-70F4-45F1-9681-535FCC380BDB}" presName="node" presStyleLbl="node1" presStyleIdx="0" presStyleCnt="1">
        <dgm:presLayoutVars>
          <dgm:bulletEnabled val="1"/>
        </dgm:presLayoutVars>
      </dgm:prSet>
      <dgm:spPr/>
    </dgm:pt>
  </dgm:ptLst>
  <dgm:cxnLst>
    <dgm:cxn modelId="{5F4F2D11-DDB2-4197-985E-D3CBEC612AD4}" type="presOf" srcId="{17385046-2EA7-4A5B-8B22-17EB085696D8}" destId="{9A343FCD-5427-4AC0-9271-9D142025F62D}" srcOrd="0" destOrd="2" presId="urn:microsoft.com/office/officeart/2005/8/layout/default"/>
    <dgm:cxn modelId="{B5EBA314-5BA2-4493-9D49-7D785F54BE02}" srcId="{64FC2E8D-70F4-45F1-9681-535FCC380BDB}" destId="{52FA17B5-8BB6-4F61-9774-8501B275C7DD}" srcOrd="0" destOrd="0" parTransId="{170F5658-1DCD-473A-A3B1-7E6372B2C2F4}" sibTransId="{25000D9C-C554-44DF-B15B-C2150FF93D36}"/>
    <dgm:cxn modelId="{BB4F9219-365C-432D-B7C9-0F42EF6AF713}" type="presOf" srcId="{0F49A779-E35C-495B-9B00-913E279172D8}" destId="{9A343FCD-5427-4AC0-9271-9D142025F62D}" srcOrd="0" destOrd="3" presId="urn:microsoft.com/office/officeart/2005/8/layout/default"/>
    <dgm:cxn modelId="{1D99D345-6B81-44C7-8024-2220BAF2A272}" srcId="{64FC2E8D-70F4-45F1-9681-535FCC380BDB}" destId="{A10D20C9-5AA6-4FF7-B4A8-C86BFE3D5CB9}" srcOrd="3" destOrd="0" parTransId="{190F971F-5843-4C84-9D3A-5849DF7F0119}" sibTransId="{4080CCED-BAFB-4106-9656-3C6756EB2D1A}"/>
    <dgm:cxn modelId="{CEBB1551-C857-4166-8894-96B58671BD88}" type="presOf" srcId="{E8B2564E-728D-4136-A2D2-EB8F3C5C3EB2}" destId="{A5FB43A6-98FD-479A-ABFD-1289594027B0}" srcOrd="0" destOrd="0" presId="urn:microsoft.com/office/officeart/2005/8/layout/default"/>
    <dgm:cxn modelId="{04993D85-DDB2-4ACC-B4D9-C23ED0197BA8}" type="presOf" srcId="{64FC2E8D-70F4-45F1-9681-535FCC380BDB}" destId="{9A343FCD-5427-4AC0-9271-9D142025F62D}" srcOrd="0" destOrd="0" presId="urn:microsoft.com/office/officeart/2005/8/layout/default"/>
    <dgm:cxn modelId="{E28E168A-9D87-4414-83D9-F1DA644CDCB7}" type="presOf" srcId="{A10D20C9-5AA6-4FF7-B4A8-C86BFE3D5CB9}" destId="{9A343FCD-5427-4AC0-9271-9D142025F62D}" srcOrd="0" destOrd="4" presId="urn:microsoft.com/office/officeart/2005/8/layout/default"/>
    <dgm:cxn modelId="{42A013CC-7018-482B-AA00-2CC614B83B76}" srcId="{64FC2E8D-70F4-45F1-9681-535FCC380BDB}" destId="{4B31C847-58C8-46C2-9978-C18B2F37966A}" srcOrd="4" destOrd="0" parTransId="{EABA714C-1338-4B7C-BB98-F9F92577BECF}" sibTransId="{50FF3D8B-CF49-4A9E-BF6C-C231C58641C9}"/>
    <dgm:cxn modelId="{DEDA61CE-A9D3-4057-A25C-F03B5CEEC4CE}" srcId="{E8B2564E-728D-4136-A2D2-EB8F3C5C3EB2}" destId="{64FC2E8D-70F4-45F1-9681-535FCC380BDB}" srcOrd="0" destOrd="0" parTransId="{92C4439B-EDF3-4FD1-958C-EFA524FF60D2}" sibTransId="{8A78B004-2CF5-4F2A-9324-3998C6139D0F}"/>
    <dgm:cxn modelId="{A3C9E3D4-F2A2-4D32-B4A2-95826C7249AA}" srcId="{64FC2E8D-70F4-45F1-9681-535FCC380BDB}" destId="{17385046-2EA7-4A5B-8B22-17EB085696D8}" srcOrd="1" destOrd="0" parTransId="{110D006B-CD8C-4861-9E40-6371F7E1563E}" sibTransId="{41B867F7-F3FE-40D4-B968-FAF45945392D}"/>
    <dgm:cxn modelId="{1C99FFEB-4A65-4048-92DF-5150B79BFB59}" type="presOf" srcId="{4B31C847-58C8-46C2-9978-C18B2F37966A}" destId="{9A343FCD-5427-4AC0-9271-9D142025F62D}" srcOrd="0" destOrd="5" presId="urn:microsoft.com/office/officeart/2005/8/layout/default"/>
    <dgm:cxn modelId="{3F0715F6-F73D-44AD-AAA7-CD0C9F2C451C}" srcId="{64FC2E8D-70F4-45F1-9681-535FCC380BDB}" destId="{0F49A779-E35C-495B-9B00-913E279172D8}" srcOrd="2" destOrd="0" parTransId="{044AD09C-6953-4C59-97B0-F59795FB90F1}" sibTransId="{7A882AA7-5CC8-4A62-A651-46EA9BAE1955}"/>
    <dgm:cxn modelId="{557739FA-FA0F-4E5A-BD2A-1495064D2805}" type="presOf" srcId="{52FA17B5-8BB6-4F61-9774-8501B275C7DD}" destId="{9A343FCD-5427-4AC0-9271-9D142025F62D}" srcOrd="0" destOrd="1" presId="urn:microsoft.com/office/officeart/2005/8/layout/default"/>
    <dgm:cxn modelId="{D8259A5A-F0C1-4ACF-9B0B-AE9979B0AF04}" type="presParOf" srcId="{A5FB43A6-98FD-479A-ABFD-1289594027B0}" destId="{9A343FCD-5427-4AC0-9271-9D142025F62D}"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2252D6D-0D9C-416B-AC1A-5F7CBFEB46F0}" type="doc">
      <dgm:prSet loTypeId="urn:microsoft.com/office/officeart/2005/8/layout/process4" loCatId="list" qsTypeId="urn:microsoft.com/office/officeart/2005/8/quickstyle/simple1" qsCatId="simple" csTypeId="urn:microsoft.com/office/officeart/2005/8/colors/accent0_1" csCatId="mainScheme"/>
      <dgm:spPr/>
      <dgm:t>
        <a:bodyPr/>
        <a:lstStyle/>
        <a:p>
          <a:endParaRPr lang="de-DE"/>
        </a:p>
      </dgm:t>
    </dgm:pt>
    <dgm:pt modelId="{7E306E04-8ACC-4248-9F5B-C55831114297}">
      <dgm:prSet/>
      <dgm:spPr/>
      <dgm:t>
        <a:bodyPr/>
        <a:lstStyle/>
        <a:p>
          <a:r>
            <a:rPr lang="de-DE" b="1"/>
            <a:t>AS issues Ticket-Granting Ticket to User after initial Authentication</a:t>
          </a:r>
        </a:p>
      </dgm:t>
    </dgm:pt>
    <dgm:pt modelId="{57399132-806E-49BB-8C1F-DB222330934D}" type="parTrans" cxnId="{7BDFA645-4E2B-47ED-9802-D6DDB784E00B}">
      <dgm:prSet/>
      <dgm:spPr/>
      <dgm:t>
        <a:bodyPr/>
        <a:lstStyle/>
        <a:p>
          <a:endParaRPr lang="de-DE"/>
        </a:p>
      </dgm:t>
    </dgm:pt>
    <dgm:pt modelId="{F2874A66-93F0-41CD-9560-9B808B7EB6F5}" type="sibTrans" cxnId="{7BDFA645-4E2B-47ED-9802-D6DDB784E00B}">
      <dgm:prSet/>
      <dgm:spPr/>
      <dgm:t>
        <a:bodyPr/>
        <a:lstStyle/>
        <a:p>
          <a:endParaRPr lang="de-DE"/>
        </a:p>
      </dgm:t>
    </dgm:pt>
    <dgm:pt modelId="{DC5F55D9-8130-4ED5-9D15-4C0676886A29}">
      <dgm:prSet/>
      <dgm:spPr/>
      <dgm:t>
        <a:bodyPr/>
        <a:lstStyle/>
        <a:p>
          <a:r>
            <a:rPr lang="de-DE" b="1"/>
            <a:t>User authenticates againts TGS and receives Service-Ticket (also called TGS in short)</a:t>
          </a:r>
        </a:p>
      </dgm:t>
    </dgm:pt>
    <dgm:pt modelId="{BB2B9C5F-3918-470C-9442-7E295FB8E9FD}" type="parTrans" cxnId="{20E62ADD-62A3-4704-B6F8-7F3DC16B2BC9}">
      <dgm:prSet/>
      <dgm:spPr/>
      <dgm:t>
        <a:bodyPr/>
        <a:lstStyle/>
        <a:p>
          <a:endParaRPr lang="de-DE"/>
        </a:p>
      </dgm:t>
    </dgm:pt>
    <dgm:pt modelId="{73EB5E9A-FD31-402C-8584-E05B914461FA}" type="sibTrans" cxnId="{20E62ADD-62A3-4704-B6F8-7F3DC16B2BC9}">
      <dgm:prSet/>
      <dgm:spPr/>
      <dgm:t>
        <a:bodyPr/>
        <a:lstStyle/>
        <a:p>
          <a:endParaRPr lang="de-DE"/>
        </a:p>
      </dgm:t>
    </dgm:pt>
    <dgm:pt modelId="{EBC89C96-09B1-495D-A52C-6BAAD6EBE37C}">
      <dgm:prSet/>
      <dgm:spPr/>
      <dgm:t>
        <a:bodyPr/>
        <a:lstStyle/>
        <a:p>
          <a:r>
            <a:rPr lang="de-DE" b="1"/>
            <a:t>User authenticates with TGS against target Service APP01</a:t>
          </a:r>
        </a:p>
      </dgm:t>
    </dgm:pt>
    <dgm:pt modelId="{BBDB9AA0-7B46-40F7-83E8-728B2E88B4D1}" type="parTrans" cxnId="{B95C0165-67D3-41A8-859A-DE477A3D75AF}">
      <dgm:prSet/>
      <dgm:spPr/>
      <dgm:t>
        <a:bodyPr/>
        <a:lstStyle/>
        <a:p>
          <a:endParaRPr lang="de-DE"/>
        </a:p>
      </dgm:t>
    </dgm:pt>
    <dgm:pt modelId="{5D47F0E8-47FF-4E48-8FEC-7A8918C42F30}" type="sibTrans" cxnId="{B95C0165-67D3-41A8-859A-DE477A3D75AF}">
      <dgm:prSet/>
      <dgm:spPr/>
      <dgm:t>
        <a:bodyPr/>
        <a:lstStyle/>
        <a:p>
          <a:endParaRPr lang="de-DE"/>
        </a:p>
      </dgm:t>
    </dgm:pt>
    <dgm:pt modelId="{81177225-E4F8-4766-8959-4C4D91A86798}" type="pres">
      <dgm:prSet presAssocID="{12252D6D-0D9C-416B-AC1A-5F7CBFEB46F0}" presName="Name0" presStyleCnt="0">
        <dgm:presLayoutVars>
          <dgm:dir/>
          <dgm:animLvl val="lvl"/>
          <dgm:resizeHandles val="exact"/>
        </dgm:presLayoutVars>
      </dgm:prSet>
      <dgm:spPr/>
    </dgm:pt>
    <dgm:pt modelId="{F0BB5658-7C43-4A15-883F-D722C25931CE}" type="pres">
      <dgm:prSet presAssocID="{EBC89C96-09B1-495D-A52C-6BAAD6EBE37C}" presName="boxAndChildren" presStyleCnt="0"/>
      <dgm:spPr/>
    </dgm:pt>
    <dgm:pt modelId="{DAFE8EAB-2CB0-4F8F-A1D4-F025F972AB70}" type="pres">
      <dgm:prSet presAssocID="{EBC89C96-09B1-495D-A52C-6BAAD6EBE37C}" presName="parentTextBox" presStyleLbl="node1" presStyleIdx="0" presStyleCnt="3" custLinFactNeighborX="256" custLinFactNeighborY="31695"/>
      <dgm:spPr/>
    </dgm:pt>
    <dgm:pt modelId="{70E29756-D086-4946-AC25-E3FD62BB2255}" type="pres">
      <dgm:prSet presAssocID="{73EB5E9A-FD31-402C-8584-E05B914461FA}" presName="sp" presStyleCnt="0"/>
      <dgm:spPr/>
    </dgm:pt>
    <dgm:pt modelId="{B2A98483-66E5-49AA-98B3-3257D8327A6A}" type="pres">
      <dgm:prSet presAssocID="{DC5F55D9-8130-4ED5-9D15-4C0676886A29}" presName="arrowAndChildren" presStyleCnt="0"/>
      <dgm:spPr/>
    </dgm:pt>
    <dgm:pt modelId="{4CF40EA0-A838-406B-9C01-364E5F6902BC}" type="pres">
      <dgm:prSet presAssocID="{DC5F55D9-8130-4ED5-9D15-4C0676886A29}" presName="parentTextArrow" presStyleLbl="node1" presStyleIdx="1" presStyleCnt="3"/>
      <dgm:spPr/>
    </dgm:pt>
    <dgm:pt modelId="{0B356FD5-EDD8-4D24-8AA9-1BC578C011B3}" type="pres">
      <dgm:prSet presAssocID="{F2874A66-93F0-41CD-9560-9B808B7EB6F5}" presName="sp" presStyleCnt="0"/>
      <dgm:spPr/>
    </dgm:pt>
    <dgm:pt modelId="{9FB74472-F659-47DB-B2FA-2C8CF07B8F5C}" type="pres">
      <dgm:prSet presAssocID="{7E306E04-8ACC-4248-9F5B-C55831114297}" presName="arrowAndChildren" presStyleCnt="0"/>
      <dgm:spPr/>
    </dgm:pt>
    <dgm:pt modelId="{7849F567-5C2B-428E-9D27-8A95F6A9D73C}" type="pres">
      <dgm:prSet presAssocID="{7E306E04-8ACC-4248-9F5B-C55831114297}" presName="parentTextArrow" presStyleLbl="node1" presStyleIdx="2" presStyleCnt="3"/>
      <dgm:spPr/>
    </dgm:pt>
  </dgm:ptLst>
  <dgm:cxnLst>
    <dgm:cxn modelId="{4D93E63D-B10D-4F75-A1AE-0600671A5255}" type="presOf" srcId="{DC5F55D9-8130-4ED5-9D15-4C0676886A29}" destId="{4CF40EA0-A838-406B-9C01-364E5F6902BC}" srcOrd="0" destOrd="0" presId="urn:microsoft.com/office/officeart/2005/8/layout/process4"/>
    <dgm:cxn modelId="{B95C0165-67D3-41A8-859A-DE477A3D75AF}" srcId="{12252D6D-0D9C-416B-AC1A-5F7CBFEB46F0}" destId="{EBC89C96-09B1-495D-A52C-6BAAD6EBE37C}" srcOrd="2" destOrd="0" parTransId="{BBDB9AA0-7B46-40F7-83E8-728B2E88B4D1}" sibTransId="{5D47F0E8-47FF-4E48-8FEC-7A8918C42F30}"/>
    <dgm:cxn modelId="{7BDFA645-4E2B-47ED-9802-D6DDB784E00B}" srcId="{12252D6D-0D9C-416B-AC1A-5F7CBFEB46F0}" destId="{7E306E04-8ACC-4248-9F5B-C55831114297}" srcOrd="0" destOrd="0" parTransId="{57399132-806E-49BB-8C1F-DB222330934D}" sibTransId="{F2874A66-93F0-41CD-9560-9B808B7EB6F5}"/>
    <dgm:cxn modelId="{59C23871-07AC-4639-9009-E5BCF7A5B61D}" type="presOf" srcId="{12252D6D-0D9C-416B-AC1A-5F7CBFEB46F0}" destId="{81177225-E4F8-4766-8959-4C4D91A86798}" srcOrd="0" destOrd="0" presId="urn:microsoft.com/office/officeart/2005/8/layout/process4"/>
    <dgm:cxn modelId="{2580847B-740E-4FA3-B21C-C8CEC606E9A2}" type="presOf" srcId="{EBC89C96-09B1-495D-A52C-6BAAD6EBE37C}" destId="{DAFE8EAB-2CB0-4F8F-A1D4-F025F972AB70}" srcOrd="0" destOrd="0" presId="urn:microsoft.com/office/officeart/2005/8/layout/process4"/>
    <dgm:cxn modelId="{0D2F38D3-7F5C-4723-9073-E51305FD8126}" type="presOf" srcId="{7E306E04-8ACC-4248-9F5B-C55831114297}" destId="{7849F567-5C2B-428E-9D27-8A95F6A9D73C}" srcOrd="0" destOrd="0" presId="urn:microsoft.com/office/officeart/2005/8/layout/process4"/>
    <dgm:cxn modelId="{20E62ADD-62A3-4704-B6F8-7F3DC16B2BC9}" srcId="{12252D6D-0D9C-416B-AC1A-5F7CBFEB46F0}" destId="{DC5F55D9-8130-4ED5-9D15-4C0676886A29}" srcOrd="1" destOrd="0" parTransId="{BB2B9C5F-3918-470C-9442-7E295FB8E9FD}" sibTransId="{73EB5E9A-FD31-402C-8584-E05B914461FA}"/>
    <dgm:cxn modelId="{A006A4A5-D517-467F-B3CD-44319E2AE532}" type="presParOf" srcId="{81177225-E4F8-4766-8959-4C4D91A86798}" destId="{F0BB5658-7C43-4A15-883F-D722C25931CE}" srcOrd="0" destOrd="0" presId="urn:microsoft.com/office/officeart/2005/8/layout/process4"/>
    <dgm:cxn modelId="{9E694BF1-D337-4124-BC8B-EFC2B1664EC1}" type="presParOf" srcId="{F0BB5658-7C43-4A15-883F-D722C25931CE}" destId="{DAFE8EAB-2CB0-4F8F-A1D4-F025F972AB70}" srcOrd="0" destOrd="0" presId="urn:microsoft.com/office/officeart/2005/8/layout/process4"/>
    <dgm:cxn modelId="{E9F4024B-6ED5-44E5-AED2-F9D40C1A3727}" type="presParOf" srcId="{81177225-E4F8-4766-8959-4C4D91A86798}" destId="{70E29756-D086-4946-AC25-E3FD62BB2255}" srcOrd="1" destOrd="0" presId="urn:microsoft.com/office/officeart/2005/8/layout/process4"/>
    <dgm:cxn modelId="{0412CBB5-074A-4270-96D2-403B0A1F61AD}" type="presParOf" srcId="{81177225-E4F8-4766-8959-4C4D91A86798}" destId="{B2A98483-66E5-49AA-98B3-3257D8327A6A}" srcOrd="2" destOrd="0" presId="urn:microsoft.com/office/officeart/2005/8/layout/process4"/>
    <dgm:cxn modelId="{B65663BB-A941-4515-B63B-CB0DC620A45B}" type="presParOf" srcId="{B2A98483-66E5-49AA-98B3-3257D8327A6A}" destId="{4CF40EA0-A838-406B-9C01-364E5F6902BC}" srcOrd="0" destOrd="0" presId="urn:microsoft.com/office/officeart/2005/8/layout/process4"/>
    <dgm:cxn modelId="{87B8221E-7610-4D1D-A70F-7A8EFB1D44D7}" type="presParOf" srcId="{81177225-E4F8-4766-8959-4C4D91A86798}" destId="{0B356FD5-EDD8-4D24-8AA9-1BC578C011B3}" srcOrd="3" destOrd="0" presId="urn:microsoft.com/office/officeart/2005/8/layout/process4"/>
    <dgm:cxn modelId="{325D850E-9813-48E8-A42E-A04476C66040}" type="presParOf" srcId="{81177225-E4F8-4766-8959-4C4D91A86798}" destId="{9FB74472-F659-47DB-B2FA-2C8CF07B8F5C}" srcOrd="4" destOrd="0" presId="urn:microsoft.com/office/officeart/2005/8/layout/process4"/>
    <dgm:cxn modelId="{F41A67AA-D83F-4BA8-A44F-6769CD35E777}" type="presParOf" srcId="{9FB74472-F659-47DB-B2FA-2C8CF07B8F5C}" destId="{7849F567-5C2B-428E-9D27-8A95F6A9D73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AB67F6-C433-4AAE-9855-579EE42C921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67675F71-4C46-4D06-9AE0-A4DE7A2BD150}">
      <dgm:prSet/>
      <dgm:spPr/>
      <dgm:t>
        <a:bodyPr/>
        <a:lstStyle/>
        <a:p>
          <a:r>
            <a:rPr lang="de-AT"/>
            <a:t>Step 1 - Authentication Service Request (AS-REQ)</a:t>
          </a:r>
          <a:endParaRPr lang="en-AT"/>
        </a:p>
      </dgm:t>
    </dgm:pt>
    <dgm:pt modelId="{F3775B56-9E6F-49C4-BBF2-10E378D7F40C}" type="parTrans" cxnId="{389DF213-2946-40EB-BE6E-CA9584126087}">
      <dgm:prSet/>
      <dgm:spPr/>
      <dgm:t>
        <a:bodyPr/>
        <a:lstStyle/>
        <a:p>
          <a:endParaRPr lang="en-GB"/>
        </a:p>
      </dgm:t>
    </dgm:pt>
    <dgm:pt modelId="{C20EE2C5-E269-4E02-A712-588003CA109B}" type="sibTrans" cxnId="{389DF213-2946-40EB-BE6E-CA9584126087}">
      <dgm:prSet/>
      <dgm:spPr/>
      <dgm:t>
        <a:bodyPr/>
        <a:lstStyle/>
        <a:p>
          <a:endParaRPr lang="en-GB"/>
        </a:p>
      </dgm:t>
    </dgm:pt>
    <dgm:pt modelId="{552C40DC-3484-40F5-8933-D0450FEC2CF3}">
      <dgm:prSet/>
      <dgm:spPr/>
      <dgm:t>
        <a:bodyPr/>
        <a:lstStyle/>
        <a:p>
          <a:r>
            <a:rPr lang="de-AT"/>
            <a:t>First, the user authenticates against the authentication service (AS) of the KDC to get a valid ticket-granting ticket (TGT)</a:t>
          </a:r>
          <a:endParaRPr lang="en-AT"/>
        </a:p>
      </dgm:t>
    </dgm:pt>
    <dgm:pt modelId="{5B9FF31E-0063-4D47-A970-15D04BD53F27}" type="parTrans" cxnId="{364E066A-5B00-40B5-8EED-2F6BF359005E}">
      <dgm:prSet/>
      <dgm:spPr/>
      <dgm:t>
        <a:bodyPr/>
        <a:lstStyle/>
        <a:p>
          <a:endParaRPr lang="en-GB"/>
        </a:p>
      </dgm:t>
    </dgm:pt>
    <dgm:pt modelId="{28268780-124E-457C-B849-A9DC7B1E3B99}" type="sibTrans" cxnId="{364E066A-5B00-40B5-8EED-2F6BF359005E}">
      <dgm:prSet/>
      <dgm:spPr/>
      <dgm:t>
        <a:bodyPr/>
        <a:lstStyle/>
        <a:p>
          <a:endParaRPr lang="en-GB"/>
        </a:p>
      </dgm:t>
    </dgm:pt>
    <dgm:pt modelId="{A7AFE7B3-7BDC-470B-9AA1-64322C41B1F9}">
      <dgm:prSet/>
      <dgm:spPr/>
      <dgm:t>
        <a:bodyPr/>
        <a:lstStyle/>
        <a:p>
          <a:r>
            <a:rPr lang="de-AT"/>
            <a:t>Initial request contains</a:t>
          </a:r>
          <a:endParaRPr lang="en-AT"/>
        </a:p>
      </dgm:t>
    </dgm:pt>
    <dgm:pt modelId="{8F3C4153-8263-4F34-889F-81D34C9B2DDF}" type="parTrans" cxnId="{9D3CCBA4-AEC9-4D1F-88CD-421EC93081E6}">
      <dgm:prSet/>
      <dgm:spPr/>
      <dgm:t>
        <a:bodyPr/>
        <a:lstStyle/>
        <a:p>
          <a:endParaRPr lang="en-GB"/>
        </a:p>
      </dgm:t>
    </dgm:pt>
    <dgm:pt modelId="{0ACB84DD-A178-42F7-9775-7F500EB185F7}" type="sibTrans" cxnId="{9D3CCBA4-AEC9-4D1F-88CD-421EC93081E6}">
      <dgm:prSet/>
      <dgm:spPr/>
      <dgm:t>
        <a:bodyPr/>
        <a:lstStyle/>
        <a:p>
          <a:endParaRPr lang="en-GB"/>
        </a:p>
      </dgm:t>
    </dgm:pt>
    <dgm:pt modelId="{81D520D4-AA98-407E-B229-B03EF8A0992F}">
      <dgm:prSet/>
      <dgm:spPr/>
      <dgm:t>
        <a:bodyPr/>
        <a:lstStyle/>
        <a:p>
          <a:r>
            <a:rPr lang="de-AT"/>
            <a:t>UTC timestamp in the format YYYYMMDDHHMMSSZ</a:t>
          </a:r>
          <a:endParaRPr lang="en-AT"/>
        </a:p>
      </dgm:t>
    </dgm:pt>
    <dgm:pt modelId="{59151D94-7334-48CC-9139-CCB474CC820D}" type="parTrans" cxnId="{72EA5CBF-D3FF-45AE-B7CD-C3E3AD5209E2}">
      <dgm:prSet/>
      <dgm:spPr/>
      <dgm:t>
        <a:bodyPr/>
        <a:lstStyle/>
        <a:p>
          <a:endParaRPr lang="en-GB"/>
        </a:p>
      </dgm:t>
    </dgm:pt>
    <dgm:pt modelId="{7DE2B3B8-4A6B-4450-9E7A-5AACBE41EECA}" type="sibTrans" cxnId="{72EA5CBF-D3FF-45AE-B7CD-C3E3AD5209E2}">
      <dgm:prSet/>
      <dgm:spPr/>
      <dgm:t>
        <a:bodyPr/>
        <a:lstStyle/>
        <a:p>
          <a:endParaRPr lang="en-GB"/>
        </a:p>
      </dgm:t>
    </dgm:pt>
    <dgm:pt modelId="{DAD1A111-65DC-4B79-88D8-AC7664967942}">
      <dgm:prSet/>
      <dgm:spPr/>
      <dgm:t>
        <a:bodyPr/>
        <a:lstStyle/>
        <a:p>
          <a:r>
            <a:rPr lang="de-AT"/>
            <a:t>Encrypted with long-term key of the the user (long-term key is derived from password)</a:t>
          </a:r>
          <a:endParaRPr lang="en-AT"/>
        </a:p>
      </dgm:t>
    </dgm:pt>
    <dgm:pt modelId="{9C0BD419-3D11-44EF-89DA-971717145727}" type="parTrans" cxnId="{E758A5D2-4D09-4DF4-B6F0-F00663E9B21F}">
      <dgm:prSet/>
      <dgm:spPr/>
      <dgm:t>
        <a:bodyPr/>
        <a:lstStyle/>
        <a:p>
          <a:endParaRPr lang="en-GB"/>
        </a:p>
      </dgm:t>
    </dgm:pt>
    <dgm:pt modelId="{1D6C46E7-5033-46C7-9966-ED41C879C775}" type="sibTrans" cxnId="{E758A5D2-4D09-4DF4-B6F0-F00663E9B21F}">
      <dgm:prSet/>
      <dgm:spPr/>
      <dgm:t>
        <a:bodyPr/>
        <a:lstStyle/>
        <a:p>
          <a:endParaRPr lang="en-GB"/>
        </a:p>
      </dgm:t>
    </dgm:pt>
    <dgm:pt modelId="{94C56A51-F911-4351-8FF8-7C9BA59074B1}">
      <dgm:prSet/>
      <dgm:spPr/>
      <dgm:t>
        <a:bodyPr/>
        <a:lstStyle/>
        <a:p>
          <a:r>
            <a:rPr lang="de-AT"/>
            <a:t>Encryption types depend on the Windows version</a:t>
          </a:r>
          <a:endParaRPr lang="en-AT"/>
        </a:p>
      </dgm:t>
    </dgm:pt>
    <dgm:pt modelId="{437D0026-B4E4-41CC-B815-575A4523ED6E}" type="parTrans" cxnId="{068FCCE7-3EDA-42E3-96E8-CA7AA49A9995}">
      <dgm:prSet/>
      <dgm:spPr/>
      <dgm:t>
        <a:bodyPr/>
        <a:lstStyle/>
        <a:p>
          <a:endParaRPr lang="en-GB"/>
        </a:p>
      </dgm:t>
    </dgm:pt>
    <dgm:pt modelId="{825D03AC-D593-4F27-8C2D-1C8586724F30}" type="sibTrans" cxnId="{068FCCE7-3EDA-42E3-96E8-CA7AA49A9995}">
      <dgm:prSet/>
      <dgm:spPr/>
      <dgm:t>
        <a:bodyPr/>
        <a:lstStyle/>
        <a:p>
          <a:endParaRPr lang="en-GB"/>
        </a:p>
      </dgm:t>
    </dgm:pt>
    <dgm:pt modelId="{F188843B-E58E-4293-B750-4D2C7C91810A}">
      <dgm:prSet/>
      <dgm:spPr/>
      <dgm:t>
        <a:bodyPr/>
        <a:lstStyle/>
        <a:p>
          <a:r>
            <a:rPr lang="de-AT"/>
            <a:t>DES-CBC-CRC (disabled since Vista/2008)</a:t>
          </a:r>
          <a:endParaRPr lang="en-AT"/>
        </a:p>
      </dgm:t>
    </dgm:pt>
    <dgm:pt modelId="{D42E0903-4B49-4F51-840F-08B266274F0B}" type="parTrans" cxnId="{4FF1B53D-3853-43CA-8665-DDBB942F16ED}">
      <dgm:prSet/>
      <dgm:spPr/>
      <dgm:t>
        <a:bodyPr/>
        <a:lstStyle/>
        <a:p>
          <a:endParaRPr lang="en-GB"/>
        </a:p>
      </dgm:t>
    </dgm:pt>
    <dgm:pt modelId="{278C4032-F053-4CDC-AA78-B4C0559E38D8}" type="sibTrans" cxnId="{4FF1B53D-3853-43CA-8665-DDBB942F16ED}">
      <dgm:prSet/>
      <dgm:spPr/>
      <dgm:t>
        <a:bodyPr/>
        <a:lstStyle/>
        <a:p>
          <a:endParaRPr lang="en-GB"/>
        </a:p>
      </dgm:t>
    </dgm:pt>
    <dgm:pt modelId="{5BBF9953-B92B-4AE6-878A-B7A48DABEF0F}">
      <dgm:prSet/>
      <dgm:spPr/>
      <dgm:t>
        <a:bodyPr/>
        <a:lstStyle/>
        <a:p>
          <a:r>
            <a:rPr lang="de-AT"/>
            <a:t>DES-CBC-MD5 (disabled since Vista/2008)</a:t>
          </a:r>
          <a:endParaRPr lang="en-AT"/>
        </a:p>
      </dgm:t>
    </dgm:pt>
    <dgm:pt modelId="{14AC133C-C588-4F65-8E73-40C5647F3AF4}" type="parTrans" cxnId="{5501D66A-AFF3-434A-812F-6A8A833ADF12}">
      <dgm:prSet/>
      <dgm:spPr/>
      <dgm:t>
        <a:bodyPr/>
        <a:lstStyle/>
        <a:p>
          <a:endParaRPr lang="en-GB"/>
        </a:p>
      </dgm:t>
    </dgm:pt>
    <dgm:pt modelId="{56D68AE3-7215-4DBE-8635-23BB389ABAD5}" type="sibTrans" cxnId="{5501D66A-AFF3-434A-812F-6A8A833ADF12}">
      <dgm:prSet/>
      <dgm:spPr/>
      <dgm:t>
        <a:bodyPr/>
        <a:lstStyle/>
        <a:p>
          <a:endParaRPr lang="en-GB"/>
        </a:p>
      </dgm:t>
    </dgm:pt>
    <dgm:pt modelId="{588DBB58-70AA-44A3-BD59-9DCF9102593F}">
      <dgm:prSet/>
      <dgm:spPr/>
      <dgm:t>
        <a:bodyPr/>
        <a:lstStyle/>
        <a:p>
          <a:r>
            <a:rPr lang="de-AT"/>
            <a:t>RC4-HMAC (XP &amp; 2003 default)</a:t>
          </a:r>
          <a:endParaRPr lang="en-AT"/>
        </a:p>
      </dgm:t>
    </dgm:pt>
    <dgm:pt modelId="{51F0D41E-8E00-4DAF-8F45-945D0297CB56}" type="parTrans" cxnId="{4CBCBC07-EAF9-451E-8E6E-648A76AA6BB5}">
      <dgm:prSet/>
      <dgm:spPr/>
      <dgm:t>
        <a:bodyPr/>
        <a:lstStyle/>
        <a:p>
          <a:endParaRPr lang="en-GB"/>
        </a:p>
      </dgm:t>
    </dgm:pt>
    <dgm:pt modelId="{93E12031-EAF9-4112-8DFB-03D3BC7E2793}" type="sibTrans" cxnId="{4CBCBC07-EAF9-451E-8E6E-648A76AA6BB5}">
      <dgm:prSet/>
      <dgm:spPr/>
      <dgm:t>
        <a:bodyPr/>
        <a:lstStyle/>
        <a:p>
          <a:endParaRPr lang="en-GB"/>
        </a:p>
      </dgm:t>
    </dgm:pt>
    <dgm:pt modelId="{E8C034FB-877C-4FF7-82B8-EC1E4D67DC34}">
      <dgm:prSet/>
      <dgm:spPr/>
      <dgm:t>
        <a:bodyPr/>
        <a:lstStyle/>
        <a:p>
          <a:r>
            <a:rPr lang="de-AT"/>
            <a:t>AES128-CTS-HMAC-SHA1-96 (introduced in Vista/2008)</a:t>
          </a:r>
          <a:endParaRPr lang="en-AT"/>
        </a:p>
      </dgm:t>
    </dgm:pt>
    <dgm:pt modelId="{8B07AB90-F132-4319-A978-8D1650577CF7}" type="parTrans" cxnId="{A0F2F7FD-2A3E-43F0-B844-369A3D9C4C11}">
      <dgm:prSet/>
      <dgm:spPr/>
      <dgm:t>
        <a:bodyPr/>
        <a:lstStyle/>
        <a:p>
          <a:endParaRPr lang="en-GB"/>
        </a:p>
      </dgm:t>
    </dgm:pt>
    <dgm:pt modelId="{651D133C-3833-48BE-A1C9-2FBF1A8852FA}" type="sibTrans" cxnId="{A0F2F7FD-2A3E-43F0-B844-369A3D9C4C11}">
      <dgm:prSet/>
      <dgm:spPr/>
      <dgm:t>
        <a:bodyPr/>
        <a:lstStyle/>
        <a:p>
          <a:endParaRPr lang="en-GB"/>
        </a:p>
      </dgm:t>
    </dgm:pt>
    <dgm:pt modelId="{13B05A83-2986-45DC-97B0-937179CCEB92}">
      <dgm:prSet/>
      <dgm:spPr/>
      <dgm:t>
        <a:bodyPr/>
        <a:lstStyle/>
        <a:p>
          <a:r>
            <a:rPr lang="de-AT"/>
            <a:t>AES256-CTS-HMAC-SHA1-96 (default since Vista/2008 and newer)</a:t>
          </a:r>
          <a:endParaRPr lang="en-AT"/>
        </a:p>
      </dgm:t>
    </dgm:pt>
    <dgm:pt modelId="{F78D3649-D4FD-46A4-942C-8D3933484197}" type="parTrans" cxnId="{2A012EB1-D8A4-47FA-81C2-1DE83A0B0823}">
      <dgm:prSet/>
      <dgm:spPr/>
      <dgm:t>
        <a:bodyPr/>
        <a:lstStyle/>
        <a:p>
          <a:endParaRPr lang="en-GB"/>
        </a:p>
      </dgm:t>
    </dgm:pt>
    <dgm:pt modelId="{62DC33F2-6B1E-4F7D-A79F-A631E82AA314}" type="sibTrans" cxnId="{2A012EB1-D8A4-47FA-81C2-1DE83A0B0823}">
      <dgm:prSet/>
      <dgm:spPr/>
      <dgm:t>
        <a:bodyPr/>
        <a:lstStyle/>
        <a:p>
          <a:endParaRPr lang="en-GB"/>
        </a:p>
      </dgm:t>
    </dgm:pt>
    <dgm:pt modelId="{81C97882-92AE-426C-AF4D-411A84C7B061}" type="pres">
      <dgm:prSet presAssocID="{4AAB67F6-C433-4AAE-9855-579EE42C9217}" presName="linear" presStyleCnt="0">
        <dgm:presLayoutVars>
          <dgm:animLvl val="lvl"/>
          <dgm:resizeHandles val="exact"/>
        </dgm:presLayoutVars>
      </dgm:prSet>
      <dgm:spPr/>
    </dgm:pt>
    <dgm:pt modelId="{CAC19793-60F4-4396-AB4F-7A358BBFB80D}" type="pres">
      <dgm:prSet presAssocID="{67675F71-4C46-4D06-9AE0-A4DE7A2BD150}" presName="parentText" presStyleLbl="node1" presStyleIdx="0" presStyleCnt="1">
        <dgm:presLayoutVars>
          <dgm:chMax val="0"/>
          <dgm:bulletEnabled val="1"/>
        </dgm:presLayoutVars>
      </dgm:prSet>
      <dgm:spPr/>
    </dgm:pt>
    <dgm:pt modelId="{BBA94F6F-94D9-4A4A-AC01-875942B1180E}" type="pres">
      <dgm:prSet presAssocID="{67675F71-4C46-4D06-9AE0-A4DE7A2BD150}" presName="childText" presStyleLbl="revTx" presStyleIdx="0" presStyleCnt="1">
        <dgm:presLayoutVars>
          <dgm:bulletEnabled val="1"/>
        </dgm:presLayoutVars>
      </dgm:prSet>
      <dgm:spPr/>
    </dgm:pt>
  </dgm:ptLst>
  <dgm:cxnLst>
    <dgm:cxn modelId="{4CBCBC07-EAF9-451E-8E6E-648A76AA6BB5}" srcId="{94C56A51-F911-4351-8FF8-7C9BA59074B1}" destId="{588DBB58-70AA-44A3-BD59-9DCF9102593F}" srcOrd="2" destOrd="0" parTransId="{51F0D41E-8E00-4DAF-8F45-945D0297CB56}" sibTransId="{93E12031-EAF9-4112-8DFB-03D3BC7E2793}"/>
    <dgm:cxn modelId="{CA8BB609-EA9D-41CE-9EE3-EB6C56333F35}" type="presOf" srcId="{E8C034FB-877C-4FF7-82B8-EC1E4D67DC34}" destId="{BBA94F6F-94D9-4A4A-AC01-875942B1180E}" srcOrd="0" destOrd="8" presId="urn:microsoft.com/office/officeart/2005/8/layout/vList2"/>
    <dgm:cxn modelId="{8A372B0E-023D-4C22-A4D4-7FE21FB5B7BD}" type="presOf" srcId="{94C56A51-F911-4351-8FF8-7C9BA59074B1}" destId="{BBA94F6F-94D9-4A4A-AC01-875942B1180E}" srcOrd="0" destOrd="4" presId="urn:microsoft.com/office/officeart/2005/8/layout/vList2"/>
    <dgm:cxn modelId="{4A23470E-2EBB-4ADB-AF6B-8546E19B4F52}" type="presOf" srcId="{F188843B-E58E-4293-B750-4D2C7C91810A}" destId="{BBA94F6F-94D9-4A4A-AC01-875942B1180E}" srcOrd="0" destOrd="5" presId="urn:microsoft.com/office/officeart/2005/8/layout/vList2"/>
    <dgm:cxn modelId="{389DF213-2946-40EB-BE6E-CA9584126087}" srcId="{4AAB67F6-C433-4AAE-9855-579EE42C9217}" destId="{67675F71-4C46-4D06-9AE0-A4DE7A2BD150}" srcOrd="0" destOrd="0" parTransId="{F3775B56-9E6F-49C4-BBF2-10E378D7F40C}" sibTransId="{C20EE2C5-E269-4E02-A712-588003CA109B}"/>
    <dgm:cxn modelId="{4FF1B53D-3853-43CA-8665-DDBB942F16ED}" srcId="{94C56A51-F911-4351-8FF8-7C9BA59074B1}" destId="{F188843B-E58E-4293-B750-4D2C7C91810A}" srcOrd="0" destOrd="0" parTransId="{D42E0903-4B49-4F51-840F-08B266274F0B}" sibTransId="{278C4032-F053-4CDC-AA78-B4C0559E38D8}"/>
    <dgm:cxn modelId="{7BA31B3E-9CD6-420C-AAEC-D21D8BCF9C45}" type="presOf" srcId="{DAD1A111-65DC-4B79-88D8-AC7664967942}" destId="{BBA94F6F-94D9-4A4A-AC01-875942B1180E}" srcOrd="0" destOrd="3" presId="urn:microsoft.com/office/officeart/2005/8/layout/vList2"/>
    <dgm:cxn modelId="{399FE25C-E0FA-4ED7-A8E7-BA863CBAC075}" type="presOf" srcId="{13B05A83-2986-45DC-97B0-937179CCEB92}" destId="{BBA94F6F-94D9-4A4A-AC01-875942B1180E}" srcOrd="0" destOrd="9" presId="urn:microsoft.com/office/officeart/2005/8/layout/vList2"/>
    <dgm:cxn modelId="{DC49C266-7FB3-4881-BA54-8211633BA31B}" type="presOf" srcId="{5BBF9953-B92B-4AE6-878A-B7A48DABEF0F}" destId="{BBA94F6F-94D9-4A4A-AC01-875942B1180E}" srcOrd="0" destOrd="6" presId="urn:microsoft.com/office/officeart/2005/8/layout/vList2"/>
    <dgm:cxn modelId="{364E066A-5B00-40B5-8EED-2F6BF359005E}" srcId="{67675F71-4C46-4D06-9AE0-A4DE7A2BD150}" destId="{552C40DC-3484-40F5-8933-D0450FEC2CF3}" srcOrd="0" destOrd="0" parTransId="{5B9FF31E-0063-4D47-A970-15D04BD53F27}" sibTransId="{28268780-124E-457C-B849-A9DC7B1E3B99}"/>
    <dgm:cxn modelId="{5501D66A-AFF3-434A-812F-6A8A833ADF12}" srcId="{94C56A51-F911-4351-8FF8-7C9BA59074B1}" destId="{5BBF9953-B92B-4AE6-878A-B7A48DABEF0F}" srcOrd="1" destOrd="0" parTransId="{14AC133C-C588-4F65-8E73-40C5647F3AF4}" sibTransId="{56D68AE3-7215-4DBE-8635-23BB389ABAD5}"/>
    <dgm:cxn modelId="{3F8FFE6E-B764-4A1A-939D-8E7546229B32}" type="presOf" srcId="{67675F71-4C46-4D06-9AE0-A4DE7A2BD150}" destId="{CAC19793-60F4-4396-AB4F-7A358BBFB80D}" srcOrd="0" destOrd="0" presId="urn:microsoft.com/office/officeart/2005/8/layout/vList2"/>
    <dgm:cxn modelId="{B2A39D96-9C9E-4A37-A142-48E4B6B9F5A0}" type="presOf" srcId="{81D520D4-AA98-407E-B229-B03EF8A0992F}" destId="{BBA94F6F-94D9-4A4A-AC01-875942B1180E}" srcOrd="0" destOrd="2" presId="urn:microsoft.com/office/officeart/2005/8/layout/vList2"/>
    <dgm:cxn modelId="{9D3CCBA4-AEC9-4D1F-88CD-421EC93081E6}" srcId="{67675F71-4C46-4D06-9AE0-A4DE7A2BD150}" destId="{A7AFE7B3-7BDC-470B-9AA1-64322C41B1F9}" srcOrd="1" destOrd="0" parTransId="{8F3C4153-8263-4F34-889F-81D34C9B2DDF}" sibTransId="{0ACB84DD-A178-42F7-9775-7F500EB185F7}"/>
    <dgm:cxn modelId="{2A012EB1-D8A4-47FA-81C2-1DE83A0B0823}" srcId="{94C56A51-F911-4351-8FF8-7C9BA59074B1}" destId="{13B05A83-2986-45DC-97B0-937179CCEB92}" srcOrd="4" destOrd="0" parTransId="{F78D3649-D4FD-46A4-942C-8D3933484197}" sibTransId="{62DC33F2-6B1E-4F7D-A79F-A631E82AA314}"/>
    <dgm:cxn modelId="{EF146ABC-72EF-4CB3-B3A5-5E75FCFE40AF}" type="presOf" srcId="{588DBB58-70AA-44A3-BD59-9DCF9102593F}" destId="{BBA94F6F-94D9-4A4A-AC01-875942B1180E}" srcOrd="0" destOrd="7" presId="urn:microsoft.com/office/officeart/2005/8/layout/vList2"/>
    <dgm:cxn modelId="{72EA5CBF-D3FF-45AE-B7CD-C3E3AD5209E2}" srcId="{A7AFE7B3-7BDC-470B-9AA1-64322C41B1F9}" destId="{81D520D4-AA98-407E-B229-B03EF8A0992F}" srcOrd="0" destOrd="0" parTransId="{59151D94-7334-48CC-9139-CCB474CC820D}" sibTransId="{7DE2B3B8-4A6B-4450-9E7A-5AACBE41EECA}"/>
    <dgm:cxn modelId="{E758A5D2-4D09-4DF4-B6F0-F00663E9B21F}" srcId="{A7AFE7B3-7BDC-470B-9AA1-64322C41B1F9}" destId="{DAD1A111-65DC-4B79-88D8-AC7664967942}" srcOrd="1" destOrd="0" parTransId="{9C0BD419-3D11-44EF-89DA-971717145727}" sibTransId="{1D6C46E7-5033-46C7-9966-ED41C879C775}"/>
    <dgm:cxn modelId="{9EFC78E0-C1E0-4F8F-B8C2-2DE782364267}" type="presOf" srcId="{A7AFE7B3-7BDC-470B-9AA1-64322C41B1F9}" destId="{BBA94F6F-94D9-4A4A-AC01-875942B1180E}" srcOrd="0" destOrd="1" presId="urn:microsoft.com/office/officeart/2005/8/layout/vList2"/>
    <dgm:cxn modelId="{5E9298E4-72AB-4A94-ACA1-FCC5936FDF98}" type="presOf" srcId="{4AAB67F6-C433-4AAE-9855-579EE42C9217}" destId="{81C97882-92AE-426C-AF4D-411A84C7B061}" srcOrd="0" destOrd="0" presId="urn:microsoft.com/office/officeart/2005/8/layout/vList2"/>
    <dgm:cxn modelId="{068FCCE7-3EDA-42E3-96E8-CA7AA49A9995}" srcId="{67675F71-4C46-4D06-9AE0-A4DE7A2BD150}" destId="{94C56A51-F911-4351-8FF8-7C9BA59074B1}" srcOrd="2" destOrd="0" parTransId="{437D0026-B4E4-41CC-B815-575A4523ED6E}" sibTransId="{825D03AC-D593-4F27-8C2D-1C8586724F30}"/>
    <dgm:cxn modelId="{899667FB-DD52-4EBE-97C4-50FB053C0C59}" type="presOf" srcId="{552C40DC-3484-40F5-8933-D0450FEC2CF3}" destId="{BBA94F6F-94D9-4A4A-AC01-875942B1180E}" srcOrd="0" destOrd="0" presId="urn:microsoft.com/office/officeart/2005/8/layout/vList2"/>
    <dgm:cxn modelId="{A0F2F7FD-2A3E-43F0-B844-369A3D9C4C11}" srcId="{94C56A51-F911-4351-8FF8-7C9BA59074B1}" destId="{E8C034FB-877C-4FF7-82B8-EC1E4D67DC34}" srcOrd="3" destOrd="0" parTransId="{8B07AB90-F132-4319-A978-8D1650577CF7}" sibTransId="{651D133C-3833-48BE-A1C9-2FBF1A8852FA}"/>
    <dgm:cxn modelId="{2CDAFB90-8FA7-4C8D-AAAE-FE28489C4DD6}" type="presParOf" srcId="{81C97882-92AE-426C-AF4D-411A84C7B061}" destId="{CAC19793-60F4-4396-AB4F-7A358BBFB80D}" srcOrd="0" destOrd="0" presId="urn:microsoft.com/office/officeart/2005/8/layout/vList2"/>
    <dgm:cxn modelId="{3197F5EB-0DEF-44BC-8D45-DAE1C843F885}" type="presParOf" srcId="{81C97882-92AE-426C-AF4D-411A84C7B061}" destId="{BBA94F6F-94D9-4A4A-AC01-875942B118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BBA048A-B01A-4A54-94A4-9569ACD924E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0EE29BEA-B86B-4818-BCF2-1EDFA1CC730F}">
      <dgm:prSet/>
      <dgm:spPr/>
      <dgm:t>
        <a:bodyPr/>
        <a:lstStyle/>
        <a:p>
          <a:r>
            <a:rPr lang="de-AT"/>
            <a:t>Step 2 - Authentication Service Response (AS-REP)</a:t>
          </a:r>
          <a:endParaRPr lang="en-AT"/>
        </a:p>
      </dgm:t>
    </dgm:pt>
    <dgm:pt modelId="{4EBD6D60-8CDC-4906-8B27-985A720F0C20}" type="parTrans" cxnId="{AB91BC11-B0C9-489E-A8A6-F98374EDC402}">
      <dgm:prSet/>
      <dgm:spPr/>
      <dgm:t>
        <a:bodyPr/>
        <a:lstStyle/>
        <a:p>
          <a:endParaRPr lang="en-GB"/>
        </a:p>
      </dgm:t>
    </dgm:pt>
    <dgm:pt modelId="{57112056-02FC-40B2-863F-7157357F2876}" type="sibTrans" cxnId="{AB91BC11-B0C9-489E-A8A6-F98374EDC402}">
      <dgm:prSet/>
      <dgm:spPr/>
      <dgm:t>
        <a:bodyPr/>
        <a:lstStyle/>
        <a:p>
          <a:endParaRPr lang="en-GB"/>
        </a:p>
      </dgm:t>
    </dgm:pt>
    <dgm:pt modelId="{A0CF6B4C-E511-4592-909C-38DBF433C35F}">
      <dgm:prSet/>
      <dgm:spPr/>
      <dgm:t>
        <a:bodyPr/>
        <a:lstStyle/>
        <a:p>
          <a:r>
            <a:rPr lang="de-AT"/>
            <a:t>If authentication is successful (correct and timestamp within tolerance), KDC issues a TGT to the user</a:t>
          </a:r>
          <a:endParaRPr lang="en-AT"/>
        </a:p>
      </dgm:t>
    </dgm:pt>
    <dgm:pt modelId="{E770F571-3D36-43D1-9EAA-C9D3B3C7F0A2}" type="parTrans" cxnId="{B1EB5A58-62C1-4EEF-B802-68ADF622DACF}">
      <dgm:prSet/>
      <dgm:spPr/>
      <dgm:t>
        <a:bodyPr/>
        <a:lstStyle/>
        <a:p>
          <a:endParaRPr lang="en-GB"/>
        </a:p>
      </dgm:t>
    </dgm:pt>
    <dgm:pt modelId="{EF3A9ABB-92C5-4607-9A9C-D1E66F7073BB}" type="sibTrans" cxnId="{B1EB5A58-62C1-4EEF-B802-68ADF622DACF}">
      <dgm:prSet/>
      <dgm:spPr/>
      <dgm:t>
        <a:bodyPr/>
        <a:lstStyle/>
        <a:p>
          <a:endParaRPr lang="en-GB"/>
        </a:p>
      </dgm:t>
    </dgm:pt>
    <dgm:pt modelId="{58F87616-5668-494C-8208-BA0471A98A22}">
      <dgm:prSet/>
      <dgm:spPr/>
      <dgm:t>
        <a:bodyPr/>
        <a:lstStyle/>
        <a:p>
          <a:r>
            <a:rPr lang="de-AT" dirty="0"/>
            <a:t>Think </a:t>
          </a:r>
          <a:r>
            <a:rPr lang="de-AT" dirty="0" err="1"/>
            <a:t>of</a:t>
          </a:r>
          <a:r>
            <a:rPr lang="de-AT" dirty="0"/>
            <a:t> </a:t>
          </a:r>
          <a:r>
            <a:rPr lang="de-AT" dirty="0" err="1"/>
            <a:t>the</a:t>
          </a:r>
          <a:r>
            <a:rPr lang="de-AT" dirty="0"/>
            <a:t> TGT </a:t>
          </a:r>
          <a:r>
            <a:rPr lang="de-AT" dirty="0" err="1"/>
            <a:t>as</a:t>
          </a:r>
          <a:r>
            <a:rPr lang="de-AT" dirty="0"/>
            <a:t> a </a:t>
          </a:r>
          <a:r>
            <a:rPr lang="de-AT" dirty="0" err="1"/>
            <a:t>special</a:t>
          </a:r>
          <a:r>
            <a:rPr lang="de-AT" dirty="0"/>
            <a:t> form </a:t>
          </a:r>
          <a:r>
            <a:rPr lang="de-AT" dirty="0" err="1"/>
            <a:t>of</a:t>
          </a:r>
          <a:r>
            <a:rPr lang="de-AT" dirty="0"/>
            <a:t> </a:t>
          </a:r>
          <a:r>
            <a:rPr lang="de-AT" dirty="0" err="1"/>
            <a:t>service</a:t>
          </a:r>
          <a:r>
            <a:rPr lang="de-AT" dirty="0"/>
            <a:t> ticket</a:t>
          </a:r>
          <a:endParaRPr lang="en-AT" dirty="0"/>
        </a:p>
      </dgm:t>
    </dgm:pt>
    <dgm:pt modelId="{283C24EA-529D-4C7A-A355-A02BA0206EA2}" type="parTrans" cxnId="{ABD0C623-6869-420F-B6FE-BF2DFBD6B8E5}">
      <dgm:prSet/>
      <dgm:spPr/>
      <dgm:t>
        <a:bodyPr/>
        <a:lstStyle/>
        <a:p>
          <a:endParaRPr lang="en-GB"/>
        </a:p>
      </dgm:t>
    </dgm:pt>
    <dgm:pt modelId="{0DDDD792-908E-49C1-B684-EC15F3529217}" type="sibTrans" cxnId="{ABD0C623-6869-420F-B6FE-BF2DFBD6B8E5}">
      <dgm:prSet/>
      <dgm:spPr/>
      <dgm:t>
        <a:bodyPr/>
        <a:lstStyle/>
        <a:p>
          <a:endParaRPr lang="en-GB"/>
        </a:p>
      </dgm:t>
    </dgm:pt>
    <dgm:pt modelId="{C69C34B2-F71C-4C7F-9C42-FDDF11E7E7A7}">
      <dgm:prSet/>
      <dgm:spPr/>
      <dgm:t>
        <a:bodyPr/>
        <a:lstStyle/>
        <a:p>
          <a:r>
            <a:rPr lang="de-AT"/>
            <a:t>Contains Privilege Attribute Certificate (PAC)</a:t>
          </a:r>
          <a:endParaRPr lang="en-AT"/>
        </a:p>
      </dgm:t>
    </dgm:pt>
    <dgm:pt modelId="{0DCC3E6C-6C22-47E8-911A-AE988655C86E}" type="parTrans" cxnId="{F303492A-2D63-4623-8069-9F56144EFA86}">
      <dgm:prSet/>
      <dgm:spPr/>
      <dgm:t>
        <a:bodyPr/>
        <a:lstStyle/>
        <a:p>
          <a:endParaRPr lang="en-GB"/>
        </a:p>
      </dgm:t>
    </dgm:pt>
    <dgm:pt modelId="{1D4E03EC-A945-409E-8747-45D74CCF2843}" type="sibTrans" cxnId="{F303492A-2D63-4623-8069-9F56144EFA86}">
      <dgm:prSet/>
      <dgm:spPr/>
      <dgm:t>
        <a:bodyPr/>
        <a:lstStyle/>
        <a:p>
          <a:endParaRPr lang="en-GB"/>
        </a:p>
      </dgm:t>
    </dgm:pt>
    <dgm:pt modelId="{6436EDAE-3B65-45F9-A10D-1E730FE95D3C}">
      <dgm:prSet/>
      <dgm:spPr/>
      <dgm:t>
        <a:bodyPr/>
        <a:lstStyle/>
        <a:p>
          <a:r>
            <a:rPr lang="de-AT"/>
            <a:t>Username</a:t>
          </a:r>
          <a:endParaRPr lang="en-AT"/>
        </a:p>
      </dgm:t>
    </dgm:pt>
    <dgm:pt modelId="{BA8F08B1-0018-4E6B-930A-C1162002CFAE}" type="parTrans" cxnId="{D25E86F0-6CB7-471B-8BAE-444081504876}">
      <dgm:prSet/>
      <dgm:spPr/>
      <dgm:t>
        <a:bodyPr/>
        <a:lstStyle/>
        <a:p>
          <a:endParaRPr lang="en-GB"/>
        </a:p>
      </dgm:t>
    </dgm:pt>
    <dgm:pt modelId="{7EC35E1F-797C-4615-B448-B65CF5D99F6B}" type="sibTrans" cxnId="{D25E86F0-6CB7-471B-8BAE-444081504876}">
      <dgm:prSet/>
      <dgm:spPr/>
      <dgm:t>
        <a:bodyPr/>
        <a:lstStyle/>
        <a:p>
          <a:endParaRPr lang="en-GB"/>
        </a:p>
      </dgm:t>
    </dgm:pt>
    <dgm:pt modelId="{6872321D-3442-41EF-B858-6177CAA8E3D8}">
      <dgm:prSet/>
      <dgm:spPr/>
      <dgm:t>
        <a:bodyPr/>
        <a:lstStyle/>
        <a:p>
          <a:r>
            <a:rPr lang="de-AT"/>
            <a:t>User, Group IDs </a:t>
          </a:r>
          <a:endParaRPr lang="en-AT"/>
        </a:p>
      </dgm:t>
    </dgm:pt>
    <dgm:pt modelId="{74592AD4-D82F-4DF2-AEBD-C082C0A5D363}" type="parTrans" cxnId="{C377D95E-31EC-4707-AE3A-B50AE8142663}">
      <dgm:prSet/>
      <dgm:spPr/>
      <dgm:t>
        <a:bodyPr/>
        <a:lstStyle/>
        <a:p>
          <a:endParaRPr lang="en-GB"/>
        </a:p>
      </dgm:t>
    </dgm:pt>
    <dgm:pt modelId="{0F06B896-7E7C-4C2D-967F-37B1CD912C7A}" type="sibTrans" cxnId="{C377D95E-31EC-4707-AE3A-B50AE8142663}">
      <dgm:prSet/>
      <dgm:spPr/>
      <dgm:t>
        <a:bodyPr/>
        <a:lstStyle/>
        <a:p>
          <a:endParaRPr lang="en-GB"/>
        </a:p>
      </dgm:t>
    </dgm:pt>
    <dgm:pt modelId="{AED67180-195B-4049-AB2E-D361AEB22DA6}">
      <dgm:prSet/>
      <dgm:spPr/>
      <dgm:t>
        <a:bodyPr/>
        <a:lstStyle/>
        <a:p>
          <a:r>
            <a:rPr lang="de-AT"/>
            <a:t>Group memberships</a:t>
          </a:r>
          <a:endParaRPr lang="en-AT"/>
        </a:p>
      </dgm:t>
    </dgm:pt>
    <dgm:pt modelId="{FA1FEC14-1996-465F-A855-29E379BCC72E}" type="parTrans" cxnId="{301673E7-6F05-408D-8355-424BFB3F758A}">
      <dgm:prSet/>
      <dgm:spPr/>
      <dgm:t>
        <a:bodyPr/>
        <a:lstStyle/>
        <a:p>
          <a:endParaRPr lang="en-GB"/>
        </a:p>
      </dgm:t>
    </dgm:pt>
    <dgm:pt modelId="{583D9D46-B367-42A7-91E3-F90089FAEA0E}" type="sibTrans" cxnId="{301673E7-6F05-408D-8355-424BFB3F758A}">
      <dgm:prSet/>
      <dgm:spPr/>
      <dgm:t>
        <a:bodyPr/>
        <a:lstStyle/>
        <a:p>
          <a:endParaRPr lang="en-GB"/>
        </a:p>
      </dgm:t>
    </dgm:pt>
    <dgm:pt modelId="{60B3C345-668D-4ACE-AF2D-5FA98B12E469}">
      <dgm:prSet/>
      <dgm:spPr/>
      <dgm:t>
        <a:bodyPr/>
        <a:lstStyle/>
        <a:p>
          <a:r>
            <a:rPr lang="de-AT"/>
            <a:t>Encrypted with long-term key of the target service (!)</a:t>
          </a:r>
          <a:endParaRPr lang="en-AT"/>
        </a:p>
      </dgm:t>
    </dgm:pt>
    <dgm:pt modelId="{9BC0A425-D996-4EA4-BC5D-6C61E67B1ECD}" type="parTrans" cxnId="{699A6383-AEFD-4E48-B941-A073B0830D9A}">
      <dgm:prSet/>
      <dgm:spPr/>
      <dgm:t>
        <a:bodyPr/>
        <a:lstStyle/>
        <a:p>
          <a:endParaRPr lang="en-GB"/>
        </a:p>
      </dgm:t>
    </dgm:pt>
    <dgm:pt modelId="{D6988971-213B-44FA-B25F-938D12149ECA}" type="sibTrans" cxnId="{699A6383-AEFD-4E48-B941-A073B0830D9A}">
      <dgm:prSet/>
      <dgm:spPr/>
      <dgm:t>
        <a:bodyPr/>
        <a:lstStyle/>
        <a:p>
          <a:endParaRPr lang="en-GB"/>
        </a:p>
      </dgm:t>
    </dgm:pt>
    <dgm:pt modelId="{A3404679-BF66-4A2D-AA7C-74093622674C}">
      <dgm:prSet/>
      <dgm:spPr/>
      <dgm:t>
        <a:bodyPr/>
        <a:lstStyle/>
        <a:p>
          <a:r>
            <a:rPr lang="de-AT"/>
            <a:t>Since there is no dedicated target service for the TGT, the long-term key is the key of the „krbtgt“ account</a:t>
          </a:r>
          <a:endParaRPr lang="en-AT"/>
        </a:p>
      </dgm:t>
    </dgm:pt>
    <dgm:pt modelId="{55B408C7-9A1A-4D7F-AF04-EBA38B308410}" type="parTrans" cxnId="{4B945AA4-1DBF-4FDD-81E2-3E78603663DE}">
      <dgm:prSet/>
      <dgm:spPr/>
      <dgm:t>
        <a:bodyPr/>
        <a:lstStyle/>
        <a:p>
          <a:endParaRPr lang="en-GB"/>
        </a:p>
      </dgm:t>
    </dgm:pt>
    <dgm:pt modelId="{253A1447-6863-4D79-ADAE-C870E8E40DD2}" type="sibTrans" cxnId="{4B945AA4-1DBF-4FDD-81E2-3E78603663DE}">
      <dgm:prSet/>
      <dgm:spPr/>
      <dgm:t>
        <a:bodyPr/>
        <a:lstStyle/>
        <a:p>
          <a:endParaRPr lang="en-GB"/>
        </a:p>
      </dgm:t>
    </dgm:pt>
    <dgm:pt modelId="{E628A08E-89DF-4C75-A4AF-C707F5E6F606}" type="pres">
      <dgm:prSet presAssocID="{ABBA048A-B01A-4A54-94A4-9569ACD924E4}" presName="linear" presStyleCnt="0">
        <dgm:presLayoutVars>
          <dgm:animLvl val="lvl"/>
          <dgm:resizeHandles val="exact"/>
        </dgm:presLayoutVars>
      </dgm:prSet>
      <dgm:spPr/>
    </dgm:pt>
    <dgm:pt modelId="{D2B93A0F-632F-4AE8-BC87-AEF2A69BF7E9}" type="pres">
      <dgm:prSet presAssocID="{0EE29BEA-B86B-4818-BCF2-1EDFA1CC730F}" presName="parentText" presStyleLbl="node1" presStyleIdx="0" presStyleCnt="1">
        <dgm:presLayoutVars>
          <dgm:chMax val="0"/>
          <dgm:bulletEnabled val="1"/>
        </dgm:presLayoutVars>
      </dgm:prSet>
      <dgm:spPr/>
    </dgm:pt>
    <dgm:pt modelId="{108CF90E-5625-4168-957A-A03F6E459351}" type="pres">
      <dgm:prSet presAssocID="{0EE29BEA-B86B-4818-BCF2-1EDFA1CC730F}" presName="childText" presStyleLbl="revTx" presStyleIdx="0" presStyleCnt="1">
        <dgm:presLayoutVars>
          <dgm:bulletEnabled val="1"/>
        </dgm:presLayoutVars>
      </dgm:prSet>
      <dgm:spPr/>
    </dgm:pt>
  </dgm:ptLst>
  <dgm:cxnLst>
    <dgm:cxn modelId="{C2856E05-459A-4BA4-A257-005A2815261C}" type="presOf" srcId="{A3404679-BF66-4A2D-AA7C-74093622674C}" destId="{108CF90E-5625-4168-957A-A03F6E459351}" srcOrd="0" destOrd="7" presId="urn:microsoft.com/office/officeart/2005/8/layout/vList2"/>
    <dgm:cxn modelId="{AB91BC11-B0C9-489E-A8A6-F98374EDC402}" srcId="{ABBA048A-B01A-4A54-94A4-9569ACD924E4}" destId="{0EE29BEA-B86B-4818-BCF2-1EDFA1CC730F}" srcOrd="0" destOrd="0" parTransId="{4EBD6D60-8CDC-4906-8B27-985A720F0C20}" sibTransId="{57112056-02FC-40B2-863F-7157357F2876}"/>
    <dgm:cxn modelId="{304F581C-660F-45E1-BB20-F261CB134CBF}" type="presOf" srcId="{58F87616-5668-494C-8208-BA0471A98A22}" destId="{108CF90E-5625-4168-957A-A03F6E459351}" srcOrd="0" destOrd="1" presId="urn:microsoft.com/office/officeart/2005/8/layout/vList2"/>
    <dgm:cxn modelId="{ABD0C623-6869-420F-B6FE-BF2DFBD6B8E5}" srcId="{0EE29BEA-B86B-4818-BCF2-1EDFA1CC730F}" destId="{58F87616-5668-494C-8208-BA0471A98A22}" srcOrd="1" destOrd="0" parTransId="{283C24EA-529D-4C7A-A355-A02BA0206EA2}" sibTransId="{0DDDD792-908E-49C1-B684-EC15F3529217}"/>
    <dgm:cxn modelId="{F303492A-2D63-4623-8069-9F56144EFA86}" srcId="{58F87616-5668-494C-8208-BA0471A98A22}" destId="{C69C34B2-F71C-4C7F-9C42-FDDF11E7E7A7}" srcOrd="0" destOrd="0" parTransId="{0DCC3E6C-6C22-47E8-911A-AE988655C86E}" sibTransId="{1D4E03EC-A945-409E-8747-45D74CCF2843}"/>
    <dgm:cxn modelId="{4E04AF35-5AAD-4920-8A24-8937614FFA65}" type="presOf" srcId="{0EE29BEA-B86B-4818-BCF2-1EDFA1CC730F}" destId="{D2B93A0F-632F-4AE8-BC87-AEF2A69BF7E9}" srcOrd="0" destOrd="0" presId="urn:microsoft.com/office/officeart/2005/8/layout/vList2"/>
    <dgm:cxn modelId="{C377D95E-31EC-4707-AE3A-B50AE8142663}" srcId="{C69C34B2-F71C-4C7F-9C42-FDDF11E7E7A7}" destId="{6872321D-3442-41EF-B858-6177CAA8E3D8}" srcOrd="1" destOrd="0" parTransId="{74592AD4-D82F-4DF2-AEBD-C082C0A5D363}" sibTransId="{0F06B896-7E7C-4C2D-967F-37B1CD912C7A}"/>
    <dgm:cxn modelId="{D2EC2277-4511-425E-9FD1-D18EF7C14A21}" type="presOf" srcId="{C69C34B2-F71C-4C7F-9C42-FDDF11E7E7A7}" destId="{108CF90E-5625-4168-957A-A03F6E459351}" srcOrd="0" destOrd="2" presId="urn:microsoft.com/office/officeart/2005/8/layout/vList2"/>
    <dgm:cxn modelId="{B1EB5A58-62C1-4EEF-B802-68ADF622DACF}" srcId="{0EE29BEA-B86B-4818-BCF2-1EDFA1CC730F}" destId="{A0CF6B4C-E511-4592-909C-38DBF433C35F}" srcOrd="0" destOrd="0" parTransId="{E770F571-3D36-43D1-9EAA-C9D3B3C7F0A2}" sibTransId="{EF3A9ABB-92C5-4607-9A9C-D1E66F7073BB}"/>
    <dgm:cxn modelId="{699A6383-AEFD-4E48-B941-A073B0830D9A}" srcId="{58F87616-5668-494C-8208-BA0471A98A22}" destId="{60B3C345-668D-4ACE-AF2D-5FA98B12E469}" srcOrd="1" destOrd="0" parTransId="{9BC0A425-D996-4EA4-BC5D-6C61E67B1ECD}" sibTransId="{D6988971-213B-44FA-B25F-938D12149ECA}"/>
    <dgm:cxn modelId="{C06D179C-AC58-44B5-A9C3-E34590C480B4}" type="presOf" srcId="{A0CF6B4C-E511-4592-909C-38DBF433C35F}" destId="{108CF90E-5625-4168-957A-A03F6E459351}" srcOrd="0" destOrd="0" presId="urn:microsoft.com/office/officeart/2005/8/layout/vList2"/>
    <dgm:cxn modelId="{4B945AA4-1DBF-4FDD-81E2-3E78603663DE}" srcId="{60B3C345-668D-4ACE-AF2D-5FA98B12E469}" destId="{A3404679-BF66-4A2D-AA7C-74093622674C}" srcOrd="0" destOrd="0" parTransId="{55B408C7-9A1A-4D7F-AF04-EBA38B308410}" sibTransId="{253A1447-6863-4D79-ADAE-C870E8E40DD2}"/>
    <dgm:cxn modelId="{43645ACB-8206-4B1B-956E-9549C2359DA1}" type="presOf" srcId="{60B3C345-668D-4ACE-AF2D-5FA98B12E469}" destId="{108CF90E-5625-4168-957A-A03F6E459351}" srcOrd="0" destOrd="6" presId="urn:microsoft.com/office/officeart/2005/8/layout/vList2"/>
    <dgm:cxn modelId="{1BF52DCD-DFB8-4F53-A7E0-CDD6F88CD670}" type="presOf" srcId="{AED67180-195B-4049-AB2E-D361AEB22DA6}" destId="{108CF90E-5625-4168-957A-A03F6E459351}" srcOrd="0" destOrd="5" presId="urn:microsoft.com/office/officeart/2005/8/layout/vList2"/>
    <dgm:cxn modelId="{E0E566D4-3418-4184-858A-127A453C3A56}" type="presOf" srcId="{6872321D-3442-41EF-B858-6177CAA8E3D8}" destId="{108CF90E-5625-4168-957A-A03F6E459351}" srcOrd="0" destOrd="4" presId="urn:microsoft.com/office/officeart/2005/8/layout/vList2"/>
    <dgm:cxn modelId="{301673E7-6F05-408D-8355-424BFB3F758A}" srcId="{C69C34B2-F71C-4C7F-9C42-FDDF11E7E7A7}" destId="{AED67180-195B-4049-AB2E-D361AEB22DA6}" srcOrd="2" destOrd="0" parTransId="{FA1FEC14-1996-465F-A855-29E379BCC72E}" sibTransId="{583D9D46-B367-42A7-91E3-F90089FAEA0E}"/>
    <dgm:cxn modelId="{E0B39BEE-3A17-413A-A54C-F8A2F180ABC8}" type="presOf" srcId="{ABBA048A-B01A-4A54-94A4-9569ACD924E4}" destId="{E628A08E-89DF-4C75-A4AF-C707F5E6F606}" srcOrd="0" destOrd="0" presId="urn:microsoft.com/office/officeart/2005/8/layout/vList2"/>
    <dgm:cxn modelId="{D25E86F0-6CB7-471B-8BAE-444081504876}" srcId="{C69C34B2-F71C-4C7F-9C42-FDDF11E7E7A7}" destId="{6436EDAE-3B65-45F9-A10D-1E730FE95D3C}" srcOrd="0" destOrd="0" parTransId="{BA8F08B1-0018-4E6B-930A-C1162002CFAE}" sibTransId="{7EC35E1F-797C-4615-B448-B65CF5D99F6B}"/>
    <dgm:cxn modelId="{A3C534F3-8CD5-43A8-932A-C9F014AB7650}" type="presOf" srcId="{6436EDAE-3B65-45F9-A10D-1E730FE95D3C}" destId="{108CF90E-5625-4168-957A-A03F6E459351}" srcOrd="0" destOrd="3" presId="urn:microsoft.com/office/officeart/2005/8/layout/vList2"/>
    <dgm:cxn modelId="{637157A3-50D1-4D61-AA52-24595AFE5FAE}" type="presParOf" srcId="{E628A08E-89DF-4C75-A4AF-C707F5E6F606}" destId="{D2B93A0F-632F-4AE8-BC87-AEF2A69BF7E9}" srcOrd="0" destOrd="0" presId="urn:microsoft.com/office/officeart/2005/8/layout/vList2"/>
    <dgm:cxn modelId="{EE4D1BE0-E25D-46DA-9499-72ECAAD58EF4}" type="presParOf" srcId="{E628A08E-89DF-4C75-A4AF-C707F5E6F606}" destId="{108CF90E-5625-4168-957A-A03F6E45935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C791C71-691A-44A4-A899-4A9AC265239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A0F65363-1833-42CC-AFC8-A47BF5C36D16}">
      <dgm:prSet/>
      <dgm:spPr/>
      <dgm:t>
        <a:bodyPr/>
        <a:lstStyle/>
        <a:p>
          <a:r>
            <a:rPr lang="de-AT"/>
            <a:t>Step 3 – Ticket-Granting Service Request (TGS-REQ)</a:t>
          </a:r>
          <a:endParaRPr lang="en-AT"/>
        </a:p>
      </dgm:t>
    </dgm:pt>
    <dgm:pt modelId="{F6F63CE3-4FAA-45FE-9F7F-79756CD47EDC}" type="parTrans" cxnId="{DCA9AAE5-AB10-4C46-A071-726990877D00}">
      <dgm:prSet/>
      <dgm:spPr/>
      <dgm:t>
        <a:bodyPr/>
        <a:lstStyle/>
        <a:p>
          <a:endParaRPr lang="en-GB"/>
        </a:p>
      </dgm:t>
    </dgm:pt>
    <dgm:pt modelId="{140ECD1F-AB38-4C74-9BEC-BFC866B7632B}" type="sibTrans" cxnId="{DCA9AAE5-AB10-4C46-A071-726990877D00}">
      <dgm:prSet/>
      <dgm:spPr/>
      <dgm:t>
        <a:bodyPr/>
        <a:lstStyle/>
        <a:p>
          <a:endParaRPr lang="en-GB"/>
        </a:p>
      </dgm:t>
    </dgm:pt>
    <dgm:pt modelId="{2DD34D04-BD84-424E-9C16-BF80F3FCF623}">
      <dgm:prSet/>
      <dgm:spPr/>
      <dgm:t>
        <a:bodyPr/>
        <a:lstStyle/>
        <a:p>
          <a:r>
            <a:rPr lang="de-AT"/>
            <a:t>Client wants to access application / service an sends request to KDC</a:t>
          </a:r>
          <a:endParaRPr lang="en-AT"/>
        </a:p>
      </dgm:t>
    </dgm:pt>
    <dgm:pt modelId="{8E7C198C-0986-4776-AA15-170FB4E6E0D7}" type="parTrans" cxnId="{F8209B42-90E2-4B72-BF70-28173F9CD4DF}">
      <dgm:prSet/>
      <dgm:spPr/>
      <dgm:t>
        <a:bodyPr/>
        <a:lstStyle/>
        <a:p>
          <a:endParaRPr lang="en-GB"/>
        </a:p>
      </dgm:t>
    </dgm:pt>
    <dgm:pt modelId="{EF5BFB84-AA54-4C6E-B80B-7ABC1842B4D6}" type="sibTrans" cxnId="{F8209B42-90E2-4B72-BF70-28173F9CD4DF}">
      <dgm:prSet/>
      <dgm:spPr/>
      <dgm:t>
        <a:bodyPr/>
        <a:lstStyle/>
        <a:p>
          <a:endParaRPr lang="en-GB"/>
        </a:p>
      </dgm:t>
    </dgm:pt>
    <dgm:pt modelId="{A4D69F1E-DF0F-40C8-ACFF-B8BBDFB8719B}">
      <dgm:prSet/>
      <dgm:spPr/>
      <dgm:t>
        <a:bodyPr/>
        <a:lstStyle/>
        <a:p>
          <a:r>
            <a:rPr lang="de-AT"/>
            <a:t>Contains TGT</a:t>
          </a:r>
          <a:endParaRPr lang="en-AT"/>
        </a:p>
      </dgm:t>
    </dgm:pt>
    <dgm:pt modelId="{B93C86E9-F9B8-4F99-8367-2C8ADD3ADE0D}" type="parTrans" cxnId="{AC7F2BF9-900F-4131-BA98-BDAA2788F9F8}">
      <dgm:prSet/>
      <dgm:spPr/>
      <dgm:t>
        <a:bodyPr/>
        <a:lstStyle/>
        <a:p>
          <a:endParaRPr lang="en-GB"/>
        </a:p>
      </dgm:t>
    </dgm:pt>
    <dgm:pt modelId="{F99DCBEB-55EF-4788-82AF-FE60DDE3C86F}" type="sibTrans" cxnId="{AC7F2BF9-900F-4131-BA98-BDAA2788F9F8}">
      <dgm:prSet/>
      <dgm:spPr/>
      <dgm:t>
        <a:bodyPr/>
        <a:lstStyle/>
        <a:p>
          <a:endParaRPr lang="en-GB"/>
        </a:p>
      </dgm:t>
    </dgm:pt>
    <dgm:pt modelId="{A569680E-2EF3-400C-ABA8-5C288CBFF377}">
      <dgm:prSet/>
      <dgm:spPr/>
      <dgm:t>
        <a:bodyPr/>
        <a:lstStyle/>
        <a:p>
          <a:r>
            <a:rPr lang="de-AT"/>
            <a:t>Contains target service name (service principal name)</a:t>
          </a:r>
          <a:endParaRPr lang="en-AT"/>
        </a:p>
      </dgm:t>
    </dgm:pt>
    <dgm:pt modelId="{A0CB492B-5D31-4F6D-B2D6-C06D3697CC83}" type="parTrans" cxnId="{DC566990-10FD-4198-BAC2-AEBDA798DB60}">
      <dgm:prSet/>
      <dgm:spPr/>
      <dgm:t>
        <a:bodyPr/>
        <a:lstStyle/>
        <a:p>
          <a:endParaRPr lang="en-GB"/>
        </a:p>
      </dgm:t>
    </dgm:pt>
    <dgm:pt modelId="{40C40D37-0751-452D-9ACF-CE4730777131}" type="sibTrans" cxnId="{DC566990-10FD-4198-BAC2-AEBDA798DB60}">
      <dgm:prSet/>
      <dgm:spPr/>
      <dgm:t>
        <a:bodyPr/>
        <a:lstStyle/>
        <a:p>
          <a:endParaRPr lang="en-GB"/>
        </a:p>
      </dgm:t>
    </dgm:pt>
    <dgm:pt modelId="{005ECF96-D688-407C-BEB7-89965FBF0240}">
      <dgm:prSet/>
      <dgm:spPr/>
      <dgm:t>
        <a:bodyPr/>
        <a:lstStyle/>
        <a:p>
          <a:r>
            <a:rPr lang="de-AT"/>
            <a:t>If the request is valid, a service ticket is issued (see step 4). Valid TGT means:</a:t>
          </a:r>
          <a:endParaRPr lang="en-AT"/>
        </a:p>
      </dgm:t>
    </dgm:pt>
    <dgm:pt modelId="{E513C95B-831F-414B-BBE9-D63C182F9B0B}" type="parTrans" cxnId="{A7E74570-0BB5-416E-976C-A2C8800C97D4}">
      <dgm:prSet/>
      <dgm:spPr/>
      <dgm:t>
        <a:bodyPr/>
        <a:lstStyle/>
        <a:p>
          <a:endParaRPr lang="en-GB"/>
        </a:p>
      </dgm:t>
    </dgm:pt>
    <dgm:pt modelId="{D907D038-6139-452F-8BE1-D622137F7B15}" type="sibTrans" cxnId="{A7E74570-0BB5-416E-976C-A2C8800C97D4}">
      <dgm:prSet/>
      <dgm:spPr/>
      <dgm:t>
        <a:bodyPr/>
        <a:lstStyle/>
        <a:p>
          <a:endParaRPr lang="en-GB"/>
        </a:p>
      </dgm:t>
    </dgm:pt>
    <dgm:pt modelId="{9576C94B-76E0-41AB-96BF-D54F04DBEBC0}">
      <dgm:prSet/>
      <dgm:spPr/>
      <dgm:t>
        <a:bodyPr/>
        <a:lstStyle/>
        <a:p>
          <a:r>
            <a:rPr lang="de-AT"/>
            <a:t>Encrypted with „krbtgt“ long-term key</a:t>
          </a:r>
          <a:endParaRPr lang="en-AT"/>
        </a:p>
      </dgm:t>
    </dgm:pt>
    <dgm:pt modelId="{54E027B6-6FC6-413E-B33F-C2B37009F70E}" type="parTrans" cxnId="{ADEE278C-30A1-443C-B965-FE96EF3C0BCB}">
      <dgm:prSet/>
      <dgm:spPr/>
      <dgm:t>
        <a:bodyPr/>
        <a:lstStyle/>
        <a:p>
          <a:endParaRPr lang="en-GB"/>
        </a:p>
      </dgm:t>
    </dgm:pt>
    <dgm:pt modelId="{3CF7B8C5-FBDB-46A2-BB86-56F9D4B4EC0F}" type="sibTrans" cxnId="{ADEE278C-30A1-443C-B965-FE96EF3C0BCB}">
      <dgm:prSet/>
      <dgm:spPr/>
      <dgm:t>
        <a:bodyPr/>
        <a:lstStyle/>
        <a:p>
          <a:endParaRPr lang="en-GB"/>
        </a:p>
      </dgm:t>
    </dgm:pt>
    <dgm:pt modelId="{2F1CFE22-A217-498A-868E-6F64B4F4873B}">
      <dgm:prSet/>
      <dgm:spPr/>
      <dgm:t>
        <a:bodyPr/>
        <a:lstStyle/>
        <a:p>
          <a:r>
            <a:rPr lang="de-AT"/>
            <a:t>Within time limits</a:t>
          </a:r>
          <a:endParaRPr lang="en-AT"/>
        </a:p>
      </dgm:t>
    </dgm:pt>
    <dgm:pt modelId="{367F54C1-4D93-47FE-B7D1-B6070EEAB1FB}" type="parTrans" cxnId="{CCDD787F-543B-4D57-BC19-4F43FEE87F06}">
      <dgm:prSet/>
      <dgm:spPr/>
      <dgm:t>
        <a:bodyPr/>
        <a:lstStyle/>
        <a:p>
          <a:endParaRPr lang="en-GB"/>
        </a:p>
      </dgm:t>
    </dgm:pt>
    <dgm:pt modelId="{78511CAF-4902-4BEE-AEA9-035A936D6FB0}" type="sibTrans" cxnId="{CCDD787F-543B-4D57-BC19-4F43FEE87F06}">
      <dgm:prSet/>
      <dgm:spPr/>
      <dgm:t>
        <a:bodyPr/>
        <a:lstStyle/>
        <a:p>
          <a:endParaRPr lang="en-GB"/>
        </a:p>
      </dgm:t>
    </dgm:pt>
    <dgm:pt modelId="{E9908BE4-FEE3-4576-8087-BF275DB3B44D}">
      <dgm:prSet/>
      <dgm:spPr/>
      <dgm:t>
        <a:bodyPr/>
        <a:lstStyle/>
        <a:p>
          <a:r>
            <a:rPr lang="de-AT" b="1"/>
            <a:t>Important</a:t>
          </a:r>
          <a:endParaRPr lang="en-AT"/>
        </a:p>
      </dgm:t>
    </dgm:pt>
    <dgm:pt modelId="{53DD8288-D9ED-4E5F-B450-ACD425DF661A}" type="parTrans" cxnId="{7B5D1882-0C75-4816-A7E0-6282233961DB}">
      <dgm:prSet/>
      <dgm:spPr/>
      <dgm:t>
        <a:bodyPr/>
        <a:lstStyle/>
        <a:p>
          <a:endParaRPr lang="en-GB"/>
        </a:p>
      </dgm:t>
    </dgm:pt>
    <dgm:pt modelId="{F299ACEE-5790-4CCA-B887-587497C1DF3D}" type="sibTrans" cxnId="{7B5D1882-0C75-4816-A7E0-6282233961DB}">
      <dgm:prSet/>
      <dgm:spPr/>
      <dgm:t>
        <a:bodyPr/>
        <a:lstStyle/>
        <a:p>
          <a:endParaRPr lang="en-GB"/>
        </a:p>
      </dgm:t>
    </dgm:pt>
    <dgm:pt modelId="{3E4F0E7B-4726-4156-91D4-39E70B04FBA8}">
      <dgm:prSet/>
      <dgm:spPr/>
      <dgm:t>
        <a:bodyPr/>
        <a:lstStyle/>
        <a:p>
          <a:r>
            <a:rPr lang="de-AT"/>
            <a:t>Kerberos authentication is „stateless“</a:t>
          </a:r>
          <a:endParaRPr lang="en-AT"/>
        </a:p>
      </dgm:t>
    </dgm:pt>
    <dgm:pt modelId="{E214E61A-4877-4081-8717-3533F46A9499}" type="parTrans" cxnId="{40DEEED5-09F6-4E78-BAB1-87A956A2B1F7}">
      <dgm:prSet/>
      <dgm:spPr/>
      <dgm:t>
        <a:bodyPr/>
        <a:lstStyle/>
        <a:p>
          <a:endParaRPr lang="en-GB"/>
        </a:p>
      </dgm:t>
    </dgm:pt>
    <dgm:pt modelId="{B1734A99-7700-4652-8FC7-0EB97622FB15}" type="sibTrans" cxnId="{40DEEED5-09F6-4E78-BAB1-87A956A2B1F7}">
      <dgm:prSet/>
      <dgm:spPr/>
      <dgm:t>
        <a:bodyPr/>
        <a:lstStyle/>
        <a:p>
          <a:endParaRPr lang="en-GB"/>
        </a:p>
      </dgm:t>
    </dgm:pt>
    <dgm:pt modelId="{C11DD2FD-30DF-4B77-B1BF-970DB72A958A}">
      <dgm:prSet/>
      <dgm:spPr/>
      <dgm:t>
        <a:bodyPr/>
        <a:lstStyle/>
        <a:p>
          <a:r>
            <a:rPr lang="de-AT"/>
            <a:t>KDC does not „know“ if a user was authenticated before</a:t>
          </a:r>
          <a:endParaRPr lang="en-AT"/>
        </a:p>
      </dgm:t>
    </dgm:pt>
    <dgm:pt modelId="{DC3946B4-C7C1-4DE3-B650-230254E91B28}" type="parTrans" cxnId="{223B69F0-AD0E-48E0-A3CD-E6282543984F}">
      <dgm:prSet/>
      <dgm:spPr/>
      <dgm:t>
        <a:bodyPr/>
        <a:lstStyle/>
        <a:p>
          <a:endParaRPr lang="en-GB"/>
        </a:p>
      </dgm:t>
    </dgm:pt>
    <dgm:pt modelId="{CCA3A202-9596-4CC0-88AD-AE8B1EBC4CDA}" type="sibTrans" cxnId="{223B69F0-AD0E-48E0-A3CD-E6282543984F}">
      <dgm:prSet/>
      <dgm:spPr/>
      <dgm:t>
        <a:bodyPr/>
        <a:lstStyle/>
        <a:p>
          <a:endParaRPr lang="en-GB"/>
        </a:p>
      </dgm:t>
    </dgm:pt>
    <dgm:pt modelId="{6371C0F2-C11F-4E28-9D7C-3692D3F9B14C}">
      <dgm:prSet/>
      <dgm:spPr/>
      <dgm:t>
        <a:bodyPr/>
        <a:lstStyle/>
        <a:p>
          <a:r>
            <a:rPr lang="de-AT"/>
            <a:t>TGS „assumes“, that a user is authenticated if he can present a valid TGT</a:t>
          </a:r>
          <a:endParaRPr lang="en-AT"/>
        </a:p>
      </dgm:t>
    </dgm:pt>
    <dgm:pt modelId="{FB52184E-BB77-45E8-8D32-CBB0E6C8AB45}" type="parTrans" cxnId="{8FA66D9D-0740-40FC-BB30-A50233CCFA6F}">
      <dgm:prSet/>
      <dgm:spPr/>
      <dgm:t>
        <a:bodyPr/>
        <a:lstStyle/>
        <a:p>
          <a:endParaRPr lang="en-GB"/>
        </a:p>
      </dgm:t>
    </dgm:pt>
    <dgm:pt modelId="{0BB40EF6-4C58-431E-8BD9-60B5325C76CC}" type="sibTrans" cxnId="{8FA66D9D-0740-40FC-BB30-A50233CCFA6F}">
      <dgm:prSet/>
      <dgm:spPr/>
      <dgm:t>
        <a:bodyPr/>
        <a:lstStyle/>
        <a:p>
          <a:endParaRPr lang="en-GB"/>
        </a:p>
      </dgm:t>
    </dgm:pt>
    <dgm:pt modelId="{9BDD0945-0B35-4079-BD94-7A80AEF4CEF1}">
      <dgm:prSet/>
      <dgm:spPr/>
      <dgm:t>
        <a:bodyPr/>
        <a:lstStyle/>
        <a:p>
          <a:r>
            <a:rPr lang="de-AT"/>
            <a:t>Validity of the TGT depends on the long-term key of the „krbtgt“ account</a:t>
          </a:r>
          <a:endParaRPr lang="en-AT"/>
        </a:p>
      </dgm:t>
    </dgm:pt>
    <dgm:pt modelId="{5E138094-AAB9-4626-983F-F0A26BB16C08}" type="parTrans" cxnId="{82EC228E-5EA5-4385-917D-951E107F7668}">
      <dgm:prSet/>
      <dgm:spPr/>
      <dgm:t>
        <a:bodyPr/>
        <a:lstStyle/>
        <a:p>
          <a:endParaRPr lang="en-GB"/>
        </a:p>
      </dgm:t>
    </dgm:pt>
    <dgm:pt modelId="{4CF6FF3F-69ED-4F82-A620-60FD9C02DEAF}" type="sibTrans" cxnId="{82EC228E-5EA5-4385-917D-951E107F7668}">
      <dgm:prSet/>
      <dgm:spPr/>
      <dgm:t>
        <a:bodyPr/>
        <a:lstStyle/>
        <a:p>
          <a:endParaRPr lang="en-GB"/>
        </a:p>
      </dgm:t>
    </dgm:pt>
    <dgm:pt modelId="{C2A99472-8254-44E1-8AD2-01BEC944DC42}" type="pres">
      <dgm:prSet presAssocID="{EC791C71-691A-44A4-A899-4A9AC265239A}" presName="linear" presStyleCnt="0">
        <dgm:presLayoutVars>
          <dgm:animLvl val="lvl"/>
          <dgm:resizeHandles val="exact"/>
        </dgm:presLayoutVars>
      </dgm:prSet>
      <dgm:spPr/>
    </dgm:pt>
    <dgm:pt modelId="{9973F8B4-8416-44D6-B9BF-8D4D71BFD185}" type="pres">
      <dgm:prSet presAssocID="{A0F65363-1833-42CC-AFC8-A47BF5C36D16}" presName="parentText" presStyleLbl="node1" presStyleIdx="0" presStyleCnt="1">
        <dgm:presLayoutVars>
          <dgm:chMax val="0"/>
          <dgm:bulletEnabled val="1"/>
        </dgm:presLayoutVars>
      </dgm:prSet>
      <dgm:spPr/>
    </dgm:pt>
    <dgm:pt modelId="{A2A8E760-3388-41F7-BC64-F0711F4235F6}" type="pres">
      <dgm:prSet presAssocID="{A0F65363-1833-42CC-AFC8-A47BF5C36D16}" presName="childText" presStyleLbl="revTx" presStyleIdx="0" presStyleCnt="1">
        <dgm:presLayoutVars>
          <dgm:bulletEnabled val="1"/>
        </dgm:presLayoutVars>
      </dgm:prSet>
      <dgm:spPr/>
    </dgm:pt>
  </dgm:ptLst>
  <dgm:cxnLst>
    <dgm:cxn modelId="{81379C22-F0D6-41CF-ACA4-52C110AD2E82}" type="presOf" srcId="{2F1CFE22-A217-498A-868E-6F64B4F4873B}" destId="{A2A8E760-3388-41F7-BC64-F0711F4235F6}" srcOrd="0" destOrd="5" presId="urn:microsoft.com/office/officeart/2005/8/layout/vList2"/>
    <dgm:cxn modelId="{29A0CB33-8450-40DF-B8C4-978D02ABE134}" type="presOf" srcId="{2DD34D04-BD84-424E-9C16-BF80F3FCF623}" destId="{A2A8E760-3388-41F7-BC64-F0711F4235F6}" srcOrd="0" destOrd="0" presId="urn:microsoft.com/office/officeart/2005/8/layout/vList2"/>
    <dgm:cxn modelId="{24C8D45C-6743-4CA0-AA6C-D5B92172DA8C}" type="presOf" srcId="{EC791C71-691A-44A4-A899-4A9AC265239A}" destId="{C2A99472-8254-44E1-8AD2-01BEC944DC42}" srcOrd="0" destOrd="0" presId="urn:microsoft.com/office/officeart/2005/8/layout/vList2"/>
    <dgm:cxn modelId="{5188C65D-7B7C-479D-B8A0-F3C3CE2E98EE}" type="presOf" srcId="{A569680E-2EF3-400C-ABA8-5C288CBFF377}" destId="{A2A8E760-3388-41F7-BC64-F0711F4235F6}" srcOrd="0" destOrd="2" presId="urn:microsoft.com/office/officeart/2005/8/layout/vList2"/>
    <dgm:cxn modelId="{C70E8762-2980-4EFF-8411-CF794763999B}" type="presOf" srcId="{9BDD0945-0B35-4079-BD94-7A80AEF4CEF1}" destId="{A2A8E760-3388-41F7-BC64-F0711F4235F6}" srcOrd="0" destOrd="10" presId="urn:microsoft.com/office/officeart/2005/8/layout/vList2"/>
    <dgm:cxn modelId="{F8209B42-90E2-4B72-BF70-28173F9CD4DF}" srcId="{A0F65363-1833-42CC-AFC8-A47BF5C36D16}" destId="{2DD34D04-BD84-424E-9C16-BF80F3FCF623}" srcOrd="0" destOrd="0" parTransId="{8E7C198C-0986-4776-AA15-170FB4E6E0D7}" sibTransId="{EF5BFB84-AA54-4C6E-B80B-7ABC1842B4D6}"/>
    <dgm:cxn modelId="{3113EB46-BCA8-4234-A3E4-0C33A40A996C}" type="presOf" srcId="{9576C94B-76E0-41AB-96BF-D54F04DBEBC0}" destId="{A2A8E760-3388-41F7-BC64-F0711F4235F6}" srcOrd="0" destOrd="4" presId="urn:microsoft.com/office/officeart/2005/8/layout/vList2"/>
    <dgm:cxn modelId="{F8D6A54B-F88C-4F3D-8B02-38285660A5DB}" type="presOf" srcId="{E9908BE4-FEE3-4576-8087-BF275DB3B44D}" destId="{A2A8E760-3388-41F7-BC64-F0711F4235F6}" srcOrd="0" destOrd="6" presId="urn:microsoft.com/office/officeart/2005/8/layout/vList2"/>
    <dgm:cxn modelId="{6AEB1B6C-459B-4BF0-A734-0AB3A463D9C3}" type="presOf" srcId="{005ECF96-D688-407C-BEB7-89965FBF0240}" destId="{A2A8E760-3388-41F7-BC64-F0711F4235F6}" srcOrd="0" destOrd="3" presId="urn:microsoft.com/office/officeart/2005/8/layout/vList2"/>
    <dgm:cxn modelId="{A7E74570-0BB5-416E-976C-A2C8800C97D4}" srcId="{A0F65363-1833-42CC-AFC8-A47BF5C36D16}" destId="{005ECF96-D688-407C-BEB7-89965FBF0240}" srcOrd="1" destOrd="0" parTransId="{E513C95B-831F-414B-BBE9-D63C182F9B0B}" sibTransId="{D907D038-6139-452F-8BE1-D622137F7B15}"/>
    <dgm:cxn modelId="{CCDD787F-543B-4D57-BC19-4F43FEE87F06}" srcId="{005ECF96-D688-407C-BEB7-89965FBF0240}" destId="{2F1CFE22-A217-498A-868E-6F64B4F4873B}" srcOrd="1" destOrd="0" parTransId="{367F54C1-4D93-47FE-B7D1-B6070EEAB1FB}" sibTransId="{78511CAF-4902-4BEE-AEA9-035A936D6FB0}"/>
    <dgm:cxn modelId="{7B5D1882-0C75-4816-A7E0-6282233961DB}" srcId="{A0F65363-1833-42CC-AFC8-A47BF5C36D16}" destId="{E9908BE4-FEE3-4576-8087-BF275DB3B44D}" srcOrd="2" destOrd="0" parTransId="{53DD8288-D9ED-4E5F-B450-ACD425DF661A}" sibTransId="{F299ACEE-5790-4CCA-B887-587497C1DF3D}"/>
    <dgm:cxn modelId="{B4597A89-A6D6-4C32-A6A4-43F482124853}" type="presOf" srcId="{6371C0F2-C11F-4E28-9D7C-3692D3F9B14C}" destId="{A2A8E760-3388-41F7-BC64-F0711F4235F6}" srcOrd="0" destOrd="9" presId="urn:microsoft.com/office/officeart/2005/8/layout/vList2"/>
    <dgm:cxn modelId="{ADEE278C-30A1-443C-B965-FE96EF3C0BCB}" srcId="{005ECF96-D688-407C-BEB7-89965FBF0240}" destId="{9576C94B-76E0-41AB-96BF-D54F04DBEBC0}" srcOrd="0" destOrd="0" parTransId="{54E027B6-6FC6-413E-B33F-C2B37009F70E}" sibTransId="{3CF7B8C5-FBDB-46A2-BB86-56F9D4B4EC0F}"/>
    <dgm:cxn modelId="{82EC228E-5EA5-4385-917D-951E107F7668}" srcId="{3E4F0E7B-4726-4156-91D4-39E70B04FBA8}" destId="{9BDD0945-0B35-4079-BD94-7A80AEF4CEF1}" srcOrd="2" destOrd="0" parTransId="{5E138094-AAB9-4626-983F-F0A26BB16C08}" sibTransId="{4CF6FF3F-69ED-4F82-A620-60FD9C02DEAF}"/>
    <dgm:cxn modelId="{DC566990-10FD-4198-BAC2-AEBDA798DB60}" srcId="{2DD34D04-BD84-424E-9C16-BF80F3FCF623}" destId="{A569680E-2EF3-400C-ABA8-5C288CBFF377}" srcOrd="1" destOrd="0" parTransId="{A0CB492B-5D31-4F6D-B2D6-C06D3697CC83}" sibTransId="{40C40D37-0751-452D-9ACF-CE4730777131}"/>
    <dgm:cxn modelId="{8FA66D9D-0740-40FC-BB30-A50233CCFA6F}" srcId="{3E4F0E7B-4726-4156-91D4-39E70B04FBA8}" destId="{6371C0F2-C11F-4E28-9D7C-3692D3F9B14C}" srcOrd="1" destOrd="0" parTransId="{FB52184E-BB77-45E8-8D32-CBB0E6C8AB45}" sibTransId="{0BB40EF6-4C58-431E-8BD9-60B5325C76CC}"/>
    <dgm:cxn modelId="{ED9EADBA-D48D-4D09-8A94-BC75AD8ED71C}" type="presOf" srcId="{A0F65363-1833-42CC-AFC8-A47BF5C36D16}" destId="{9973F8B4-8416-44D6-B9BF-8D4D71BFD185}" srcOrd="0" destOrd="0" presId="urn:microsoft.com/office/officeart/2005/8/layout/vList2"/>
    <dgm:cxn modelId="{40DEEED5-09F6-4E78-BAB1-87A956A2B1F7}" srcId="{E9908BE4-FEE3-4576-8087-BF275DB3B44D}" destId="{3E4F0E7B-4726-4156-91D4-39E70B04FBA8}" srcOrd="0" destOrd="0" parTransId="{E214E61A-4877-4081-8717-3533F46A9499}" sibTransId="{B1734A99-7700-4652-8FC7-0EB97622FB15}"/>
    <dgm:cxn modelId="{A92F25DD-A9B8-4379-BBD2-D311DC835259}" type="presOf" srcId="{A4D69F1E-DF0F-40C8-ACFF-B8BBDFB8719B}" destId="{A2A8E760-3388-41F7-BC64-F0711F4235F6}" srcOrd="0" destOrd="1" presId="urn:microsoft.com/office/officeart/2005/8/layout/vList2"/>
    <dgm:cxn modelId="{DCA9AAE5-AB10-4C46-A071-726990877D00}" srcId="{EC791C71-691A-44A4-A899-4A9AC265239A}" destId="{A0F65363-1833-42CC-AFC8-A47BF5C36D16}" srcOrd="0" destOrd="0" parTransId="{F6F63CE3-4FAA-45FE-9F7F-79756CD47EDC}" sibTransId="{140ECD1F-AB38-4C74-9BEC-BFC866B7632B}"/>
    <dgm:cxn modelId="{824729E8-7D49-4B5F-A0D9-5547708E614E}" type="presOf" srcId="{3E4F0E7B-4726-4156-91D4-39E70B04FBA8}" destId="{A2A8E760-3388-41F7-BC64-F0711F4235F6}" srcOrd="0" destOrd="7" presId="urn:microsoft.com/office/officeart/2005/8/layout/vList2"/>
    <dgm:cxn modelId="{223B69F0-AD0E-48E0-A3CD-E6282543984F}" srcId="{3E4F0E7B-4726-4156-91D4-39E70B04FBA8}" destId="{C11DD2FD-30DF-4B77-B1BF-970DB72A958A}" srcOrd="0" destOrd="0" parTransId="{DC3946B4-C7C1-4DE3-B650-230254E91B28}" sibTransId="{CCA3A202-9596-4CC0-88AD-AE8B1EBC4CDA}"/>
    <dgm:cxn modelId="{AC7F2BF9-900F-4131-BA98-BDAA2788F9F8}" srcId="{2DD34D04-BD84-424E-9C16-BF80F3FCF623}" destId="{A4D69F1E-DF0F-40C8-ACFF-B8BBDFB8719B}" srcOrd="0" destOrd="0" parTransId="{B93C86E9-F9B8-4F99-8367-2C8ADD3ADE0D}" sibTransId="{F99DCBEB-55EF-4788-82AF-FE60DDE3C86F}"/>
    <dgm:cxn modelId="{1DC8DAF9-DB4E-437C-969F-CBB7C15C7EDD}" type="presOf" srcId="{C11DD2FD-30DF-4B77-B1BF-970DB72A958A}" destId="{A2A8E760-3388-41F7-BC64-F0711F4235F6}" srcOrd="0" destOrd="8" presId="urn:microsoft.com/office/officeart/2005/8/layout/vList2"/>
    <dgm:cxn modelId="{533ECF08-40A7-4AF3-9DFE-2DC43D240117}" type="presParOf" srcId="{C2A99472-8254-44E1-8AD2-01BEC944DC42}" destId="{9973F8B4-8416-44D6-B9BF-8D4D71BFD185}" srcOrd="0" destOrd="0" presId="urn:microsoft.com/office/officeart/2005/8/layout/vList2"/>
    <dgm:cxn modelId="{7088D22B-1481-43FD-A316-796772FF56EB}" type="presParOf" srcId="{C2A99472-8254-44E1-8AD2-01BEC944DC42}" destId="{A2A8E760-3388-41F7-BC64-F0711F4235F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6082EF9-954E-4149-A29E-D6D6C6D7D1B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EB78A4FD-FAEE-4F85-A3DB-8A518F6655F7}">
      <dgm:prSet/>
      <dgm:spPr/>
      <dgm:t>
        <a:bodyPr/>
        <a:lstStyle/>
        <a:p>
          <a:r>
            <a:rPr lang="de-AT"/>
            <a:t>Step 4 – Ticket-Granting Service Response (TGS-REP)</a:t>
          </a:r>
          <a:endParaRPr lang="en-AT"/>
        </a:p>
      </dgm:t>
    </dgm:pt>
    <dgm:pt modelId="{61489965-5C4A-4AF8-8A85-3C1469C78345}" type="parTrans" cxnId="{B28AEC17-E894-4592-BA15-DAD8F03C275E}">
      <dgm:prSet/>
      <dgm:spPr/>
      <dgm:t>
        <a:bodyPr/>
        <a:lstStyle/>
        <a:p>
          <a:endParaRPr lang="en-GB"/>
        </a:p>
      </dgm:t>
    </dgm:pt>
    <dgm:pt modelId="{7D473CF7-A302-4643-9675-AC9C0A655BD2}" type="sibTrans" cxnId="{B28AEC17-E894-4592-BA15-DAD8F03C275E}">
      <dgm:prSet/>
      <dgm:spPr/>
      <dgm:t>
        <a:bodyPr/>
        <a:lstStyle/>
        <a:p>
          <a:endParaRPr lang="en-GB"/>
        </a:p>
      </dgm:t>
    </dgm:pt>
    <dgm:pt modelId="{71535904-A036-4C6F-9E95-75FFAC67E06B}">
      <dgm:prSet/>
      <dgm:spPr/>
      <dgm:t>
        <a:bodyPr/>
        <a:lstStyle/>
        <a:p>
          <a:r>
            <a:rPr lang="de-AT"/>
            <a:t>TGS (Ticket-Granting Service) issues service ticket for user</a:t>
          </a:r>
          <a:endParaRPr lang="en-AT"/>
        </a:p>
      </dgm:t>
    </dgm:pt>
    <dgm:pt modelId="{C3B2449C-7668-4FE3-ADAC-85EB854824CB}" type="parTrans" cxnId="{755A8EE7-87D2-419F-B3BC-4F0722781564}">
      <dgm:prSet/>
      <dgm:spPr/>
      <dgm:t>
        <a:bodyPr/>
        <a:lstStyle/>
        <a:p>
          <a:endParaRPr lang="en-GB"/>
        </a:p>
      </dgm:t>
    </dgm:pt>
    <dgm:pt modelId="{8BA083BF-1B79-421C-AC22-D05D5AD4A371}" type="sibTrans" cxnId="{755A8EE7-87D2-419F-B3BC-4F0722781564}">
      <dgm:prSet/>
      <dgm:spPr/>
      <dgm:t>
        <a:bodyPr/>
        <a:lstStyle/>
        <a:p>
          <a:endParaRPr lang="en-GB"/>
        </a:p>
      </dgm:t>
    </dgm:pt>
    <dgm:pt modelId="{3B3878B5-0BBF-4CDC-AD2A-F28317EF2D4D}">
      <dgm:prSet/>
      <dgm:spPr/>
      <dgm:t>
        <a:bodyPr/>
        <a:lstStyle/>
        <a:p>
          <a:r>
            <a:rPr lang="de-AT"/>
            <a:t>User information will be copied out of the PAC within in the TGT</a:t>
          </a:r>
          <a:endParaRPr lang="en-AT"/>
        </a:p>
      </dgm:t>
    </dgm:pt>
    <dgm:pt modelId="{8976FCD5-9B4A-49CC-9858-CFB8EFC05011}" type="parTrans" cxnId="{EDDDA149-8141-42CD-A1A5-F4117D9DC621}">
      <dgm:prSet/>
      <dgm:spPr/>
      <dgm:t>
        <a:bodyPr/>
        <a:lstStyle/>
        <a:p>
          <a:endParaRPr lang="en-GB"/>
        </a:p>
      </dgm:t>
    </dgm:pt>
    <dgm:pt modelId="{88D80BA9-C30D-45C2-ABF9-941020F95D57}" type="sibTrans" cxnId="{EDDDA149-8141-42CD-A1A5-F4117D9DC621}">
      <dgm:prSet/>
      <dgm:spPr/>
      <dgm:t>
        <a:bodyPr/>
        <a:lstStyle/>
        <a:p>
          <a:endParaRPr lang="en-GB"/>
        </a:p>
      </dgm:t>
    </dgm:pt>
    <dgm:pt modelId="{D083CA54-68F2-4020-A708-CA7EB85A2EA3}">
      <dgm:prSet/>
      <dgm:spPr/>
      <dgm:t>
        <a:bodyPr/>
        <a:lstStyle/>
        <a:p>
          <a:r>
            <a:rPr lang="de-AT"/>
            <a:t>Service ticket is encrypted with long-term key of the target service</a:t>
          </a:r>
          <a:endParaRPr lang="en-AT"/>
        </a:p>
      </dgm:t>
    </dgm:pt>
    <dgm:pt modelId="{EED55A36-FA57-4D68-B7E1-9AA133C680C5}" type="parTrans" cxnId="{9E23A187-8F7B-4F91-895F-DC1B382D9BCE}">
      <dgm:prSet/>
      <dgm:spPr/>
      <dgm:t>
        <a:bodyPr/>
        <a:lstStyle/>
        <a:p>
          <a:endParaRPr lang="en-GB"/>
        </a:p>
      </dgm:t>
    </dgm:pt>
    <dgm:pt modelId="{37906C13-A576-4A24-B774-212506E52FCB}" type="sibTrans" cxnId="{9E23A187-8F7B-4F91-895F-DC1B382D9BCE}">
      <dgm:prSet/>
      <dgm:spPr/>
      <dgm:t>
        <a:bodyPr/>
        <a:lstStyle/>
        <a:p>
          <a:endParaRPr lang="en-GB"/>
        </a:p>
      </dgm:t>
    </dgm:pt>
    <dgm:pt modelId="{D7D2F21D-3C4A-448E-B28B-E61F5DD0D098}">
      <dgm:prSet/>
      <dgm:spPr/>
      <dgm:t>
        <a:bodyPr/>
        <a:lstStyle/>
        <a:p>
          <a:r>
            <a:rPr lang="de-AT" b="1"/>
            <a:t>Important</a:t>
          </a:r>
          <a:endParaRPr lang="en-AT"/>
        </a:p>
      </dgm:t>
    </dgm:pt>
    <dgm:pt modelId="{94CA69AF-0778-44AB-A6C6-608DD4B3981F}" type="parTrans" cxnId="{E142097F-351F-4263-9B72-D854046BC787}">
      <dgm:prSet/>
      <dgm:spPr/>
      <dgm:t>
        <a:bodyPr/>
        <a:lstStyle/>
        <a:p>
          <a:endParaRPr lang="en-GB"/>
        </a:p>
      </dgm:t>
    </dgm:pt>
    <dgm:pt modelId="{89B64C02-029E-4E12-9A21-832F0137F222}" type="sibTrans" cxnId="{E142097F-351F-4263-9B72-D854046BC787}">
      <dgm:prSet/>
      <dgm:spPr/>
      <dgm:t>
        <a:bodyPr/>
        <a:lstStyle/>
        <a:p>
          <a:endParaRPr lang="en-GB"/>
        </a:p>
      </dgm:t>
    </dgm:pt>
    <dgm:pt modelId="{D634BF3D-3E48-4088-BFED-AC37DDB97400}">
      <dgm:prSet/>
      <dgm:spPr/>
      <dgm:t>
        <a:bodyPr/>
        <a:lstStyle/>
        <a:p>
          <a:r>
            <a:rPr lang="de-AT"/>
            <a:t>KDC does not know if a user has permission to access the target system (authentication vs. authorization)</a:t>
          </a:r>
          <a:endParaRPr lang="en-AT"/>
        </a:p>
      </dgm:t>
    </dgm:pt>
    <dgm:pt modelId="{E28F6F06-FFE3-4DB6-BD9C-6743D5EA2C74}" type="parTrans" cxnId="{1450EB53-8381-4103-87B3-52D8C2817C11}">
      <dgm:prSet/>
      <dgm:spPr/>
      <dgm:t>
        <a:bodyPr/>
        <a:lstStyle/>
        <a:p>
          <a:endParaRPr lang="en-GB"/>
        </a:p>
      </dgm:t>
    </dgm:pt>
    <dgm:pt modelId="{0D920B37-C8A0-442E-AA8B-26BD3F843FE9}" type="sibTrans" cxnId="{1450EB53-8381-4103-87B3-52D8C2817C11}">
      <dgm:prSet/>
      <dgm:spPr/>
      <dgm:t>
        <a:bodyPr/>
        <a:lstStyle/>
        <a:p>
          <a:endParaRPr lang="en-GB"/>
        </a:p>
      </dgm:t>
    </dgm:pt>
    <dgm:pt modelId="{7B9F30CA-B1C1-45BF-8C84-16B23A45268D}">
      <dgm:prSet/>
      <dgm:spPr/>
      <dgm:t>
        <a:bodyPr/>
        <a:lstStyle/>
        <a:p>
          <a:r>
            <a:rPr lang="de-AT"/>
            <a:t>Authorization has to be done by the target system</a:t>
          </a:r>
          <a:endParaRPr lang="en-AT"/>
        </a:p>
      </dgm:t>
    </dgm:pt>
    <dgm:pt modelId="{351BCB37-1AC3-402E-8F53-44E9AEC3BBCA}" type="parTrans" cxnId="{A55FCE88-BD38-4AE3-A0A8-B3BA80201E01}">
      <dgm:prSet/>
      <dgm:spPr/>
      <dgm:t>
        <a:bodyPr/>
        <a:lstStyle/>
        <a:p>
          <a:endParaRPr lang="en-GB"/>
        </a:p>
      </dgm:t>
    </dgm:pt>
    <dgm:pt modelId="{CE156623-01D7-4E42-89C3-CBC5F3DED1FC}" type="sibTrans" cxnId="{A55FCE88-BD38-4AE3-A0A8-B3BA80201E01}">
      <dgm:prSet/>
      <dgm:spPr/>
      <dgm:t>
        <a:bodyPr/>
        <a:lstStyle/>
        <a:p>
          <a:endParaRPr lang="en-GB"/>
        </a:p>
      </dgm:t>
    </dgm:pt>
    <dgm:pt modelId="{B7202FB2-D14D-4CE3-9ACA-D110BE60386C}" type="pres">
      <dgm:prSet presAssocID="{E6082EF9-954E-4149-A29E-D6D6C6D7D1B1}" presName="linear" presStyleCnt="0">
        <dgm:presLayoutVars>
          <dgm:animLvl val="lvl"/>
          <dgm:resizeHandles val="exact"/>
        </dgm:presLayoutVars>
      </dgm:prSet>
      <dgm:spPr/>
    </dgm:pt>
    <dgm:pt modelId="{57AED8AD-7446-483E-A0BA-DA8AC68729EC}" type="pres">
      <dgm:prSet presAssocID="{EB78A4FD-FAEE-4F85-A3DB-8A518F6655F7}" presName="parentText" presStyleLbl="node1" presStyleIdx="0" presStyleCnt="1">
        <dgm:presLayoutVars>
          <dgm:chMax val="0"/>
          <dgm:bulletEnabled val="1"/>
        </dgm:presLayoutVars>
      </dgm:prSet>
      <dgm:spPr/>
    </dgm:pt>
    <dgm:pt modelId="{F55EFEE6-9B74-47CB-BF01-0977C317D765}" type="pres">
      <dgm:prSet presAssocID="{EB78A4FD-FAEE-4F85-A3DB-8A518F6655F7}" presName="childText" presStyleLbl="revTx" presStyleIdx="0" presStyleCnt="1">
        <dgm:presLayoutVars>
          <dgm:bulletEnabled val="1"/>
        </dgm:presLayoutVars>
      </dgm:prSet>
      <dgm:spPr/>
    </dgm:pt>
  </dgm:ptLst>
  <dgm:cxnLst>
    <dgm:cxn modelId="{2DFAF50F-40F8-4A55-8EB0-C2B743DA1FFB}" type="presOf" srcId="{D083CA54-68F2-4020-A708-CA7EB85A2EA3}" destId="{F55EFEE6-9B74-47CB-BF01-0977C317D765}" srcOrd="0" destOrd="2" presId="urn:microsoft.com/office/officeart/2005/8/layout/vList2"/>
    <dgm:cxn modelId="{B28AEC17-E894-4592-BA15-DAD8F03C275E}" srcId="{E6082EF9-954E-4149-A29E-D6D6C6D7D1B1}" destId="{EB78A4FD-FAEE-4F85-A3DB-8A518F6655F7}" srcOrd="0" destOrd="0" parTransId="{61489965-5C4A-4AF8-8A85-3C1469C78345}" sibTransId="{7D473CF7-A302-4643-9675-AC9C0A655BD2}"/>
    <dgm:cxn modelId="{AB118525-E14B-4451-8010-2F75FF20D3AC}" type="presOf" srcId="{3B3878B5-0BBF-4CDC-AD2A-F28317EF2D4D}" destId="{F55EFEE6-9B74-47CB-BF01-0977C317D765}" srcOrd="0" destOrd="1" presId="urn:microsoft.com/office/officeart/2005/8/layout/vList2"/>
    <dgm:cxn modelId="{64B26927-9571-4302-AF6A-8C4C041122AE}" type="presOf" srcId="{D634BF3D-3E48-4088-BFED-AC37DDB97400}" destId="{F55EFEE6-9B74-47CB-BF01-0977C317D765}" srcOrd="0" destOrd="4" presId="urn:microsoft.com/office/officeart/2005/8/layout/vList2"/>
    <dgm:cxn modelId="{B2E95127-EF60-411D-8D77-EE3EE97F1DA4}" type="presOf" srcId="{E6082EF9-954E-4149-A29E-D6D6C6D7D1B1}" destId="{B7202FB2-D14D-4CE3-9ACA-D110BE60386C}" srcOrd="0" destOrd="0" presId="urn:microsoft.com/office/officeart/2005/8/layout/vList2"/>
    <dgm:cxn modelId="{EDDDA149-8141-42CD-A1A5-F4117D9DC621}" srcId="{71535904-A036-4C6F-9E95-75FFAC67E06B}" destId="{3B3878B5-0BBF-4CDC-AD2A-F28317EF2D4D}" srcOrd="0" destOrd="0" parTransId="{8976FCD5-9B4A-49CC-9858-CFB8EFC05011}" sibTransId="{88D80BA9-C30D-45C2-ABF9-941020F95D57}"/>
    <dgm:cxn modelId="{1450EB53-8381-4103-87B3-52D8C2817C11}" srcId="{D7D2F21D-3C4A-448E-B28B-E61F5DD0D098}" destId="{D634BF3D-3E48-4088-BFED-AC37DDB97400}" srcOrd="0" destOrd="0" parTransId="{E28F6F06-FFE3-4DB6-BD9C-6743D5EA2C74}" sibTransId="{0D920B37-C8A0-442E-AA8B-26BD3F843FE9}"/>
    <dgm:cxn modelId="{E142097F-351F-4263-9B72-D854046BC787}" srcId="{EB78A4FD-FAEE-4F85-A3DB-8A518F6655F7}" destId="{D7D2F21D-3C4A-448E-B28B-E61F5DD0D098}" srcOrd="1" destOrd="0" parTransId="{94CA69AF-0778-44AB-A6C6-608DD4B3981F}" sibTransId="{89B64C02-029E-4E12-9A21-832F0137F222}"/>
    <dgm:cxn modelId="{9E23A187-8F7B-4F91-895F-DC1B382D9BCE}" srcId="{71535904-A036-4C6F-9E95-75FFAC67E06B}" destId="{D083CA54-68F2-4020-A708-CA7EB85A2EA3}" srcOrd="1" destOrd="0" parTransId="{EED55A36-FA57-4D68-B7E1-9AA133C680C5}" sibTransId="{37906C13-A576-4A24-B774-212506E52FCB}"/>
    <dgm:cxn modelId="{A55FCE88-BD38-4AE3-A0A8-B3BA80201E01}" srcId="{D7D2F21D-3C4A-448E-B28B-E61F5DD0D098}" destId="{7B9F30CA-B1C1-45BF-8C84-16B23A45268D}" srcOrd="1" destOrd="0" parTransId="{351BCB37-1AC3-402E-8F53-44E9AEC3BBCA}" sibTransId="{CE156623-01D7-4E42-89C3-CBC5F3DED1FC}"/>
    <dgm:cxn modelId="{0C7E5E9C-7E0F-4478-A9EF-A69A3D440EE5}" type="presOf" srcId="{71535904-A036-4C6F-9E95-75FFAC67E06B}" destId="{F55EFEE6-9B74-47CB-BF01-0977C317D765}" srcOrd="0" destOrd="0" presId="urn:microsoft.com/office/officeart/2005/8/layout/vList2"/>
    <dgm:cxn modelId="{4FE0DCBA-3E04-4AE0-8BAD-892329931FA2}" type="presOf" srcId="{D7D2F21D-3C4A-448E-B28B-E61F5DD0D098}" destId="{F55EFEE6-9B74-47CB-BF01-0977C317D765}" srcOrd="0" destOrd="3" presId="urn:microsoft.com/office/officeart/2005/8/layout/vList2"/>
    <dgm:cxn modelId="{98C14FCA-9DC5-4E54-9EF3-688CE48B6021}" type="presOf" srcId="{7B9F30CA-B1C1-45BF-8C84-16B23A45268D}" destId="{F55EFEE6-9B74-47CB-BF01-0977C317D765}" srcOrd="0" destOrd="5" presId="urn:microsoft.com/office/officeart/2005/8/layout/vList2"/>
    <dgm:cxn modelId="{825BD3DE-0F7F-41B2-B9BA-DB4886FFE1E5}" type="presOf" srcId="{EB78A4FD-FAEE-4F85-A3DB-8A518F6655F7}" destId="{57AED8AD-7446-483E-A0BA-DA8AC68729EC}" srcOrd="0" destOrd="0" presId="urn:microsoft.com/office/officeart/2005/8/layout/vList2"/>
    <dgm:cxn modelId="{755A8EE7-87D2-419F-B3BC-4F0722781564}" srcId="{EB78A4FD-FAEE-4F85-A3DB-8A518F6655F7}" destId="{71535904-A036-4C6F-9E95-75FFAC67E06B}" srcOrd="0" destOrd="0" parTransId="{C3B2449C-7668-4FE3-ADAC-85EB854824CB}" sibTransId="{8BA083BF-1B79-421C-AC22-D05D5AD4A371}"/>
    <dgm:cxn modelId="{68C2F757-6054-4803-97EC-FD176EAD3979}" type="presParOf" srcId="{B7202FB2-D14D-4CE3-9ACA-D110BE60386C}" destId="{57AED8AD-7446-483E-A0BA-DA8AC68729EC}" srcOrd="0" destOrd="0" presId="urn:microsoft.com/office/officeart/2005/8/layout/vList2"/>
    <dgm:cxn modelId="{9F225F3F-D62F-4547-A642-64204E38A51B}" type="presParOf" srcId="{B7202FB2-D14D-4CE3-9ACA-D110BE60386C}" destId="{F55EFEE6-9B74-47CB-BF01-0977C317D76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3EDC3AD-F6C6-4F16-8CB8-8045BEEDEFF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1FC05A52-0D54-44CD-AEA2-50AF340F6407}">
      <dgm:prSet/>
      <dgm:spPr/>
      <dgm:t>
        <a:bodyPr/>
        <a:lstStyle/>
        <a:p>
          <a:r>
            <a:rPr lang="de-AT"/>
            <a:t>Step 5 – Application Server Request (AP-REQ)</a:t>
          </a:r>
          <a:endParaRPr lang="en-AT"/>
        </a:p>
      </dgm:t>
    </dgm:pt>
    <dgm:pt modelId="{CCCC6375-9179-4907-9B6E-4CD9C2FE6905}" type="parTrans" cxnId="{AF1F5A75-281B-462F-9B32-F20610A2DFBE}">
      <dgm:prSet/>
      <dgm:spPr/>
      <dgm:t>
        <a:bodyPr/>
        <a:lstStyle/>
        <a:p>
          <a:endParaRPr lang="en-GB"/>
        </a:p>
      </dgm:t>
    </dgm:pt>
    <dgm:pt modelId="{C620194E-53B6-44C4-850B-057570600D04}" type="sibTrans" cxnId="{AF1F5A75-281B-462F-9B32-F20610A2DFBE}">
      <dgm:prSet/>
      <dgm:spPr/>
      <dgm:t>
        <a:bodyPr/>
        <a:lstStyle/>
        <a:p>
          <a:endParaRPr lang="en-GB"/>
        </a:p>
      </dgm:t>
    </dgm:pt>
    <dgm:pt modelId="{32BCDFDD-7CE2-41BA-8C6B-72763C89DED0}">
      <dgm:prSet/>
      <dgm:spPr/>
      <dgm:t>
        <a:bodyPr/>
        <a:lstStyle/>
        <a:p>
          <a:r>
            <a:rPr lang="de-AT"/>
            <a:t>Target service decrypts service ticket with long-term key</a:t>
          </a:r>
          <a:endParaRPr lang="en-AT"/>
        </a:p>
      </dgm:t>
    </dgm:pt>
    <dgm:pt modelId="{0661FB0A-27DF-4680-B8D1-1DD423A4E37C}" type="parTrans" cxnId="{EF2CE58C-8DDE-45F2-9A7F-52B03B590B6B}">
      <dgm:prSet/>
      <dgm:spPr/>
      <dgm:t>
        <a:bodyPr/>
        <a:lstStyle/>
        <a:p>
          <a:endParaRPr lang="en-GB"/>
        </a:p>
      </dgm:t>
    </dgm:pt>
    <dgm:pt modelId="{34EF7970-2333-486A-A3E0-44A13390E5A3}" type="sibTrans" cxnId="{EF2CE58C-8DDE-45F2-9A7F-52B03B590B6B}">
      <dgm:prSet/>
      <dgm:spPr/>
      <dgm:t>
        <a:bodyPr/>
        <a:lstStyle/>
        <a:p>
          <a:endParaRPr lang="en-GB"/>
        </a:p>
      </dgm:t>
    </dgm:pt>
    <dgm:pt modelId="{C824326B-0448-4B56-A3D8-02B4C776F7E1}">
      <dgm:prSet/>
      <dgm:spPr/>
      <dgm:t>
        <a:bodyPr/>
        <a:lstStyle/>
        <a:p>
          <a:r>
            <a:rPr lang="de-AT"/>
            <a:t>Extracts user information from PAC</a:t>
          </a:r>
          <a:endParaRPr lang="en-AT"/>
        </a:p>
      </dgm:t>
    </dgm:pt>
    <dgm:pt modelId="{125EFAFF-FB84-4041-9BCB-88C1ADE3A7D7}" type="parTrans" cxnId="{8BEB6FA9-0560-4559-8AE3-F38E89272846}">
      <dgm:prSet/>
      <dgm:spPr/>
      <dgm:t>
        <a:bodyPr/>
        <a:lstStyle/>
        <a:p>
          <a:endParaRPr lang="en-GB"/>
        </a:p>
      </dgm:t>
    </dgm:pt>
    <dgm:pt modelId="{108F902C-A5F2-4B01-9DC8-20ECC9896AE9}" type="sibTrans" cxnId="{8BEB6FA9-0560-4559-8AE3-F38E89272846}">
      <dgm:prSet/>
      <dgm:spPr/>
      <dgm:t>
        <a:bodyPr/>
        <a:lstStyle/>
        <a:p>
          <a:endParaRPr lang="en-GB"/>
        </a:p>
      </dgm:t>
    </dgm:pt>
    <dgm:pt modelId="{D6FCFC3A-6020-477A-9F1A-18E04C8D9FB8}">
      <dgm:prSet/>
      <dgm:spPr/>
      <dgm:t>
        <a:bodyPr/>
        <a:lstStyle/>
        <a:p>
          <a:r>
            <a:rPr lang="de-AT"/>
            <a:t>Checks permissions and decides access level</a:t>
          </a:r>
          <a:endParaRPr lang="en-AT"/>
        </a:p>
      </dgm:t>
    </dgm:pt>
    <dgm:pt modelId="{3AB92E97-B0BC-4C5C-A895-66B68DDB836D}" type="parTrans" cxnId="{A865D96A-6B48-4833-8165-B3BA137287DC}">
      <dgm:prSet/>
      <dgm:spPr/>
      <dgm:t>
        <a:bodyPr/>
        <a:lstStyle/>
        <a:p>
          <a:endParaRPr lang="en-GB"/>
        </a:p>
      </dgm:t>
    </dgm:pt>
    <dgm:pt modelId="{73055BE4-6B49-4AB6-9696-ABCA13E0DB66}" type="sibTrans" cxnId="{A865D96A-6B48-4833-8165-B3BA137287DC}">
      <dgm:prSet/>
      <dgm:spPr/>
      <dgm:t>
        <a:bodyPr/>
        <a:lstStyle/>
        <a:p>
          <a:endParaRPr lang="en-GB"/>
        </a:p>
      </dgm:t>
    </dgm:pt>
    <dgm:pt modelId="{DBE08842-671B-44BA-955E-84C47F3188D6}">
      <dgm:prSet/>
      <dgm:spPr/>
      <dgm:t>
        <a:bodyPr/>
        <a:lstStyle/>
        <a:p>
          <a:r>
            <a:rPr lang="de-AT"/>
            <a:t>Optional: PAC can be cross-checked with KDC to make sure that the user information is correct</a:t>
          </a:r>
          <a:endParaRPr lang="en-AT"/>
        </a:p>
      </dgm:t>
    </dgm:pt>
    <dgm:pt modelId="{D79CA09B-DE86-4AF8-A15A-852B6C56CB9C}" type="parTrans" cxnId="{543C3D49-344C-44F0-A1E1-199AB68AC693}">
      <dgm:prSet/>
      <dgm:spPr/>
      <dgm:t>
        <a:bodyPr/>
        <a:lstStyle/>
        <a:p>
          <a:endParaRPr lang="en-GB"/>
        </a:p>
      </dgm:t>
    </dgm:pt>
    <dgm:pt modelId="{EAB8CBDD-4B3B-4831-AFE5-0BF768B37CA2}" type="sibTrans" cxnId="{543C3D49-344C-44F0-A1E1-199AB68AC693}">
      <dgm:prSet/>
      <dgm:spPr/>
      <dgm:t>
        <a:bodyPr/>
        <a:lstStyle/>
        <a:p>
          <a:endParaRPr lang="en-GB"/>
        </a:p>
      </dgm:t>
    </dgm:pt>
    <dgm:pt modelId="{3B8DE380-619F-4027-AEC4-0435386BF065}">
      <dgm:prSet/>
      <dgm:spPr/>
      <dgm:t>
        <a:bodyPr/>
        <a:lstStyle/>
        <a:p>
          <a:r>
            <a:rPr lang="de-AT" b="1"/>
            <a:t>Important</a:t>
          </a:r>
          <a:endParaRPr lang="en-AT"/>
        </a:p>
      </dgm:t>
    </dgm:pt>
    <dgm:pt modelId="{2DB29657-944D-4AA9-B75A-8139736DF364}" type="parTrans" cxnId="{8F1DC083-C6CF-4960-88A5-AB2BB806EE33}">
      <dgm:prSet/>
      <dgm:spPr/>
      <dgm:t>
        <a:bodyPr/>
        <a:lstStyle/>
        <a:p>
          <a:endParaRPr lang="en-GB"/>
        </a:p>
      </dgm:t>
    </dgm:pt>
    <dgm:pt modelId="{5088D0FE-07C4-4BA1-806D-B5CD516F6137}" type="sibTrans" cxnId="{8F1DC083-C6CF-4960-88A5-AB2BB806EE33}">
      <dgm:prSet/>
      <dgm:spPr/>
      <dgm:t>
        <a:bodyPr/>
        <a:lstStyle/>
        <a:p>
          <a:endParaRPr lang="en-GB"/>
        </a:p>
      </dgm:t>
    </dgm:pt>
    <dgm:pt modelId="{9FC72E88-1CFD-49B0-AFE6-395F6333DF09}">
      <dgm:prSet/>
      <dgm:spPr/>
      <dgm:t>
        <a:bodyPr/>
        <a:lstStyle/>
        <a:p>
          <a:r>
            <a:rPr lang="de-AT"/>
            <a:t>PAC validation is typically not active due to performance reasons</a:t>
          </a:r>
          <a:endParaRPr lang="en-AT"/>
        </a:p>
      </dgm:t>
    </dgm:pt>
    <dgm:pt modelId="{8FFCDEE6-5216-4A37-BDE5-92727826C930}" type="parTrans" cxnId="{0BCE2F15-1C41-4517-BF34-77A2380DBE25}">
      <dgm:prSet/>
      <dgm:spPr/>
      <dgm:t>
        <a:bodyPr/>
        <a:lstStyle/>
        <a:p>
          <a:endParaRPr lang="en-GB"/>
        </a:p>
      </dgm:t>
    </dgm:pt>
    <dgm:pt modelId="{15819F7C-E9AB-4D62-8152-325D11187375}" type="sibTrans" cxnId="{0BCE2F15-1C41-4517-BF34-77A2380DBE25}">
      <dgm:prSet/>
      <dgm:spPr/>
      <dgm:t>
        <a:bodyPr/>
        <a:lstStyle/>
        <a:p>
          <a:endParaRPr lang="en-GB"/>
        </a:p>
      </dgm:t>
    </dgm:pt>
    <dgm:pt modelId="{57CE3F17-2D91-4048-9C56-D65CB6C2C36F}">
      <dgm:prSet/>
      <dgm:spPr/>
      <dgm:t>
        <a:bodyPr/>
        <a:lstStyle/>
        <a:p>
          <a:r>
            <a:rPr lang="de-AT"/>
            <a:t>If an attacker is able to obtain the service long-term key, then he can issue arbitrary service tickets, as long as the PAC is not validated</a:t>
          </a:r>
          <a:endParaRPr lang="en-AT"/>
        </a:p>
      </dgm:t>
    </dgm:pt>
    <dgm:pt modelId="{97C5EE46-1FF3-422C-9F04-066C542CE611}" type="parTrans" cxnId="{4DF65B6D-C91B-49E9-AE80-AE06DAA9FCC0}">
      <dgm:prSet/>
      <dgm:spPr/>
      <dgm:t>
        <a:bodyPr/>
        <a:lstStyle/>
        <a:p>
          <a:endParaRPr lang="en-GB"/>
        </a:p>
      </dgm:t>
    </dgm:pt>
    <dgm:pt modelId="{9B4B3EE3-0B47-403C-BFAC-1A1D168FDF56}" type="sibTrans" cxnId="{4DF65B6D-C91B-49E9-AE80-AE06DAA9FCC0}">
      <dgm:prSet/>
      <dgm:spPr/>
      <dgm:t>
        <a:bodyPr/>
        <a:lstStyle/>
        <a:p>
          <a:endParaRPr lang="en-GB"/>
        </a:p>
      </dgm:t>
    </dgm:pt>
    <dgm:pt modelId="{1BD3EA12-FC5F-43F2-B69F-0A09A2311B8E}" type="pres">
      <dgm:prSet presAssocID="{A3EDC3AD-F6C6-4F16-8CB8-8045BEEDEFFF}" presName="linear" presStyleCnt="0">
        <dgm:presLayoutVars>
          <dgm:animLvl val="lvl"/>
          <dgm:resizeHandles val="exact"/>
        </dgm:presLayoutVars>
      </dgm:prSet>
      <dgm:spPr/>
    </dgm:pt>
    <dgm:pt modelId="{C1ABE53F-D075-417F-89E4-4C646FE5EE3F}" type="pres">
      <dgm:prSet presAssocID="{1FC05A52-0D54-44CD-AEA2-50AF340F6407}" presName="parentText" presStyleLbl="node1" presStyleIdx="0" presStyleCnt="1">
        <dgm:presLayoutVars>
          <dgm:chMax val="0"/>
          <dgm:bulletEnabled val="1"/>
        </dgm:presLayoutVars>
      </dgm:prSet>
      <dgm:spPr/>
    </dgm:pt>
    <dgm:pt modelId="{246B2766-5327-4C09-A2EE-5D38BB6A064B}" type="pres">
      <dgm:prSet presAssocID="{1FC05A52-0D54-44CD-AEA2-50AF340F6407}" presName="childText" presStyleLbl="revTx" presStyleIdx="0" presStyleCnt="1">
        <dgm:presLayoutVars>
          <dgm:bulletEnabled val="1"/>
        </dgm:presLayoutVars>
      </dgm:prSet>
      <dgm:spPr/>
    </dgm:pt>
  </dgm:ptLst>
  <dgm:cxnLst>
    <dgm:cxn modelId="{0BCE2F15-1C41-4517-BF34-77A2380DBE25}" srcId="{3B8DE380-619F-4027-AEC4-0435386BF065}" destId="{9FC72E88-1CFD-49B0-AFE6-395F6333DF09}" srcOrd="0" destOrd="0" parTransId="{8FFCDEE6-5216-4A37-BDE5-92727826C930}" sibTransId="{15819F7C-E9AB-4D62-8152-325D11187375}"/>
    <dgm:cxn modelId="{546B4434-0B29-43A8-964E-7F892E184835}" type="presOf" srcId="{3B8DE380-619F-4027-AEC4-0435386BF065}" destId="{246B2766-5327-4C09-A2EE-5D38BB6A064B}" srcOrd="0" destOrd="4" presId="urn:microsoft.com/office/officeart/2005/8/layout/vList2"/>
    <dgm:cxn modelId="{E1E09134-EAB6-4346-881F-035D033D0710}" type="presOf" srcId="{A3EDC3AD-F6C6-4F16-8CB8-8045BEEDEFFF}" destId="{1BD3EA12-FC5F-43F2-B69F-0A09A2311B8E}" srcOrd="0" destOrd="0" presId="urn:microsoft.com/office/officeart/2005/8/layout/vList2"/>
    <dgm:cxn modelId="{543C3D49-344C-44F0-A1E1-199AB68AC693}" srcId="{32BCDFDD-7CE2-41BA-8C6B-72763C89DED0}" destId="{DBE08842-671B-44BA-955E-84C47F3188D6}" srcOrd="2" destOrd="0" parTransId="{D79CA09B-DE86-4AF8-A15A-852B6C56CB9C}" sibTransId="{EAB8CBDD-4B3B-4831-AFE5-0BF768B37CA2}"/>
    <dgm:cxn modelId="{A865D96A-6B48-4833-8165-B3BA137287DC}" srcId="{32BCDFDD-7CE2-41BA-8C6B-72763C89DED0}" destId="{D6FCFC3A-6020-477A-9F1A-18E04C8D9FB8}" srcOrd="1" destOrd="0" parTransId="{3AB92E97-B0BC-4C5C-A895-66B68DDB836D}" sibTransId="{73055BE4-6B49-4AB6-9696-ABCA13E0DB66}"/>
    <dgm:cxn modelId="{4DF65B6D-C91B-49E9-AE80-AE06DAA9FCC0}" srcId="{3B8DE380-619F-4027-AEC4-0435386BF065}" destId="{57CE3F17-2D91-4048-9C56-D65CB6C2C36F}" srcOrd="1" destOrd="0" parTransId="{97C5EE46-1FF3-422C-9F04-066C542CE611}" sibTransId="{9B4B3EE3-0B47-403C-BFAC-1A1D168FDF56}"/>
    <dgm:cxn modelId="{BDE4D652-E786-44EE-917F-50606289A1F1}" type="presOf" srcId="{D6FCFC3A-6020-477A-9F1A-18E04C8D9FB8}" destId="{246B2766-5327-4C09-A2EE-5D38BB6A064B}" srcOrd="0" destOrd="2" presId="urn:microsoft.com/office/officeart/2005/8/layout/vList2"/>
    <dgm:cxn modelId="{AF1F5A75-281B-462F-9B32-F20610A2DFBE}" srcId="{A3EDC3AD-F6C6-4F16-8CB8-8045BEEDEFFF}" destId="{1FC05A52-0D54-44CD-AEA2-50AF340F6407}" srcOrd="0" destOrd="0" parTransId="{CCCC6375-9179-4907-9B6E-4CD9C2FE6905}" sibTransId="{C620194E-53B6-44C4-850B-057570600D04}"/>
    <dgm:cxn modelId="{D97E5776-418D-412C-A308-728A3EE4FDE7}" type="presOf" srcId="{9FC72E88-1CFD-49B0-AFE6-395F6333DF09}" destId="{246B2766-5327-4C09-A2EE-5D38BB6A064B}" srcOrd="0" destOrd="5" presId="urn:microsoft.com/office/officeart/2005/8/layout/vList2"/>
    <dgm:cxn modelId="{23FF7C78-9C3B-4289-AF69-D24E5306ED24}" type="presOf" srcId="{57CE3F17-2D91-4048-9C56-D65CB6C2C36F}" destId="{246B2766-5327-4C09-A2EE-5D38BB6A064B}" srcOrd="0" destOrd="6" presId="urn:microsoft.com/office/officeart/2005/8/layout/vList2"/>
    <dgm:cxn modelId="{D464D882-6BB4-4142-9EE6-41ABE56513BD}" type="presOf" srcId="{32BCDFDD-7CE2-41BA-8C6B-72763C89DED0}" destId="{246B2766-5327-4C09-A2EE-5D38BB6A064B}" srcOrd="0" destOrd="0" presId="urn:microsoft.com/office/officeart/2005/8/layout/vList2"/>
    <dgm:cxn modelId="{8F1DC083-C6CF-4960-88A5-AB2BB806EE33}" srcId="{1FC05A52-0D54-44CD-AEA2-50AF340F6407}" destId="{3B8DE380-619F-4027-AEC4-0435386BF065}" srcOrd="1" destOrd="0" parTransId="{2DB29657-944D-4AA9-B75A-8139736DF364}" sibTransId="{5088D0FE-07C4-4BA1-806D-B5CD516F6137}"/>
    <dgm:cxn modelId="{EF2CE58C-8DDE-45F2-9A7F-52B03B590B6B}" srcId="{1FC05A52-0D54-44CD-AEA2-50AF340F6407}" destId="{32BCDFDD-7CE2-41BA-8C6B-72763C89DED0}" srcOrd="0" destOrd="0" parTransId="{0661FB0A-27DF-4680-B8D1-1DD423A4E37C}" sibTransId="{34EF7970-2333-486A-A3E0-44A13390E5A3}"/>
    <dgm:cxn modelId="{156C09A8-5A9A-419A-A73F-3209F7764764}" type="presOf" srcId="{C824326B-0448-4B56-A3D8-02B4C776F7E1}" destId="{246B2766-5327-4C09-A2EE-5D38BB6A064B}" srcOrd="0" destOrd="1" presId="urn:microsoft.com/office/officeart/2005/8/layout/vList2"/>
    <dgm:cxn modelId="{8BEB6FA9-0560-4559-8AE3-F38E89272846}" srcId="{32BCDFDD-7CE2-41BA-8C6B-72763C89DED0}" destId="{C824326B-0448-4B56-A3D8-02B4C776F7E1}" srcOrd="0" destOrd="0" parTransId="{125EFAFF-FB84-4041-9BCB-88C1ADE3A7D7}" sibTransId="{108F902C-A5F2-4B01-9DC8-20ECC9896AE9}"/>
    <dgm:cxn modelId="{52E4BCBD-1BD3-4F2F-9891-89EC50E8B59E}" type="presOf" srcId="{1FC05A52-0D54-44CD-AEA2-50AF340F6407}" destId="{C1ABE53F-D075-417F-89E4-4C646FE5EE3F}" srcOrd="0" destOrd="0" presId="urn:microsoft.com/office/officeart/2005/8/layout/vList2"/>
    <dgm:cxn modelId="{98B551D5-1022-418F-8323-ADF4B18C61BF}" type="presOf" srcId="{DBE08842-671B-44BA-955E-84C47F3188D6}" destId="{246B2766-5327-4C09-A2EE-5D38BB6A064B}" srcOrd="0" destOrd="3" presId="urn:microsoft.com/office/officeart/2005/8/layout/vList2"/>
    <dgm:cxn modelId="{547DAED0-547F-4F07-AA32-CBD7BBEEBC2D}" type="presParOf" srcId="{1BD3EA12-FC5F-43F2-B69F-0A09A2311B8E}" destId="{C1ABE53F-D075-417F-89E4-4C646FE5EE3F}" srcOrd="0" destOrd="0" presId="urn:microsoft.com/office/officeart/2005/8/layout/vList2"/>
    <dgm:cxn modelId="{00D5046E-6CC9-4488-99F2-FB53E8DBC7DB}" type="presParOf" srcId="{1BD3EA12-FC5F-43F2-B69F-0A09A2311B8E}" destId="{246B2766-5327-4C09-A2EE-5D38BB6A064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9E53E01-3AAE-4124-916C-2626132B967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C01E08AB-BECF-4859-A962-5988B8642ED8}">
      <dgm:prSet/>
      <dgm:spPr/>
      <dgm:t>
        <a:bodyPr/>
        <a:lstStyle/>
        <a:p>
          <a:r>
            <a:rPr lang="de-AT"/>
            <a:t>Optional (Step 6 / 7)</a:t>
          </a:r>
          <a:endParaRPr lang="en-AT"/>
        </a:p>
      </dgm:t>
    </dgm:pt>
    <dgm:pt modelId="{0CB7A59B-4BDA-439D-ABEE-89D61509653C}" type="parTrans" cxnId="{71E20B42-1D0F-4DF4-8D90-1DDF1A58029A}">
      <dgm:prSet/>
      <dgm:spPr/>
      <dgm:t>
        <a:bodyPr/>
        <a:lstStyle/>
        <a:p>
          <a:endParaRPr lang="en-GB"/>
        </a:p>
      </dgm:t>
    </dgm:pt>
    <dgm:pt modelId="{38419E5D-F398-44E8-9014-AA6B9873A4C3}" type="sibTrans" cxnId="{71E20B42-1D0F-4DF4-8D90-1DDF1A58029A}">
      <dgm:prSet/>
      <dgm:spPr/>
      <dgm:t>
        <a:bodyPr/>
        <a:lstStyle/>
        <a:p>
          <a:endParaRPr lang="en-GB"/>
        </a:p>
      </dgm:t>
    </dgm:pt>
    <dgm:pt modelId="{FECEADDD-68DE-46B9-9650-817D7DF7D23C}">
      <dgm:prSet/>
      <dgm:spPr/>
      <dgm:t>
        <a:bodyPr/>
        <a:lstStyle/>
        <a:p>
          <a:r>
            <a:rPr lang="de-AT"/>
            <a:t>Verify Service Ticket PAC (VERIFY-PAC)</a:t>
          </a:r>
          <a:endParaRPr lang="en-AT"/>
        </a:p>
      </dgm:t>
    </dgm:pt>
    <dgm:pt modelId="{D82AAEB9-D82C-49E2-8B62-62C0001F3C03}" type="parTrans" cxnId="{CBF52C46-9518-48F6-B8AB-9FD9DE4FF73D}">
      <dgm:prSet/>
      <dgm:spPr/>
      <dgm:t>
        <a:bodyPr/>
        <a:lstStyle/>
        <a:p>
          <a:endParaRPr lang="en-GB"/>
        </a:p>
      </dgm:t>
    </dgm:pt>
    <dgm:pt modelId="{F12E43B7-A136-4D32-8F62-EA0541894F3B}" type="sibTrans" cxnId="{CBF52C46-9518-48F6-B8AB-9FD9DE4FF73D}">
      <dgm:prSet/>
      <dgm:spPr/>
      <dgm:t>
        <a:bodyPr/>
        <a:lstStyle/>
        <a:p>
          <a:endParaRPr lang="en-GB"/>
        </a:p>
      </dgm:t>
    </dgm:pt>
    <dgm:pt modelId="{3EE1AA6E-A5F5-42A3-B2C3-D02E7DB38B31}">
      <dgm:prSet/>
      <dgm:spPr/>
      <dgm:t>
        <a:bodyPr/>
        <a:lstStyle/>
        <a:p>
          <a:r>
            <a:rPr lang="de-AT"/>
            <a:t>Target service cross-validates PAC with KDC to verify user information</a:t>
          </a:r>
          <a:endParaRPr lang="en-AT"/>
        </a:p>
      </dgm:t>
    </dgm:pt>
    <dgm:pt modelId="{66CE7740-D55E-4808-9F82-5BBCD90BC203}" type="parTrans" cxnId="{08C0395D-4638-4FEC-991B-7C84C8888BE1}">
      <dgm:prSet/>
      <dgm:spPr/>
      <dgm:t>
        <a:bodyPr/>
        <a:lstStyle/>
        <a:p>
          <a:endParaRPr lang="en-GB"/>
        </a:p>
      </dgm:t>
    </dgm:pt>
    <dgm:pt modelId="{96DEE751-5C8B-4AB9-9689-EB736D736811}" type="sibTrans" cxnId="{08C0395D-4638-4FEC-991B-7C84C8888BE1}">
      <dgm:prSet/>
      <dgm:spPr/>
      <dgm:t>
        <a:bodyPr/>
        <a:lstStyle/>
        <a:p>
          <a:endParaRPr lang="en-GB"/>
        </a:p>
      </dgm:t>
    </dgm:pt>
    <dgm:pt modelId="{3596D1DF-A093-4570-8BB0-C16FA023F748}">
      <dgm:prSet/>
      <dgm:spPr/>
      <dgm:t>
        <a:bodyPr/>
        <a:lstStyle/>
        <a:p>
          <a:r>
            <a:rPr lang="de-AT"/>
            <a:t>Typically not active due to performance reasons</a:t>
          </a:r>
          <a:endParaRPr lang="en-AT"/>
        </a:p>
      </dgm:t>
    </dgm:pt>
    <dgm:pt modelId="{0E93FB97-0BCD-4F6E-9229-35BD727C03E6}" type="parTrans" cxnId="{D7A56037-5908-47A6-9D79-11B72EB90F60}">
      <dgm:prSet/>
      <dgm:spPr/>
      <dgm:t>
        <a:bodyPr/>
        <a:lstStyle/>
        <a:p>
          <a:endParaRPr lang="en-GB"/>
        </a:p>
      </dgm:t>
    </dgm:pt>
    <dgm:pt modelId="{A8BF895B-CBC0-498C-A024-E8E8148C9A1D}" type="sibTrans" cxnId="{D7A56037-5908-47A6-9D79-11B72EB90F60}">
      <dgm:prSet/>
      <dgm:spPr/>
      <dgm:t>
        <a:bodyPr/>
        <a:lstStyle/>
        <a:p>
          <a:endParaRPr lang="en-GB"/>
        </a:p>
      </dgm:t>
    </dgm:pt>
    <dgm:pt modelId="{044FD3EB-9CB2-4A41-A389-FD3F7CAA1586}">
      <dgm:prSet/>
      <dgm:spPr/>
      <dgm:t>
        <a:bodyPr/>
        <a:lstStyle/>
        <a:p>
          <a:r>
            <a:rPr lang="de-AT"/>
            <a:t>Application Server Response (AP-REP)</a:t>
          </a:r>
          <a:endParaRPr lang="en-AT"/>
        </a:p>
      </dgm:t>
    </dgm:pt>
    <dgm:pt modelId="{1A3A5D5A-0DAA-4504-B94B-2625B3A9D1C3}" type="parTrans" cxnId="{9C8154FB-EC0E-42E7-8D42-15C70AD1244E}">
      <dgm:prSet/>
      <dgm:spPr/>
      <dgm:t>
        <a:bodyPr/>
        <a:lstStyle/>
        <a:p>
          <a:endParaRPr lang="en-GB"/>
        </a:p>
      </dgm:t>
    </dgm:pt>
    <dgm:pt modelId="{A0467758-9D72-41E8-A064-4F352B872FBE}" type="sibTrans" cxnId="{9C8154FB-EC0E-42E7-8D42-15C70AD1244E}">
      <dgm:prSet/>
      <dgm:spPr/>
      <dgm:t>
        <a:bodyPr/>
        <a:lstStyle/>
        <a:p>
          <a:endParaRPr lang="en-GB"/>
        </a:p>
      </dgm:t>
    </dgm:pt>
    <dgm:pt modelId="{389657CC-9CB3-4F79-BCA3-46689844B98D}">
      <dgm:prSet/>
      <dgm:spPr/>
      <dgm:t>
        <a:bodyPr/>
        <a:lstStyle/>
        <a:p>
          <a:r>
            <a:rPr lang="de-AT"/>
            <a:t>User can request authentication of the target service in step 5 (Mutual authentication)</a:t>
          </a:r>
          <a:endParaRPr lang="en-AT"/>
        </a:p>
      </dgm:t>
    </dgm:pt>
    <dgm:pt modelId="{424AE469-177D-48F5-B0E3-8D3679470624}" type="parTrans" cxnId="{553844D7-EC49-49B9-B068-8B5E346163D3}">
      <dgm:prSet/>
      <dgm:spPr/>
      <dgm:t>
        <a:bodyPr/>
        <a:lstStyle/>
        <a:p>
          <a:endParaRPr lang="en-GB"/>
        </a:p>
      </dgm:t>
    </dgm:pt>
    <dgm:pt modelId="{7FD57229-C75D-4CC0-B88C-9E94DAA837AE}" type="sibTrans" cxnId="{553844D7-EC49-49B9-B068-8B5E346163D3}">
      <dgm:prSet/>
      <dgm:spPr/>
      <dgm:t>
        <a:bodyPr/>
        <a:lstStyle/>
        <a:p>
          <a:endParaRPr lang="en-GB"/>
        </a:p>
      </dgm:t>
    </dgm:pt>
    <dgm:pt modelId="{C54DE401-D259-424C-BF84-7D540F3330F3}">
      <dgm:prSet/>
      <dgm:spPr/>
      <dgm:t>
        <a:bodyPr/>
        <a:lstStyle/>
        <a:p>
          <a:r>
            <a:rPr lang="de-AT"/>
            <a:t>Service encrypts the timestamp with the session key, which should only be known by the user and the service and sends it back to the user for verification</a:t>
          </a:r>
          <a:endParaRPr lang="en-AT"/>
        </a:p>
      </dgm:t>
    </dgm:pt>
    <dgm:pt modelId="{81069293-1A1A-4577-AFC3-4D9550107C37}" type="parTrans" cxnId="{CCDC2373-7934-4D15-9685-2DB3517AC792}">
      <dgm:prSet/>
      <dgm:spPr/>
      <dgm:t>
        <a:bodyPr/>
        <a:lstStyle/>
        <a:p>
          <a:endParaRPr lang="en-GB"/>
        </a:p>
      </dgm:t>
    </dgm:pt>
    <dgm:pt modelId="{F7047E45-6EE8-48DD-8C08-42351A552D45}" type="sibTrans" cxnId="{CCDC2373-7934-4D15-9685-2DB3517AC792}">
      <dgm:prSet/>
      <dgm:spPr/>
      <dgm:t>
        <a:bodyPr/>
        <a:lstStyle/>
        <a:p>
          <a:endParaRPr lang="en-GB"/>
        </a:p>
      </dgm:t>
    </dgm:pt>
    <dgm:pt modelId="{75FA7B69-FC65-4062-94A2-AC564FA1262F}" type="pres">
      <dgm:prSet presAssocID="{29E53E01-3AAE-4124-916C-2626132B9679}" presName="linear" presStyleCnt="0">
        <dgm:presLayoutVars>
          <dgm:animLvl val="lvl"/>
          <dgm:resizeHandles val="exact"/>
        </dgm:presLayoutVars>
      </dgm:prSet>
      <dgm:spPr/>
    </dgm:pt>
    <dgm:pt modelId="{51C19F99-9FFA-46B4-AB8F-DC73945E4F26}" type="pres">
      <dgm:prSet presAssocID="{C01E08AB-BECF-4859-A962-5988B8642ED8}" presName="parentText" presStyleLbl="node1" presStyleIdx="0" presStyleCnt="1">
        <dgm:presLayoutVars>
          <dgm:chMax val="0"/>
          <dgm:bulletEnabled val="1"/>
        </dgm:presLayoutVars>
      </dgm:prSet>
      <dgm:spPr/>
    </dgm:pt>
    <dgm:pt modelId="{4861DA1F-91CF-41F1-B92E-9AB9BE5C294E}" type="pres">
      <dgm:prSet presAssocID="{C01E08AB-BECF-4859-A962-5988B8642ED8}" presName="childText" presStyleLbl="revTx" presStyleIdx="0" presStyleCnt="1">
        <dgm:presLayoutVars>
          <dgm:bulletEnabled val="1"/>
        </dgm:presLayoutVars>
      </dgm:prSet>
      <dgm:spPr/>
    </dgm:pt>
  </dgm:ptLst>
  <dgm:cxnLst>
    <dgm:cxn modelId="{35B14800-4C9E-4352-BA1E-F3ED4F600585}" type="presOf" srcId="{29E53E01-3AAE-4124-916C-2626132B9679}" destId="{75FA7B69-FC65-4062-94A2-AC564FA1262F}" srcOrd="0" destOrd="0" presId="urn:microsoft.com/office/officeart/2005/8/layout/vList2"/>
    <dgm:cxn modelId="{A3CD950C-F05A-4251-AB98-4FC925512A17}" type="presOf" srcId="{3596D1DF-A093-4570-8BB0-C16FA023F748}" destId="{4861DA1F-91CF-41F1-B92E-9AB9BE5C294E}" srcOrd="0" destOrd="2" presId="urn:microsoft.com/office/officeart/2005/8/layout/vList2"/>
    <dgm:cxn modelId="{6A62D80F-2F54-4EF4-89A7-B4F83CB461B8}" type="presOf" srcId="{044FD3EB-9CB2-4A41-A389-FD3F7CAA1586}" destId="{4861DA1F-91CF-41F1-B92E-9AB9BE5C294E}" srcOrd="0" destOrd="3" presId="urn:microsoft.com/office/officeart/2005/8/layout/vList2"/>
    <dgm:cxn modelId="{9246CC13-44C1-48B1-B5AE-106677E97C03}" type="presOf" srcId="{389657CC-9CB3-4F79-BCA3-46689844B98D}" destId="{4861DA1F-91CF-41F1-B92E-9AB9BE5C294E}" srcOrd="0" destOrd="4" presId="urn:microsoft.com/office/officeart/2005/8/layout/vList2"/>
    <dgm:cxn modelId="{BB202C1B-B15B-4FE1-B5E5-0FBE0FB1E72A}" type="presOf" srcId="{C54DE401-D259-424C-BF84-7D540F3330F3}" destId="{4861DA1F-91CF-41F1-B92E-9AB9BE5C294E}" srcOrd="0" destOrd="5" presId="urn:microsoft.com/office/officeart/2005/8/layout/vList2"/>
    <dgm:cxn modelId="{7E5F8D31-AA82-43FA-9353-6A866BA526D4}" type="presOf" srcId="{FECEADDD-68DE-46B9-9650-817D7DF7D23C}" destId="{4861DA1F-91CF-41F1-B92E-9AB9BE5C294E}" srcOrd="0" destOrd="0" presId="urn:microsoft.com/office/officeart/2005/8/layout/vList2"/>
    <dgm:cxn modelId="{D7A56037-5908-47A6-9D79-11B72EB90F60}" srcId="{FECEADDD-68DE-46B9-9650-817D7DF7D23C}" destId="{3596D1DF-A093-4570-8BB0-C16FA023F748}" srcOrd="1" destOrd="0" parTransId="{0E93FB97-0BCD-4F6E-9229-35BD727C03E6}" sibTransId="{A8BF895B-CBC0-498C-A024-E8E8148C9A1D}"/>
    <dgm:cxn modelId="{08C0395D-4638-4FEC-991B-7C84C8888BE1}" srcId="{FECEADDD-68DE-46B9-9650-817D7DF7D23C}" destId="{3EE1AA6E-A5F5-42A3-B2C3-D02E7DB38B31}" srcOrd="0" destOrd="0" parTransId="{66CE7740-D55E-4808-9F82-5BBCD90BC203}" sibTransId="{96DEE751-5C8B-4AB9-9689-EB736D736811}"/>
    <dgm:cxn modelId="{71E20B42-1D0F-4DF4-8D90-1DDF1A58029A}" srcId="{29E53E01-3AAE-4124-916C-2626132B9679}" destId="{C01E08AB-BECF-4859-A962-5988B8642ED8}" srcOrd="0" destOrd="0" parTransId="{0CB7A59B-4BDA-439D-ABEE-89D61509653C}" sibTransId="{38419E5D-F398-44E8-9014-AA6B9873A4C3}"/>
    <dgm:cxn modelId="{CBF52C46-9518-48F6-B8AB-9FD9DE4FF73D}" srcId="{C01E08AB-BECF-4859-A962-5988B8642ED8}" destId="{FECEADDD-68DE-46B9-9650-817D7DF7D23C}" srcOrd="0" destOrd="0" parTransId="{D82AAEB9-D82C-49E2-8B62-62C0001F3C03}" sibTransId="{F12E43B7-A136-4D32-8F62-EA0541894F3B}"/>
    <dgm:cxn modelId="{CCDC2373-7934-4D15-9685-2DB3517AC792}" srcId="{044FD3EB-9CB2-4A41-A389-FD3F7CAA1586}" destId="{C54DE401-D259-424C-BF84-7D540F3330F3}" srcOrd="1" destOrd="0" parTransId="{81069293-1A1A-4577-AFC3-4D9550107C37}" sibTransId="{F7047E45-6EE8-48DD-8C08-42351A552D45}"/>
    <dgm:cxn modelId="{1F40FAC7-6EAE-41FF-A375-00D8F5F39D8F}" type="presOf" srcId="{C01E08AB-BECF-4859-A962-5988B8642ED8}" destId="{51C19F99-9FFA-46B4-AB8F-DC73945E4F26}" srcOrd="0" destOrd="0" presId="urn:microsoft.com/office/officeart/2005/8/layout/vList2"/>
    <dgm:cxn modelId="{553844D7-EC49-49B9-B068-8B5E346163D3}" srcId="{044FD3EB-9CB2-4A41-A389-FD3F7CAA1586}" destId="{389657CC-9CB3-4F79-BCA3-46689844B98D}" srcOrd="0" destOrd="0" parTransId="{424AE469-177D-48F5-B0E3-8D3679470624}" sibTransId="{7FD57229-C75D-4CC0-B88C-9E94DAA837AE}"/>
    <dgm:cxn modelId="{B7C82FDD-5186-4E71-81BE-56DE65CB3886}" type="presOf" srcId="{3EE1AA6E-A5F5-42A3-B2C3-D02E7DB38B31}" destId="{4861DA1F-91CF-41F1-B92E-9AB9BE5C294E}" srcOrd="0" destOrd="1" presId="urn:microsoft.com/office/officeart/2005/8/layout/vList2"/>
    <dgm:cxn modelId="{9C8154FB-EC0E-42E7-8D42-15C70AD1244E}" srcId="{C01E08AB-BECF-4859-A962-5988B8642ED8}" destId="{044FD3EB-9CB2-4A41-A389-FD3F7CAA1586}" srcOrd="1" destOrd="0" parTransId="{1A3A5D5A-0DAA-4504-B94B-2625B3A9D1C3}" sibTransId="{A0467758-9D72-41E8-A064-4F352B872FBE}"/>
    <dgm:cxn modelId="{634056B5-1A94-4282-B40F-34BB651960D9}" type="presParOf" srcId="{75FA7B69-FC65-4062-94A2-AC564FA1262F}" destId="{51C19F99-9FFA-46B4-AB8F-DC73945E4F26}" srcOrd="0" destOrd="0" presId="urn:microsoft.com/office/officeart/2005/8/layout/vList2"/>
    <dgm:cxn modelId="{6F162154-740B-40D7-B63A-963818C9D9D5}" type="presParOf" srcId="{75FA7B69-FC65-4062-94A2-AC564FA1262F}" destId="{4861DA1F-91CF-41F1-B92E-9AB9BE5C294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a:solidFill>
          <a:schemeClr val="accent6"/>
        </a:solidFill>
      </dgm:spPr>
      <dgm:t>
        <a:bodyPr/>
        <a:lstStyle/>
        <a:p>
          <a:pPr rtl="0"/>
          <a:r>
            <a:rPr lang="de-AT" dirty="0" err="1"/>
            <a:t>Active</a:t>
          </a:r>
          <a:r>
            <a:rPr lang="de-AT" dirty="0"/>
            <a:t> Directory </a:t>
          </a:r>
          <a:r>
            <a:rPr lang="de-AT" dirty="0" err="1"/>
            <a:t>data</a:t>
          </a:r>
          <a:r>
            <a:rPr lang="de-AT" dirty="0"/>
            <a:t> </a:t>
          </a:r>
          <a:r>
            <a:rPr lang="de-AT" dirty="0" err="1"/>
            <a:t>store</a:t>
          </a:r>
          <a:endParaRPr lang="de-AT" dirty="0"/>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C273CFB-077E-49F2-8F1E-488B059397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DA871B9C-4C61-4C3C-A231-F2FDEB2B403A}">
      <dgm:prSet/>
      <dgm:spPr/>
      <dgm:t>
        <a:bodyPr/>
        <a:lstStyle/>
        <a:p>
          <a:r>
            <a:rPr lang="de-AT" dirty="0" err="1"/>
            <a:t>ASREProasting</a:t>
          </a:r>
          <a:endParaRPr lang="en-AT" dirty="0"/>
        </a:p>
      </dgm:t>
    </dgm:pt>
    <dgm:pt modelId="{3FB5050C-5789-4693-B9AB-DD29C4720C7C}" type="parTrans" cxnId="{5841681A-87E8-4759-983B-D276BB2F3D48}">
      <dgm:prSet/>
      <dgm:spPr/>
      <dgm:t>
        <a:bodyPr/>
        <a:lstStyle/>
        <a:p>
          <a:endParaRPr lang="en-GB"/>
        </a:p>
      </dgm:t>
    </dgm:pt>
    <dgm:pt modelId="{B33485A4-255C-452E-BD1F-16C727E8EA8A}" type="sibTrans" cxnId="{5841681A-87E8-4759-983B-D276BB2F3D48}">
      <dgm:prSet/>
      <dgm:spPr/>
      <dgm:t>
        <a:bodyPr/>
        <a:lstStyle/>
        <a:p>
          <a:endParaRPr lang="en-GB"/>
        </a:p>
      </dgm:t>
    </dgm:pt>
    <dgm:pt modelId="{76B4AF6C-AB42-4122-88AC-3A580C569A9F}">
      <dgm:prSet/>
      <dgm:spPr/>
      <dgm:t>
        <a:bodyPr/>
        <a:lstStyle/>
        <a:p>
          <a:r>
            <a:rPr lang="de-AT" dirty="0"/>
            <a:t>Offline </a:t>
          </a:r>
          <a:r>
            <a:rPr lang="de-AT" dirty="0" err="1"/>
            <a:t>password</a:t>
          </a:r>
          <a:r>
            <a:rPr lang="de-AT" dirty="0"/>
            <a:t> </a:t>
          </a:r>
          <a:r>
            <a:rPr lang="de-AT" dirty="0" err="1"/>
            <a:t>guessing</a:t>
          </a:r>
          <a:r>
            <a:rPr lang="de-AT" dirty="0"/>
            <a:t> </a:t>
          </a:r>
          <a:r>
            <a:rPr lang="de-AT" dirty="0" err="1"/>
            <a:t>against</a:t>
          </a:r>
          <a:r>
            <a:rPr lang="de-AT" dirty="0"/>
            <a:t> a </a:t>
          </a:r>
          <a:r>
            <a:rPr lang="de-AT" dirty="0" err="1"/>
            <a:t>user</a:t>
          </a:r>
          <a:r>
            <a:rPr lang="de-AT" dirty="0"/>
            <a:t> </a:t>
          </a:r>
          <a:r>
            <a:rPr lang="de-AT" dirty="0" err="1"/>
            <a:t>with</a:t>
          </a:r>
          <a:r>
            <a:rPr lang="de-AT" dirty="0"/>
            <a:t> disabled (</a:t>
          </a:r>
          <a:r>
            <a:rPr lang="de-AT" dirty="0" err="1"/>
            <a:t>default</a:t>
          </a:r>
          <a:r>
            <a:rPr lang="de-AT" dirty="0"/>
            <a:t> = on) </a:t>
          </a:r>
          <a:r>
            <a:rPr lang="de-AT" dirty="0" err="1"/>
            <a:t>Pre</a:t>
          </a:r>
          <a:r>
            <a:rPr lang="de-AT" dirty="0"/>
            <a:t>-Authentication</a:t>
          </a:r>
          <a:endParaRPr lang="en-AT" dirty="0"/>
        </a:p>
      </dgm:t>
    </dgm:pt>
    <dgm:pt modelId="{50D37100-112A-427B-A4EF-3570E0416D32}" type="parTrans" cxnId="{F4F86D14-6902-40E8-B9DD-0E58DBDB2112}">
      <dgm:prSet/>
      <dgm:spPr/>
      <dgm:t>
        <a:bodyPr/>
        <a:lstStyle/>
        <a:p>
          <a:endParaRPr lang="en-GB"/>
        </a:p>
      </dgm:t>
    </dgm:pt>
    <dgm:pt modelId="{490C528D-A5FC-4552-8EC4-1A2BFF53AB6E}" type="sibTrans" cxnId="{F4F86D14-6902-40E8-B9DD-0E58DBDB2112}">
      <dgm:prSet/>
      <dgm:spPr/>
      <dgm:t>
        <a:bodyPr/>
        <a:lstStyle/>
        <a:p>
          <a:endParaRPr lang="en-GB"/>
        </a:p>
      </dgm:t>
    </dgm:pt>
    <dgm:pt modelId="{3D2CDE80-F9DE-4456-A010-AFA091E4C983}">
      <dgm:prSet/>
      <dgm:spPr/>
      <dgm:t>
        <a:bodyPr/>
        <a:lstStyle/>
        <a:p>
          <a:r>
            <a:rPr lang="de-AT"/>
            <a:t>Pass-the-Ticket</a:t>
          </a:r>
          <a:endParaRPr lang="en-AT"/>
        </a:p>
      </dgm:t>
    </dgm:pt>
    <dgm:pt modelId="{231B41A0-6C11-4064-BA0B-C2A1A96FF245}" type="parTrans" cxnId="{ECF0D6A3-6CF1-44A4-841E-F3FA868CD16B}">
      <dgm:prSet/>
      <dgm:spPr/>
      <dgm:t>
        <a:bodyPr/>
        <a:lstStyle/>
        <a:p>
          <a:endParaRPr lang="en-GB"/>
        </a:p>
      </dgm:t>
    </dgm:pt>
    <dgm:pt modelId="{810BAC78-AC90-4D47-B330-6D7440ADF4C0}" type="sibTrans" cxnId="{ECF0D6A3-6CF1-44A4-841E-F3FA868CD16B}">
      <dgm:prSet/>
      <dgm:spPr/>
      <dgm:t>
        <a:bodyPr/>
        <a:lstStyle/>
        <a:p>
          <a:endParaRPr lang="en-GB"/>
        </a:p>
      </dgm:t>
    </dgm:pt>
    <dgm:pt modelId="{430C33F7-DCA0-40A8-BEE9-D033CE6A11FF}">
      <dgm:prSet/>
      <dgm:spPr/>
      <dgm:t>
        <a:bodyPr/>
        <a:lstStyle/>
        <a:p>
          <a:r>
            <a:rPr lang="de-AT"/>
            <a:t>Like PTH but with Tickets, still no knowledge about the cleartext password needed</a:t>
          </a:r>
          <a:endParaRPr lang="en-AT"/>
        </a:p>
      </dgm:t>
    </dgm:pt>
    <dgm:pt modelId="{0423CD75-F532-4AF6-B9BA-1ABE1E0590B4}" type="parTrans" cxnId="{5800FD1F-37AA-4600-BE6E-49746AF2170B}">
      <dgm:prSet/>
      <dgm:spPr/>
      <dgm:t>
        <a:bodyPr/>
        <a:lstStyle/>
        <a:p>
          <a:endParaRPr lang="en-GB"/>
        </a:p>
      </dgm:t>
    </dgm:pt>
    <dgm:pt modelId="{0E6B68F3-8295-4DD3-AE7F-E009BF869E91}" type="sibTrans" cxnId="{5800FD1F-37AA-4600-BE6E-49746AF2170B}">
      <dgm:prSet/>
      <dgm:spPr/>
      <dgm:t>
        <a:bodyPr/>
        <a:lstStyle/>
        <a:p>
          <a:endParaRPr lang="en-GB"/>
        </a:p>
      </dgm:t>
    </dgm:pt>
    <dgm:pt modelId="{18ACF1AE-5C4C-40E5-9746-ED8B0CB4DD08}">
      <dgm:prSet/>
      <dgm:spPr/>
      <dgm:t>
        <a:bodyPr/>
        <a:lstStyle/>
        <a:p>
          <a:r>
            <a:rPr lang="de-AT"/>
            <a:t>Silver Ticket</a:t>
          </a:r>
          <a:endParaRPr lang="en-AT"/>
        </a:p>
      </dgm:t>
    </dgm:pt>
    <dgm:pt modelId="{A77887C6-8C8E-4CCD-9082-35531E627A35}" type="parTrans" cxnId="{986E4E8E-26B0-46B4-A9BA-D33BA0C8A23E}">
      <dgm:prSet/>
      <dgm:spPr/>
      <dgm:t>
        <a:bodyPr/>
        <a:lstStyle/>
        <a:p>
          <a:endParaRPr lang="en-GB"/>
        </a:p>
      </dgm:t>
    </dgm:pt>
    <dgm:pt modelId="{7EA6D64C-E13B-45A8-89A3-5892B3D1019A}" type="sibTrans" cxnId="{986E4E8E-26B0-46B4-A9BA-D33BA0C8A23E}">
      <dgm:prSet/>
      <dgm:spPr/>
      <dgm:t>
        <a:bodyPr/>
        <a:lstStyle/>
        <a:p>
          <a:endParaRPr lang="en-GB"/>
        </a:p>
      </dgm:t>
    </dgm:pt>
    <dgm:pt modelId="{A658C879-A699-4630-BB7B-2AF353500D17}">
      <dgm:prSet/>
      <dgm:spPr/>
      <dgm:t>
        <a:bodyPr/>
        <a:lstStyle/>
        <a:p>
          <a:r>
            <a:rPr lang="de-AT"/>
            <a:t>Fake tickets against a single principal. Think: impersonate any User on one host </a:t>
          </a:r>
          <a:endParaRPr lang="en-AT"/>
        </a:p>
      </dgm:t>
    </dgm:pt>
    <dgm:pt modelId="{B7890772-2E23-4F46-B3D3-1C0F05D8854C}" type="parTrans" cxnId="{911F7ADF-B9D5-4609-8970-804C1F89E2C3}">
      <dgm:prSet/>
      <dgm:spPr/>
      <dgm:t>
        <a:bodyPr/>
        <a:lstStyle/>
        <a:p>
          <a:endParaRPr lang="en-GB"/>
        </a:p>
      </dgm:t>
    </dgm:pt>
    <dgm:pt modelId="{0350F27D-AC6A-4ABD-AE0B-D9BD79ADAD43}" type="sibTrans" cxnId="{911F7ADF-B9D5-4609-8970-804C1F89E2C3}">
      <dgm:prSet/>
      <dgm:spPr/>
      <dgm:t>
        <a:bodyPr/>
        <a:lstStyle/>
        <a:p>
          <a:endParaRPr lang="en-GB"/>
        </a:p>
      </dgm:t>
    </dgm:pt>
    <dgm:pt modelId="{156FD435-46DB-4AED-91BE-40BB1DD019BB}">
      <dgm:prSet/>
      <dgm:spPr/>
      <dgm:t>
        <a:bodyPr/>
        <a:lstStyle/>
        <a:p>
          <a:r>
            <a:rPr lang="de-AT"/>
            <a:t>Golden Ticket</a:t>
          </a:r>
          <a:endParaRPr lang="en-AT"/>
        </a:p>
      </dgm:t>
    </dgm:pt>
    <dgm:pt modelId="{551219C6-C775-417C-9236-4B34C174AB76}" type="parTrans" cxnId="{0F540DCE-E2C6-41B4-BB1C-D9DA3DFECAF8}">
      <dgm:prSet/>
      <dgm:spPr/>
      <dgm:t>
        <a:bodyPr/>
        <a:lstStyle/>
        <a:p>
          <a:endParaRPr lang="en-GB"/>
        </a:p>
      </dgm:t>
    </dgm:pt>
    <dgm:pt modelId="{36BF678F-C2D8-41C9-8ADF-16293626171A}" type="sibTrans" cxnId="{0F540DCE-E2C6-41B4-BB1C-D9DA3DFECAF8}">
      <dgm:prSet/>
      <dgm:spPr/>
      <dgm:t>
        <a:bodyPr/>
        <a:lstStyle/>
        <a:p>
          <a:endParaRPr lang="en-GB"/>
        </a:p>
      </dgm:t>
    </dgm:pt>
    <dgm:pt modelId="{5820C44C-A798-4FB6-87C6-3D353E71471A}">
      <dgm:prSet/>
      <dgm:spPr/>
      <dgm:t>
        <a:bodyPr/>
        <a:lstStyle/>
        <a:p>
          <a:r>
            <a:rPr lang="de-AT"/>
            <a:t>Fake tickets against the DC. Think: impersonate any User on all hosts in the domain </a:t>
          </a:r>
          <a:endParaRPr lang="en-AT"/>
        </a:p>
      </dgm:t>
    </dgm:pt>
    <dgm:pt modelId="{93B53C9F-743F-426F-819A-8FD3FA2FD856}" type="parTrans" cxnId="{35DD80B9-19A9-4262-B227-36DF5F0BAB83}">
      <dgm:prSet/>
      <dgm:spPr/>
      <dgm:t>
        <a:bodyPr/>
        <a:lstStyle/>
        <a:p>
          <a:endParaRPr lang="en-GB"/>
        </a:p>
      </dgm:t>
    </dgm:pt>
    <dgm:pt modelId="{A6959648-11E9-451A-8EB9-1338A9173154}" type="sibTrans" cxnId="{35DD80B9-19A9-4262-B227-36DF5F0BAB83}">
      <dgm:prSet/>
      <dgm:spPr/>
      <dgm:t>
        <a:bodyPr/>
        <a:lstStyle/>
        <a:p>
          <a:endParaRPr lang="en-GB"/>
        </a:p>
      </dgm:t>
    </dgm:pt>
    <dgm:pt modelId="{50CF3A7A-5A78-473A-A050-DDD00530DBD1}">
      <dgm:prSet/>
      <dgm:spPr/>
      <dgm:t>
        <a:bodyPr/>
        <a:lstStyle/>
        <a:p>
          <a:r>
            <a:rPr lang="de-AT"/>
            <a:t>Delegation</a:t>
          </a:r>
          <a:endParaRPr lang="en-AT"/>
        </a:p>
      </dgm:t>
    </dgm:pt>
    <dgm:pt modelId="{77DBE5F3-D7FD-46CE-A406-3D3BA9A5B646}" type="parTrans" cxnId="{612565BF-286A-45B4-9B96-7119ED469BC8}">
      <dgm:prSet/>
      <dgm:spPr/>
      <dgm:t>
        <a:bodyPr/>
        <a:lstStyle/>
        <a:p>
          <a:endParaRPr lang="en-GB"/>
        </a:p>
      </dgm:t>
    </dgm:pt>
    <dgm:pt modelId="{02801FD0-E4DF-450D-8373-15837E374646}" type="sibTrans" cxnId="{612565BF-286A-45B4-9B96-7119ED469BC8}">
      <dgm:prSet/>
      <dgm:spPr/>
      <dgm:t>
        <a:bodyPr/>
        <a:lstStyle/>
        <a:p>
          <a:endParaRPr lang="en-GB"/>
        </a:p>
      </dgm:t>
    </dgm:pt>
    <dgm:pt modelId="{2665D94A-9133-41C4-929E-7D40DC280554}">
      <dgm:prSet/>
      <dgm:spPr/>
      <dgm:t>
        <a:bodyPr/>
        <a:lstStyle/>
        <a:p>
          <a:r>
            <a:rPr lang="de-AT"/>
            <a:t>Fake tickets by design against one or more hosts. Too complicated to explain in one sentence - more on this later </a:t>
          </a:r>
          <a:r>
            <a:rPr lang="de-AT">
              <a:sym typeface="Wingdings" panose="05000000000000000000" pitchFamily="2" charset="2"/>
            </a:rPr>
            <a:t></a:t>
          </a:r>
          <a:endParaRPr lang="en-AT"/>
        </a:p>
      </dgm:t>
    </dgm:pt>
    <dgm:pt modelId="{43ADDA00-0AAD-4CB2-8A73-5DE6CD770CB8}" type="parTrans" cxnId="{7463D08F-C798-4FFF-891A-072CEBF3AB28}">
      <dgm:prSet/>
      <dgm:spPr/>
      <dgm:t>
        <a:bodyPr/>
        <a:lstStyle/>
        <a:p>
          <a:endParaRPr lang="en-GB"/>
        </a:p>
      </dgm:t>
    </dgm:pt>
    <dgm:pt modelId="{0EFE93AA-6B54-4713-8A99-4AF178149B02}" type="sibTrans" cxnId="{7463D08F-C798-4FFF-891A-072CEBF3AB28}">
      <dgm:prSet/>
      <dgm:spPr/>
      <dgm:t>
        <a:bodyPr/>
        <a:lstStyle/>
        <a:p>
          <a:endParaRPr lang="en-GB"/>
        </a:p>
      </dgm:t>
    </dgm:pt>
    <dgm:pt modelId="{49273F91-C1A8-4653-86F2-274502746193}">
      <dgm:prSet/>
      <dgm:spPr/>
      <dgm:t>
        <a:bodyPr/>
        <a:lstStyle/>
        <a:p>
          <a:r>
            <a:rPr lang="en-GB" dirty="0" err="1"/>
            <a:t>Kerberoasting</a:t>
          </a:r>
          <a:r>
            <a:rPr lang="en-GB" dirty="0"/>
            <a:t> (</a:t>
          </a:r>
          <a:r>
            <a:rPr lang="en-GB" dirty="0" err="1"/>
            <a:t>TGSRoasting</a:t>
          </a:r>
          <a:r>
            <a:rPr lang="en-GB" dirty="0"/>
            <a:t>)</a:t>
          </a:r>
          <a:endParaRPr lang="en-AT" dirty="0"/>
        </a:p>
      </dgm:t>
    </dgm:pt>
    <dgm:pt modelId="{DE625689-AB37-4664-A2ED-4D8C2DC4612C}" type="parTrans" cxnId="{23B009EE-250C-4AAD-A9A9-B5A53CCD8E38}">
      <dgm:prSet/>
      <dgm:spPr/>
      <dgm:t>
        <a:bodyPr/>
        <a:lstStyle/>
        <a:p>
          <a:endParaRPr lang="en-AT"/>
        </a:p>
      </dgm:t>
    </dgm:pt>
    <dgm:pt modelId="{2E16AD2C-0D0C-4A59-836F-87A7709B1957}" type="sibTrans" cxnId="{23B009EE-250C-4AAD-A9A9-B5A53CCD8E38}">
      <dgm:prSet/>
      <dgm:spPr/>
      <dgm:t>
        <a:bodyPr/>
        <a:lstStyle/>
        <a:p>
          <a:endParaRPr lang="en-AT"/>
        </a:p>
      </dgm:t>
    </dgm:pt>
    <dgm:pt modelId="{2A06A8F1-56F3-4B3E-9BDC-9FB049C4D6BD}">
      <dgm:prSet/>
      <dgm:spPr/>
      <dgm:t>
        <a:bodyPr/>
        <a:lstStyle/>
        <a:p>
          <a:r>
            <a:rPr lang="de-AT" dirty="0"/>
            <a:t>Offline </a:t>
          </a:r>
          <a:r>
            <a:rPr lang="de-AT" dirty="0" err="1"/>
            <a:t>password</a:t>
          </a:r>
          <a:r>
            <a:rPr lang="de-AT" dirty="0"/>
            <a:t> </a:t>
          </a:r>
          <a:r>
            <a:rPr lang="de-AT" dirty="0" err="1"/>
            <a:t>guessing</a:t>
          </a:r>
          <a:r>
            <a:rPr lang="de-AT" dirty="0"/>
            <a:t> </a:t>
          </a:r>
          <a:r>
            <a:rPr lang="de-AT" dirty="0" err="1"/>
            <a:t>against</a:t>
          </a:r>
          <a:r>
            <a:rPr lang="de-AT" dirty="0"/>
            <a:t> a ticket </a:t>
          </a:r>
          <a:r>
            <a:rPr lang="de-AT" dirty="0" err="1"/>
            <a:t>you</a:t>
          </a:r>
          <a:r>
            <a:rPr lang="de-AT" dirty="0"/>
            <a:t> grab </a:t>
          </a:r>
          <a:r>
            <a:rPr lang="de-AT" dirty="0" err="1"/>
            <a:t>from</a:t>
          </a:r>
          <a:r>
            <a:rPr lang="de-AT" dirty="0"/>
            <a:t> network </a:t>
          </a:r>
          <a:r>
            <a:rPr lang="de-AT" dirty="0" err="1"/>
            <a:t>or</a:t>
          </a:r>
          <a:r>
            <a:rPr lang="de-AT" dirty="0"/>
            <a:t> </a:t>
          </a:r>
          <a:r>
            <a:rPr lang="de-AT" dirty="0" err="1"/>
            <a:t>memory</a:t>
          </a:r>
          <a:r>
            <a:rPr lang="de-AT" dirty="0"/>
            <a:t>.</a:t>
          </a:r>
          <a:endParaRPr lang="en-AT" dirty="0"/>
        </a:p>
      </dgm:t>
    </dgm:pt>
    <dgm:pt modelId="{16F8A09B-6B6C-4ED9-9DCE-8CC5952894EC}" type="parTrans" cxnId="{EA22E3EF-41D5-43AD-9398-8D53C3DE99EB}">
      <dgm:prSet/>
      <dgm:spPr/>
      <dgm:t>
        <a:bodyPr/>
        <a:lstStyle/>
        <a:p>
          <a:endParaRPr lang="en-AT"/>
        </a:p>
      </dgm:t>
    </dgm:pt>
    <dgm:pt modelId="{10DB4CCB-7A4F-4871-9766-9FDC6C165CDF}" type="sibTrans" cxnId="{EA22E3EF-41D5-43AD-9398-8D53C3DE99EB}">
      <dgm:prSet/>
      <dgm:spPr/>
      <dgm:t>
        <a:bodyPr/>
        <a:lstStyle/>
        <a:p>
          <a:endParaRPr lang="en-AT"/>
        </a:p>
      </dgm:t>
    </dgm:pt>
    <dgm:pt modelId="{0248D7F3-92AA-4ABD-83C4-13C97021266D}" type="pres">
      <dgm:prSet presAssocID="{0C273CFB-077E-49F2-8F1E-488B059397B2}" presName="linear" presStyleCnt="0">
        <dgm:presLayoutVars>
          <dgm:animLvl val="lvl"/>
          <dgm:resizeHandles val="exact"/>
        </dgm:presLayoutVars>
      </dgm:prSet>
      <dgm:spPr/>
    </dgm:pt>
    <dgm:pt modelId="{3B2A513D-CDF6-4E74-B7B6-B0F4AADFC055}" type="pres">
      <dgm:prSet presAssocID="{49273F91-C1A8-4653-86F2-274502746193}" presName="parentText" presStyleLbl="node1" presStyleIdx="0" presStyleCnt="6">
        <dgm:presLayoutVars>
          <dgm:chMax val="0"/>
          <dgm:bulletEnabled val="1"/>
        </dgm:presLayoutVars>
      </dgm:prSet>
      <dgm:spPr/>
    </dgm:pt>
    <dgm:pt modelId="{2C23C62A-AF2B-4A0A-BD6B-C04BB0DAC98B}" type="pres">
      <dgm:prSet presAssocID="{49273F91-C1A8-4653-86F2-274502746193}" presName="childText" presStyleLbl="revTx" presStyleIdx="0" presStyleCnt="6">
        <dgm:presLayoutVars>
          <dgm:bulletEnabled val="1"/>
        </dgm:presLayoutVars>
      </dgm:prSet>
      <dgm:spPr/>
    </dgm:pt>
    <dgm:pt modelId="{D248D9DB-BE7C-42CE-80AB-9857D78BC9B4}" type="pres">
      <dgm:prSet presAssocID="{DA871B9C-4C61-4C3C-A231-F2FDEB2B403A}" presName="parentText" presStyleLbl="node1" presStyleIdx="1" presStyleCnt="6">
        <dgm:presLayoutVars>
          <dgm:chMax val="0"/>
          <dgm:bulletEnabled val="1"/>
        </dgm:presLayoutVars>
      </dgm:prSet>
      <dgm:spPr/>
    </dgm:pt>
    <dgm:pt modelId="{1A516903-3927-4AE6-B27F-1E1E2710E63E}" type="pres">
      <dgm:prSet presAssocID="{DA871B9C-4C61-4C3C-A231-F2FDEB2B403A}" presName="childText" presStyleLbl="revTx" presStyleIdx="1" presStyleCnt="6">
        <dgm:presLayoutVars>
          <dgm:bulletEnabled val="1"/>
        </dgm:presLayoutVars>
      </dgm:prSet>
      <dgm:spPr/>
    </dgm:pt>
    <dgm:pt modelId="{3150D430-3E72-456F-838F-4674E797EB0E}" type="pres">
      <dgm:prSet presAssocID="{3D2CDE80-F9DE-4456-A010-AFA091E4C983}" presName="parentText" presStyleLbl="node1" presStyleIdx="2" presStyleCnt="6">
        <dgm:presLayoutVars>
          <dgm:chMax val="0"/>
          <dgm:bulletEnabled val="1"/>
        </dgm:presLayoutVars>
      </dgm:prSet>
      <dgm:spPr/>
    </dgm:pt>
    <dgm:pt modelId="{8655EED8-CD4B-47A0-8312-7FEE9839C4C4}" type="pres">
      <dgm:prSet presAssocID="{3D2CDE80-F9DE-4456-A010-AFA091E4C983}" presName="childText" presStyleLbl="revTx" presStyleIdx="2" presStyleCnt="6">
        <dgm:presLayoutVars>
          <dgm:bulletEnabled val="1"/>
        </dgm:presLayoutVars>
      </dgm:prSet>
      <dgm:spPr/>
    </dgm:pt>
    <dgm:pt modelId="{76394E80-DA6C-4F73-9A47-BD978D36A090}" type="pres">
      <dgm:prSet presAssocID="{18ACF1AE-5C4C-40E5-9746-ED8B0CB4DD08}" presName="parentText" presStyleLbl="node1" presStyleIdx="3" presStyleCnt="6">
        <dgm:presLayoutVars>
          <dgm:chMax val="0"/>
          <dgm:bulletEnabled val="1"/>
        </dgm:presLayoutVars>
      </dgm:prSet>
      <dgm:spPr/>
    </dgm:pt>
    <dgm:pt modelId="{B2A5980D-A644-4962-8C32-8A5CE3226F09}" type="pres">
      <dgm:prSet presAssocID="{18ACF1AE-5C4C-40E5-9746-ED8B0CB4DD08}" presName="childText" presStyleLbl="revTx" presStyleIdx="3" presStyleCnt="6">
        <dgm:presLayoutVars>
          <dgm:bulletEnabled val="1"/>
        </dgm:presLayoutVars>
      </dgm:prSet>
      <dgm:spPr/>
    </dgm:pt>
    <dgm:pt modelId="{88539556-8659-4329-AD6E-8080BE27D4EA}" type="pres">
      <dgm:prSet presAssocID="{156FD435-46DB-4AED-91BE-40BB1DD019BB}" presName="parentText" presStyleLbl="node1" presStyleIdx="4" presStyleCnt="6">
        <dgm:presLayoutVars>
          <dgm:chMax val="0"/>
          <dgm:bulletEnabled val="1"/>
        </dgm:presLayoutVars>
      </dgm:prSet>
      <dgm:spPr/>
    </dgm:pt>
    <dgm:pt modelId="{FE86B13A-8695-42A0-BDB0-EDDAF35E5C1D}" type="pres">
      <dgm:prSet presAssocID="{156FD435-46DB-4AED-91BE-40BB1DD019BB}" presName="childText" presStyleLbl="revTx" presStyleIdx="4" presStyleCnt="6">
        <dgm:presLayoutVars>
          <dgm:bulletEnabled val="1"/>
        </dgm:presLayoutVars>
      </dgm:prSet>
      <dgm:spPr/>
    </dgm:pt>
    <dgm:pt modelId="{94D50CDB-6E4F-4956-9916-53BDE40A641B}" type="pres">
      <dgm:prSet presAssocID="{50CF3A7A-5A78-473A-A050-DDD00530DBD1}" presName="parentText" presStyleLbl="node1" presStyleIdx="5" presStyleCnt="6">
        <dgm:presLayoutVars>
          <dgm:chMax val="0"/>
          <dgm:bulletEnabled val="1"/>
        </dgm:presLayoutVars>
      </dgm:prSet>
      <dgm:spPr/>
    </dgm:pt>
    <dgm:pt modelId="{6AAE0934-CC9D-4EF3-B560-96A3A86B5A2D}" type="pres">
      <dgm:prSet presAssocID="{50CF3A7A-5A78-473A-A050-DDD00530DBD1}" presName="childText" presStyleLbl="revTx" presStyleIdx="5" presStyleCnt="6">
        <dgm:presLayoutVars>
          <dgm:bulletEnabled val="1"/>
        </dgm:presLayoutVars>
      </dgm:prSet>
      <dgm:spPr/>
    </dgm:pt>
  </dgm:ptLst>
  <dgm:cxnLst>
    <dgm:cxn modelId="{31697B0A-A370-4253-979A-4FB95D90FF6E}" type="presOf" srcId="{2665D94A-9133-41C4-929E-7D40DC280554}" destId="{6AAE0934-CC9D-4EF3-B560-96A3A86B5A2D}" srcOrd="0" destOrd="0" presId="urn:microsoft.com/office/officeart/2005/8/layout/vList2"/>
    <dgm:cxn modelId="{F4F86D14-6902-40E8-B9DD-0E58DBDB2112}" srcId="{DA871B9C-4C61-4C3C-A231-F2FDEB2B403A}" destId="{76B4AF6C-AB42-4122-88AC-3A580C569A9F}" srcOrd="0" destOrd="0" parTransId="{50D37100-112A-427B-A4EF-3570E0416D32}" sibTransId="{490C528D-A5FC-4552-8EC4-1A2BFF53AB6E}"/>
    <dgm:cxn modelId="{5841681A-87E8-4759-983B-D276BB2F3D48}" srcId="{0C273CFB-077E-49F2-8F1E-488B059397B2}" destId="{DA871B9C-4C61-4C3C-A231-F2FDEB2B403A}" srcOrd="1" destOrd="0" parTransId="{3FB5050C-5789-4693-B9AB-DD29C4720C7C}" sibTransId="{B33485A4-255C-452E-BD1F-16C727E8EA8A}"/>
    <dgm:cxn modelId="{5800FD1F-37AA-4600-BE6E-49746AF2170B}" srcId="{3D2CDE80-F9DE-4456-A010-AFA091E4C983}" destId="{430C33F7-DCA0-40A8-BEE9-D033CE6A11FF}" srcOrd="0" destOrd="0" parTransId="{0423CD75-F532-4AF6-B9BA-1ABE1E0590B4}" sibTransId="{0E6B68F3-8295-4DD3-AE7F-E009BF869E91}"/>
    <dgm:cxn modelId="{5D03963D-6DF9-4FBE-AC6B-F02A6848B7BF}" type="presOf" srcId="{76B4AF6C-AB42-4122-88AC-3A580C569A9F}" destId="{1A516903-3927-4AE6-B27F-1E1E2710E63E}" srcOrd="0" destOrd="0" presId="urn:microsoft.com/office/officeart/2005/8/layout/vList2"/>
    <dgm:cxn modelId="{96D2EB70-8304-42BA-A33E-576A792F3793}" type="presOf" srcId="{50CF3A7A-5A78-473A-A050-DDD00530DBD1}" destId="{94D50CDB-6E4F-4956-9916-53BDE40A641B}" srcOrd="0" destOrd="0" presId="urn:microsoft.com/office/officeart/2005/8/layout/vList2"/>
    <dgm:cxn modelId="{17CF5C52-17F1-4FE1-9853-C98B0096A43C}" type="presOf" srcId="{2A06A8F1-56F3-4B3E-9BDC-9FB049C4D6BD}" destId="{2C23C62A-AF2B-4A0A-BD6B-C04BB0DAC98B}" srcOrd="0" destOrd="0" presId="urn:microsoft.com/office/officeart/2005/8/layout/vList2"/>
    <dgm:cxn modelId="{986E4E8E-26B0-46B4-A9BA-D33BA0C8A23E}" srcId="{0C273CFB-077E-49F2-8F1E-488B059397B2}" destId="{18ACF1AE-5C4C-40E5-9746-ED8B0CB4DD08}" srcOrd="3" destOrd="0" parTransId="{A77887C6-8C8E-4CCD-9082-35531E627A35}" sibTransId="{7EA6D64C-E13B-45A8-89A3-5892B3D1019A}"/>
    <dgm:cxn modelId="{7463D08F-C798-4FFF-891A-072CEBF3AB28}" srcId="{50CF3A7A-5A78-473A-A050-DDD00530DBD1}" destId="{2665D94A-9133-41C4-929E-7D40DC280554}" srcOrd="0" destOrd="0" parTransId="{43ADDA00-0AAD-4CB2-8A73-5DE6CD770CB8}" sibTransId="{0EFE93AA-6B54-4713-8A99-4AF178149B02}"/>
    <dgm:cxn modelId="{A30C6794-D932-409D-B11E-52DD5F91D80C}" type="presOf" srcId="{5820C44C-A798-4FB6-87C6-3D353E71471A}" destId="{FE86B13A-8695-42A0-BDB0-EDDAF35E5C1D}" srcOrd="0" destOrd="0" presId="urn:microsoft.com/office/officeart/2005/8/layout/vList2"/>
    <dgm:cxn modelId="{85A59B95-46E2-4B65-9E77-4D2A27B2405B}" type="presOf" srcId="{A658C879-A699-4630-BB7B-2AF353500D17}" destId="{B2A5980D-A644-4962-8C32-8A5CE3226F09}" srcOrd="0" destOrd="0" presId="urn:microsoft.com/office/officeart/2005/8/layout/vList2"/>
    <dgm:cxn modelId="{5686EE98-3CA1-4A04-8E3C-AED845D7FADE}" type="presOf" srcId="{3D2CDE80-F9DE-4456-A010-AFA091E4C983}" destId="{3150D430-3E72-456F-838F-4674E797EB0E}" srcOrd="0" destOrd="0" presId="urn:microsoft.com/office/officeart/2005/8/layout/vList2"/>
    <dgm:cxn modelId="{4F27DA99-F954-4A90-849F-EE34507EBC8A}" type="presOf" srcId="{156FD435-46DB-4AED-91BE-40BB1DD019BB}" destId="{88539556-8659-4329-AD6E-8080BE27D4EA}" srcOrd="0" destOrd="0" presId="urn:microsoft.com/office/officeart/2005/8/layout/vList2"/>
    <dgm:cxn modelId="{ECF0D6A3-6CF1-44A4-841E-F3FA868CD16B}" srcId="{0C273CFB-077E-49F2-8F1E-488B059397B2}" destId="{3D2CDE80-F9DE-4456-A010-AFA091E4C983}" srcOrd="2" destOrd="0" parTransId="{231B41A0-6C11-4064-BA0B-C2A1A96FF245}" sibTransId="{810BAC78-AC90-4D47-B330-6D7440ADF4C0}"/>
    <dgm:cxn modelId="{381C8DB7-3397-4B61-8D44-4F88CD7C9108}" type="presOf" srcId="{49273F91-C1A8-4653-86F2-274502746193}" destId="{3B2A513D-CDF6-4E74-B7B6-B0F4AADFC055}" srcOrd="0" destOrd="0" presId="urn:microsoft.com/office/officeart/2005/8/layout/vList2"/>
    <dgm:cxn modelId="{35DD80B9-19A9-4262-B227-36DF5F0BAB83}" srcId="{156FD435-46DB-4AED-91BE-40BB1DD019BB}" destId="{5820C44C-A798-4FB6-87C6-3D353E71471A}" srcOrd="0" destOrd="0" parTransId="{93B53C9F-743F-426F-819A-8FD3FA2FD856}" sibTransId="{A6959648-11E9-451A-8EB9-1338A9173154}"/>
    <dgm:cxn modelId="{612565BF-286A-45B4-9B96-7119ED469BC8}" srcId="{0C273CFB-077E-49F2-8F1E-488B059397B2}" destId="{50CF3A7A-5A78-473A-A050-DDD00530DBD1}" srcOrd="5" destOrd="0" parTransId="{77DBE5F3-D7FD-46CE-A406-3D3BA9A5B646}" sibTransId="{02801FD0-E4DF-450D-8373-15837E374646}"/>
    <dgm:cxn modelId="{9056CEBF-206F-4B7A-90F1-D9717D1CF9BE}" type="presOf" srcId="{18ACF1AE-5C4C-40E5-9746-ED8B0CB4DD08}" destId="{76394E80-DA6C-4F73-9A47-BD978D36A090}" srcOrd="0" destOrd="0" presId="urn:microsoft.com/office/officeart/2005/8/layout/vList2"/>
    <dgm:cxn modelId="{6C6191C9-BCDF-4E61-A48F-0371586E9F84}" type="presOf" srcId="{430C33F7-DCA0-40A8-BEE9-D033CE6A11FF}" destId="{8655EED8-CD4B-47A0-8312-7FEE9839C4C4}" srcOrd="0" destOrd="0" presId="urn:microsoft.com/office/officeart/2005/8/layout/vList2"/>
    <dgm:cxn modelId="{0F540DCE-E2C6-41B4-BB1C-D9DA3DFECAF8}" srcId="{0C273CFB-077E-49F2-8F1E-488B059397B2}" destId="{156FD435-46DB-4AED-91BE-40BB1DD019BB}" srcOrd="4" destOrd="0" parTransId="{551219C6-C775-417C-9236-4B34C174AB76}" sibTransId="{36BF678F-C2D8-41C9-8ADF-16293626171A}"/>
    <dgm:cxn modelId="{DDB5FBDC-A698-47BE-A139-6B080342442E}" type="presOf" srcId="{DA871B9C-4C61-4C3C-A231-F2FDEB2B403A}" destId="{D248D9DB-BE7C-42CE-80AB-9857D78BC9B4}" srcOrd="0" destOrd="0" presId="urn:microsoft.com/office/officeart/2005/8/layout/vList2"/>
    <dgm:cxn modelId="{911F7ADF-B9D5-4609-8970-804C1F89E2C3}" srcId="{18ACF1AE-5C4C-40E5-9746-ED8B0CB4DD08}" destId="{A658C879-A699-4630-BB7B-2AF353500D17}" srcOrd="0" destOrd="0" parTransId="{B7890772-2E23-4F46-B3D3-1C0F05D8854C}" sibTransId="{0350F27D-AC6A-4ABD-AE0B-D9BD79ADAD43}"/>
    <dgm:cxn modelId="{23B009EE-250C-4AAD-A9A9-B5A53CCD8E38}" srcId="{0C273CFB-077E-49F2-8F1E-488B059397B2}" destId="{49273F91-C1A8-4653-86F2-274502746193}" srcOrd="0" destOrd="0" parTransId="{DE625689-AB37-4664-A2ED-4D8C2DC4612C}" sibTransId="{2E16AD2C-0D0C-4A59-836F-87A7709B1957}"/>
    <dgm:cxn modelId="{EA22E3EF-41D5-43AD-9398-8D53C3DE99EB}" srcId="{49273F91-C1A8-4653-86F2-274502746193}" destId="{2A06A8F1-56F3-4B3E-9BDC-9FB049C4D6BD}" srcOrd="0" destOrd="0" parTransId="{16F8A09B-6B6C-4ED9-9DCE-8CC5952894EC}" sibTransId="{10DB4CCB-7A4F-4871-9766-9FDC6C165CDF}"/>
    <dgm:cxn modelId="{6BAC69F8-3BDC-401D-9497-66B73439CE57}" type="presOf" srcId="{0C273CFB-077E-49F2-8F1E-488B059397B2}" destId="{0248D7F3-92AA-4ABD-83C4-13C97021266D}" srcOrd="0" destOrd="0" presId="urn:microsoft.com/office/officeart/2005/8/layout/vList2"/>
    <dgm:cxn modelId="{626D7A4C-6BFE-43B3-A437-1B8EB22FDD08}" type="presParOf" srcId="{0248D7F3-92AA-4ABD-83C4-13C97021266D}" destId="{3B2A513D-CDF6-4E74-B7B6-B0F4AADFC055}" srcOrd="0" destOrd="0" presId="urn:microsoft.com/office/officeart/2005/8/layout/vList2"/>
    <dgm:cxn modelId="{C9954971-328E-4CD1-96B5-0B19BD7CF0E5}" type="presParOf" srcId="{0248D7F3-92AA-4ABD-83C4-13C97021266D}" destId="{2C23C62A-AF2B-4A0A-BD6B-C04BB0DAC98B}" srcOrd="1" destOrd="0" presId="urn:microsoft.com/office/officeart/2005/8/layout/vList2"/>
    <dgm:cxn modelId="{36467B8B-7513-403E-85D3-D4D0F74896CB}" type="presParOf" srcId="{0248D7F3-92AA-4ABD-83C4-13C97021266D}" destId="{D248D9DB-BE7C-42CE-80AB-9857D78BC9B4}" srcOrd="2" destOrd="0" presId="urn:microsoft.com/office/officeart/2005/8/layout/vList2"/>
    <dgm:cxn modelId="{9C6B7331-9CA3-4B11-A108-CA893A92748C}" type="presParOf" srcId="{0248D7F3-92AA-4ABD-83C4-13C97021266D}" destId="{1A516903-3927-4AE6-B27F-1E1E2710E63E}" srcOrd="3" destOrd="0" presId="urn:microsoft.com/office/officeart/2005/8/layout/vList2"/>
    <dgm:cxn modelId="{1720ED02-7196-49ED-B1C3-249EA42BC37D}" type="presParOf" srcId="{0248D7F3-92AA-4ABD-83C4-13C97021266D}" destId="{3150D430-3E72-456F-838F-4674E797EB0E}" srcOrd="4" destOrd="0" presId="urn:microsoft.com/office/officeart/2005/8/layout/vList2"/>
    <dgm:cxn modelId="{B73CC6F4-09EB-4DD2-A8CF-359E91B2E639}" type="presParOf" srcId="{0248D7F3-92AA-4ABD-83C4-13C97021266D}" destId="{8655EED8-CD4B-47A0-8312-7FEE9839C4C4}" srcOrd="5" destOrd="0" presId="urn:microsoft.com/office/officeart/2005/8/layout/vList2"/>
    <dgm:cxn modelId="{76CB337A-6DB0-450B-AB0C-0939C5152773}" type="presParOf" srcId="{0248D7F3-92AA-4ABD-83C4-13C97021266D}" destId="{76394E80-DA6C-4F73-9A47-BD978D36A090}" srcOrd="6" destOrd="0" presId="urn:microsoft.com/office/officeart/2005/8/layout/vList2"/>
    <dgm:cxn modelId="{EDEB0B7C-0159-4127-BD15-E17927421BA9}" type="presParOf" srcId="{0248D7F3-92AA-4ABD-83C4-13C97021266D}" destId="{B2A5980D-A644-4962-8C32-8A5CE3226F09}" srcOrd="7" destOrd="0" presId="urn:microsoft.com/office/officeart/2005/8/layout/vList2"/>
    <dgm:cxn modelId="{21A52D31-674B-408D-9C3B-CE57EB6C56D8}" type="presParOf" srcId="{0248D7F3-92AA-4ABD-83C4-13C97021266D}" destId="{88539556-8659-4329-AD6E-8080BE27D4EA}" srcOrd="8" destOrd="0" presId="urn:microsoft.com/office/officeart/2005/8/layout/vList2"/>
    <dgm:cxn modelId="{A2052AF7-AB3E-47AE-A7BF-54ECC6FD0456}" type="presParOf" srcId="{0248D7F3-92AA-4ABD-83C4-13C97021266D}" destId="{FE86B13A-8695-42A0-BDB0-EDDAF35E5C1D}" srcOrd="9" destOrd="0" presId="urn:microsoft.com/office/officeart/2005/8/layout/vList2"/>
    <dgm:cxn modelId="{3C53EDDC-7B73-4806-B6E2-3F3FFCE25733}" type="presParOf" srcId="{0248D7F3-92AA-4ABD-83C4-13C97021266D}" destId="{94D50CDB-6E4F-4956-9916-53BDE40A641B}" srcOrd="10" destOrd="0" presId="urn:microsoft.com/office/officeart/2005/8/layout/vList2"/>
    <dgm:cxn modelId="{77116A09-1F36-4602-8BFE-406F9BE8AC3F}" type="presParOf" srcId="{0248D7F3-92AA-4ABD-83C4-13C97021266D}" destId="{6AAE0934-CC9D-4EF3-B560-96A3A86B5A2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567E59-1EAF-4E44-B29F-49E3426F9D8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8B7E09DA-D0F9-4833-BA5F-D50B29A48C03}">
      <dgm:prSet/>
      <dgm:spPr/>
      <dgm:t>
        <a:bodyPr/>
        <a:lstStyle/>
        <a:p>
          <a:r>
            <a:rPr lang="en-GB"/>
            <a:t>The service ticket the KDC issues (see TGS-REP) is encrypted with the long-term-key of the target principal</a:t>
          </a:r>
          <a:endParaRPr lang="en-AT"/>
        </a:p>
      </dgm:t>
    </dgm:pt>
    <dgm:pt modelId="{022461C0-E952-4944-A2CA-16F87FEF5D41}" type="parTrans" cxnId="{D2A7C000-0D72-4DC0-B628-DC3432E5F33D}">
      <dgm:prSet/>
      <dgm:spPr/>
      <dgm:t>
        <a:bodyPr/>
        <a:lstStyle/>
        <a:p>
          <a:endParaRPr lang="en-GB"/>
        </a:p>
      </dgm:t>
    </dgm:pt>
    <dgm:pt modelId="{A4AF3174-A93F-4DCE-A096-E53BC3757C1C}" type="sibTrans" cxnId="{D2A7C000-0D72-4DC0-B628-DC3432E5F33D}">
      <dgm:prSet/>
      <dgm:spPr/>
      <dgm:t>
        <a:bodyPr/>
        <a:lstStyle/>
        <a:p>
          <a:endParaRPr lang="en-GB"/>
        </a:p>
      </dgm:t>
    </dgm:pt>
    <dgm:pt modelId="{8779C4AF-71C5-41D3-857A-CA1985B11BAA}">
      <dgm:prSet/>
      <dgm:spPr/>
      <dgm:t>
        <a:bodyPr/>
        <a:lstStyle/>
        <a:p>
          <a:r>
            <a:rPr lang="en-GB"/>
            <a:t>In case of RC4, the long-term-key is the NTLM hash of the users password</a:t>
          </a:r>
          <a:endParaRPr lang="en-AT"/>
        </a:p>
      </dgm:t>
    </dgm:pt>
    <dgm:pt modelId="{33D97DC4-BC47-4C85-A599-8AAB431F5289}" type="parTrans" cxnId="{C68F9B5A-FA73-4985-8179-1DEA58C335C2}">
      <dgm:prSet/>
      <dgm:spPr/>
      <dgm:t>
        <a:bodyPr/>
        <a:lstStyle/>
        <a:p>
          <a:endParaRPr lang="en-GB"/>
        </a:p>
      </dgm:t>
    </dgm:pt>
    <dgm:pt modelId="{92765719-7DD9-47EF-A455-3EB56B3A65DA}" type="sibTrans" cxnId="{C68F9B5A-FA73-4985-8179-1DEA58C335C2}">
      <dgm:prSet/>
      <dgm:spPr/>
      <dgm:t>
        <a:bodyPr/>
        <a:lstStyle/>
        <a:p>
          <a:endParaRPr lang="en-GB"/>
        </a:p>
      </dgm:t>
    </dgm:pt>
    <dgm:pt modelId="{E9A0B1E1-C1BF-4BC3-9F58-1EB64F76A50E}">
      <dgm:prSet/>
      <dgm:spPr/>
      <dgm:t>
        <a:bodyPr/>
        <a:lstStyle/>
        <a:p>
          <a:r>
            <a:rPr lang="en-GB"/>
            <a:t>Therefore an attacker can:</a:t>
          </a:r>
          <a:endParaRPr lang="en-AT"/>
        </a:p>
      </dgm:t>
    </dgm:pt>
    <dgm:pt modelId="{09AE46BF-B6C8-4A96-A200-4295D1F23EE3}" type="parTrans" cxnId="{D38A72E0-6DFD-4361-B398-CCE1E76F945A}">
      <dgm:prSet/>
      <dgm:spPr/>
      <dgm:t>
        <a:bodyPr/>
        <a:lstStyle/>
        <a:p>
          <a:endParaRPr lang="en-GB"/>
        </a:p>
      </dgm:t>
    </dgm:pt>
    <dgm:pt modelId="{37E2A996-8886-4AFA-814E-B71DA4CA7E93}" type="sibTrans" cxnId="{D38A72E0-6DFD-4361-B398-CCE1E76F945A}">
      <dgm:prSet/>
      <dgm:spPr/>
      <dgm:t>
        <a:bodyPr/>
        <a:lstStyle/>
        <a:p>
          <a:endParaRPr lang="en-GB"/>
        </a:p>
      </dgm:t>
    </dgm:pt>
    <dgm:pt modelId="{D2EE98B1-01F7-426A-998F-0D0F7ACABEE7}">
      <dgm:prSet/>
      <dgm:spPr/>
      <dgm:t>
        <a:bodyPr/>
        <a:lstStyle/>
        <a:p>
          <a:r>
            <a:rPr lang="en-GB"/>
            <a:t>Request a service ticket for any principal (any account with an SPN) with weak encryption (RC4)</a:t>
          </a:r>
          <a:endParaRPr lang="en-AT"/>
        </a:p>
      </dgm:t>
    </dgm:pt>
    <dgm:pt modelId="{CE3C0796-AD01-4AF5-BA06-08C95AC535CB}" type="parTrans" cxnId="{0DDEEACF-1C61-4440-A9E4-903AB3510AC2}">
      <dgm:prSet/>
      <dgm:spPr/>
      <dgm:t>
        <a:bodyPr/>
        <a:lstStyle/>
        <a:p>
          <a:endParaRPr lang="en-GB"/>
        </a:p>
      </dgm:t>
    </dgm:pt>
    <dgm:pt modelId="{434FB5C1-BF62-4447-BB43-5C3C64311222}" type="sibTrans" cxnId="{0DDEEACF-1C61-4440-A9E4-903AB3510AC2}">
      <dgm:prSet/>
      <dgm:spPr/>
      <dgm:t>
        <a:bodyPr/>
        <a:lstStyle/>
        <a:p>
          <a:endParaRPr lang="en-GB"/>
        </a:p>
      </dgm:t>
    </dgm:pt>
    <dgm:pt modelId="{C8BC3FA7-1B73-489A-890A-44C2193FA01D}">
      <dgm:prSet/>
      <dgm:spPr/>
      <dgm:t>
        <a:bodyPr/>
        <a:lstStyle/>
        <a:p>
          <a:r>
            <a:rPr lang="en-GB"/>
            <a:t>Extract the ticket from memory (see PTT)</a:t>
          </a:r>
          <a:endParaRPr lang="en-AT"/>
        </a:p>
      </dgm:t>
    </dgm:pt>
    <dgm:pt modelId="{EEDDC7B9-FCB0-48F5-A903-AA8E444FB659}" type="parTrans" cxnId="{BA7E3F6A-CA49-4A60-9538-E6BF119BC431}">
      <dgm:prSet/>
      <dgm:spPr/>
      <dgm:t>
        <a:bodyPr/>
        <a:lstStyle/>
        <a:p>
          <a:endParaRPr lang="en-GB"/>
        </a:p>
      </dgm:t>
    </dgm:pt>
    <dgm:pt modelId="{14317416-3A2E-4A97-99D0-0EE23CC25F42}" type="sibTrans" cxnId="{BA7E3F6A-CA49-4A60-9538-E6BF119BC431}">
      <dgm:prSet/>
      <dgm:spPr/>
      <dgm:t>
        <a:bodyPr/>
        <a:lstStyle/>
        <a:p>
          <a:endParaRPr lang="en-GB"/>
        </a:p>
      </dgm:t>
    </dgm:pt>
    <dgm:pt modelId="{1AB4A967-7E67-4490-8E3A-686AB59CFB9B}">
      <dgm:prSet/>
      <dgm:spPr/>
      <dgm:t>
        <a:bodyPr/>
        <a:lstStyle/>
        <a:p>
          <a:r>
            <a:rPr lang="en-GB"/>
            <a:t>Run an offline attack on the accounts password (hashcat -m 13200)</a:t>
          </a:r>
          <a:endParaRPr lang="en-AT"/>
        </a:p>
      </dgm:t>
    </dgm:pt>
    <dgm:pt modelId="{F7CF7760-934D-48B3-819C-BCA5D1ECE8DA}" type="parTrans" cxnId="{2F3605C4-A381-4803-821F-483D1FD94EB8}">
      <dgm:prSet/>
      <dgm:spPr/>
      <dgm:t>
        <a:bodyPr/>
        <a:lstStyle/>
        <a:p>
          <a:endParaRPr lang="en-GB"/>
        </a:p>
      </dgm:t>
    </dgm:pt>
    <dgm:pt modelId="{10C65B93-2E33-44AA-A82C-8E34805F5DFC}" type="sibTrans" cxnId="{2F3605C4-A381-4803-821F-483D1FD94EB8}">
      <dgm:prSet/>
      <dgm:spPr/>
      <dgm:t>
        <a:bodyPr/>
        <a:lstStyle/>
        <a:p>
          <a:endParaRPr lang="en-GB"/>
        </a:p>
      </dgm:t>
    </dgm:pt>
    <dgm:pt modelId="{610FE5BE-1050-43E5-B76D-D3EEAE51B9B3}" type="pres">
      <dgm:prSet presAssocID="{FB567E59-1EAF-4E44-B29F-49E3426F9D8B}" presName="linear" presStyleCnt="0">
        <dgm:presLayoutVars>
          <dgm:animLvl val="lvl"/>
          <dgm:resizeHandles val="exact"/>
        </dgm:presLayoutVars>
      </dgm:prSet>
      <dgm:spPr/>
    </dgm:pt>
    <dgm:pt modelId="{7DFF4D1C-2D52-4372-8B62-F936C9D15699}" type="pres">
      <dgm:prSet presAssocID="{8B7E09DA-D0F9-4833-BA5F-D50B29A48C03}" presName="parentText" presStyleLbl="node1" presStyleIdx="0" presStyleCnt="3">
        <dgm:presLayoutVars>
          <dgm:chMax val="0"/>
          <dgm:bulletEnabled val="1"/>
        </dgm:presLayoutVars>
      </dgm:prSet>
      <dgm:spPr/>
    </dgm:pt>
    <dgm:pt modelId="{B855CF85-F692-4C26-8D26-E61576B15D44}" type="pres">
      <dgm:prSet presAssocID="{A4AF3174-A93F-4DCE-A096-E53BC3757C1C}" presName="spacer" presStyleCnt="0"/>
      <dgm:spPr/>
    </dgm:pt>
    <dgm:pt modelId="{41A889A4-817D-4888-B939-878EE6B7DA7C}" type="pres">
      <dgm:prSet presAssocID="{8779C4AF-71C5-41D3-857A-CA1985B11BAA}" presName="parentText" presStyleLbl="node1" presStyleIdx="1" presStyleCnt="3">
        <dgm:presLayoutVars>
          <dgm:chMax val="0"/>
          <dgm:bulletEnabled val="1"/>
        </dgm:presLayoutVars>
      </dgm:prSet>
      <dgm:spPr/>
    </dgm:pt>
    <dgm:pt modelId="{00D225DF-99A8-4570-B553-1262034FB004}" type="pres">
      <dgm:prSet presAssocID="{92765719-7DD9-47EF-A455-3EB56B3A65DA}" presName="spacer" presStyleCnt="0"/>
      <dgm:spPr/>
    </dgm:pt>
    <dgm:pt modelId="{0C0F349D-8713-44F7-90D8-31DC8259F20D}" type="pres">
      <dgm:prSet presAssocID="{E9A0B1E1-C1BF-4BC3-9F58-1EB64F76A50E}" presName="parentText" presStyleLbl="node1" presStyleIdx="2" presStyleCnt="3">
        <dgm:presLayoutVars>
          <dgm:chMax val="0"/>
          <dgm:bulletEnabled val="1"/>
        </dgm:presLayoutVars>
      </dgm:prSet>
      <dgm:spPr/>
    </dgm:pt>
    <dgm:pt modelId="{06E2630E-A9F8-49B5-AF55-DA004C43ABC5}" type="pres">
      <dgm:prSet presAssocID="{E9A0B1E1-C1BF-4BC3-9F58-1EB64F76A50E}" presName="childText" presStyleLbl="revTx" presStyleIdx="0" presStyleCnt="1">
        <dgm:presLayoutVars>
          <dgm:bulletEnabled val="1"/>
        </dgm:presLayoutVars>
      </dgm:prSet>
      <dgm:spPr/>
    </dgm:pt>
  </dgm:ptLst>
  <dgm:cxnLst>
    <dgm:cxn modelId="{D2A7C000-0D72-4DC0-B628-DC3432E5F33D}" srcId="{FB567E59-1EAF-4E44-B29F-49E3426F9D8B}" destId="{8B7E09DA-D0F9-4833-BA5F-D50B29A48C03}" srcOrd="0" destOrd="0" parTransId="{022461C0-E952-4944-A2CA-16F87FEF5D41}" sibTransId="{A4AF3174-A93F-4DCE-A096-E53BC3757C1C}"/>
    <dgm:cxn modelId="{F9744249-7CC8-44AD-A4EB-0796A0D99124}" type="presOf" srcId="{E9A0B1E1-C1BF-4BC3-9F58-1EB64F76A50E}" destId="{0C0F349D-8713-44F7-90D8-31DC8259F20D}" srcOrd="0" destOrd="0" presId="urn:microsoft.com/office/officeart/2005/8/layout/vList2"/>
    <dgm:cxn modelId="{BA7E3F6A-CA49-4A60-9538-E6BF119BC431}" srcId="{E9A0B1E1-C1BF-4BC3-9F58-1EB64F76A50E}" destId="{C8BC3FA7-1B73-489A-890A-44C2193FA01D}" srcOrd="1" destOrd="0" parTransId="{EEDDC7B9-FCB0-48F5-A903-AA8E444FB659}" sibTransId="{14317416-3A2E-4A97-99D0-0EE23CC25F42}"/>
    <dgm:cxn modelId="{9734426E-2B1B-4E93-A434-9C9C220C4BDC}" type="presOf" srcId="{8B7E09DA-D0F9-4833-BA5F-D50B29A48C03}" destId="{7DFF4D1C-2D52-4372-8B62-F936C9D15699}" srcOrd="0" destOrd="0" presId="urn:microsoft.com/office/officeart/2005/8/layout/vList2"/>
    <dgm:cxn modelId="{C68F9B5A-FA73-4985-8179-1DEA58C335C2}" srcId="{FB567E59-1EAF-4E44-B29F-49E3426F9D8B}" destId="{8779C4AF-71C5-41D3-857A-CA1985B11BAA}" srcOrd="1" destOrd="0" parTransId="{33D97DC4-BC47-4C85-A599-8AAB431F5289}" sibTransId="{92765719-7DD9-47EF-A455-3EB56B3A65DA}"/>
    <dgm:cxn modelId="{C12FD5A7-C8A4-4D30-B3FF-B4CB2D3D6D8A}" type="presOf" srcId="{8779C4AF-71C5-41D3-857A-CA1985B11BAA}" destId="{41A889A4-817D-4888-B939-878EE6B7DA7C}" srcOrd="0" destOrd="0" presId="urn:microsoft.com/office/officeart/2005/8/layout/vList2"/>
    <dgm:cxn modelId="{4F4B58AC-9AFF-433E-A998-66A44B15DF19}" type="presOf" srcId="{FB567E59-1EAF-4E44-B29F-49E3426F9D8B}" destId="{610FE5BE-1050-43E5-B76D-D3EEAE51B9B3}" srcOrd="0" destOrd="0" presId="urn:microsoft.com/office/officeart/2005/8/layout/vList2"/>
    <dgm:cxn modelId="{9FC135BB-7332-4E89-8E9F-9B3EB77F6444}" type="presOf" srcId="{C8BC3FA7-1B73-489A-890A-44C2193FA01D}" destId="{06E2630E-A9F8-49B5-AF55-DA004C43ABC5}" srcOrd="0" destOrd="1" presId="urn:microsoft.com/office/officeart/2005/8/layout/vList2"/>
    <dgm:cxn modelId="{EFE932BC-4F49-4B3F-99BB-A908A8B324FA}" type="presOf" srcId="{1AB4A967-7E67-4490-8E3A-686AB59CFB9B}" destId="{06E2630E-A9F8-49B5-AF55-DA004C43ABC5}" srcOrd="0" destOrd="2" presId="urn:microsoft.com/office/officeart/2005/8/layout/vList2"/>
    <dgm:cxn modelId="{2F3605C4-A381-4803-821F-483D1FD94EB8}" srcId="{E9A0B1E1-C1BF-4BC3-9F58-1EB64F76A50E}" destId="{1AB4A967-7E67-4490-8E3A-686AB59CFB9B}" srcOrd="2" destOrd="0" parTransId="{F7CF7760-934D-48B3-819C-BCA5D1ECE8DA}" sibTransId="{10C65B93-2E33-44AA-A82C-8E34805F5DFC}"/>
    <dgm:cxn modelId="{0DDEEACF-1C61-4440-A9E4-903AB3510AC2}" srcId="{E9A0B1E1-C1BF-4BC3-9F58-1EB64F76A50E}" destId="{D2EE98B1-01F7-426A-998F-0D0F7ACABEE7}" srcOrd="0" destOrd="0" parTransId="{CE3C0796-AD01-4AF5-BA06-08C95AC535CB}" sibTransId="{434FB5C1-BF62-4447-BB43-5C3C64311222}"/>
    <dgm:cxn modelId="{D38A72E0-6DFD-4361-B398-CCE1E76F945A}" srcId="{FB567E59-1EAF-4E44-B29F-49E3426F9D8B}" destId="{E9A0B1E1-C1BF-4BC3-9F58-1EB64F76A50E}" srcOrd="2" destOrd="0" parTransId="{09AE46BF-B6C8-4A96-A200-4295D1F23EE3}" sibTransId="{37E2A996-8886-4AFA-814E-B71DA4CA7E93}"/>
    <dgm:cxn modelId="{312321E8-6389-4887-9190-171F604FE9F0}" type="presOf" srcId="{D2EE98B1-01F7-426A-998F-0D0F7ACABEE7}" destId="{06E2630E-A9F8-49B5-AF55-DA004C43ABC5}" srcOrd="0" destOrd="0" presId="urn:microsoft.com/office/officeart/2005/8/layout/vList2"/>
    <dgm:cxn modelId="{BA858CA9-9282-4241-8C54-1FDC94CE4267}" type="presParOf" srcId="{610FE5BE-1050-43E5-B76D-D3EEAE51B9B3}" destId="{7DFF4D1C-2D52-4372-8B62-F936C9D15699}" srcOrd="0" destOrd="0" presId="urn:microsoft.com/office/officeart/2005/8/layout/vList2"/>
    <dgm:cxn modelId="{79916A57-A648-486D-8404-BB62F2864063}" type="presParOf" srcId="{610FE5BE-1050-43E5-B76D-D3EEAE51B9B3}" destId="{B855CF85-F692-4C26-8D26-E61576B15D44}" srcOrd="1" destOrd="0" presId="urn:microsoft.com/office/officeart/2005/8/layout/vList2"/>
    <dgm:cxn modelId="{6AF5819E-28BF-4E3A-8003-547BC603C4A3}" type="presParOf" srcId="{610FE5BE-1050-43E5-B76D-D3EEAE51B9B3}" destId="{41A889A4-817D-4888-B939-878EE6B7DA7C}" srcOrd="2" destOrd="0" presId="urn:microsoft.com/office/officeart/2005/8/layout/vList2"/>
    <dgm:cxn modelId="{1DF8D854-F5BE-4A39-ACEA-6096F1D586E1}" type="presParOf" srcId="{610FE5BE-1050-43E5-B76D-D3EEAE51B9B3}" destId="{00D225DF-99A8-4570-B553-1262034FB004}" srcOrd="3" destOrd="0" presId="urn:microsoft.com/office/officeart/2005/8/layout/vList2"/>
    <dgm:cxn modelId="{E623FAE4-29BC-47BE-B3F6-0D424139BDE8}" type="presParOf" srcId="{610FE5BE-1050-43E5-B76D-D3EEAE51B9B3}" destId="{0C0F349D-8713-44F7-90D8-31DC8259F20D}" srcOrd="4" destOrd="0" presId="urn:microsoft.com/office/officeart/2005/8/layout/vList2"/>
    <dgm:cxn modelId="{3D96AB1F-C3AA-4097-B004-7DBA32422B1F}" type="presParOf" srcId="{610FE5BE-1050-43E5-B76D-D3EEAE51B9B3}" destId="{06E2630E-A9F8-49B5-AF55-DA004C43ABC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5613313-E062-42C8-ADDA-76F11CFF78C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754E9B13-0F6B-49AD-B0E2-7C855FAA881C}">
      <dgm:prSet/>
      <dgm:spPr/>
      <dgm:t>
        <a:bodyPr/>
        <a:lstStyle/>
        <a:p>
          <a:r>
            <a:rPr lang="en-GB"/>
            <a:t>Kerberoasting works best for service accounts</a:t>
          </a:r>
          <a:endParaRPr lang="en-AT"/>
        </a:p>
      </dgm:t>
    </dgm:pt>
    <dgm:pt modelId="{CF062ECC-8304-49B4-9AC2-B6FA8D6DA111}" type="parTrans" cxnId="{3D4DB5EC-9B2E-4741-953A-7693C7DF8B50}">
      <dgm:prSet/>
      <dgm:spPr/>
      <dgm:t>
        <a:bodyPr/>
        <a:lstStyle/>
        <a:p>
          <a:endParaRPr lang="en-GB"/>
        </a:p>
      </dgm:t>
    </dgm:pt>
    <dgm:pt modelId="{5B542812-98CA-4CC8-8FF4-76DB61D45465}" type="sibTrans" cxnId="{3D4DB5EC-9B2E-4741-953A-7693C7DF8B50}">
      <dgm:prSet/>
      <dgm:spPr/>
      <dgm:t>
        <a:bodyPr/>
        <a:lstStyle/>
        <a:p>
          <a:endParaRPr lang="en-GB"/>
        </a:p>
      </dgm:t>
    </dgm:pt>
    <dgm:pt modelId="{DF79A4A8-FDCA-47FF-90CB-2C6B54907618}">
      <dgm:prSet/>
      <dgm:spPr/>
      <dgm:t>
        <a:bodyPr/>
        <a:lstStyle/>
        <a:p>
          <a:r>
            <a:rPr lang="en-GB"/>
            <a:t>no one dares to touch them so they </a:t>
          </a:r>
          <a:endParaRPr lang="en-AT"/>
        </a:p>
      </dgm:t>
    </dgm:pt>
    <dgm:pt modelId="{107A7F00-FCBD-4F47-98F4-F4DF22139136}" type="parTrans" cxnId="{9B69D12D-F753-4B49-956D-830FF12883A9}">
      <dgm:prSet/>
      <dgm:spPr/>
      <dgm:t>
        <a:bodyPr/>
        <a:lstStyle/>
        <a:p>
          <a:endParaRPr lang="en-GB"/>
        </a:p>
      </dgm:t>
    </dgm:pt>
    <dgm:pt modelId="{F7C0D957-D15E-4F4A-9AA9-692EEE3D87ED}" type="sibTrans" cxnId="{9B69D12D-F753-4B49-956D-830FF12883A9}">
      <dgm:prSet/>
      <dgm:spPr/>
      <dgm:t>
        <a:bodyPr/>
        <a:lstStyle/>
        <a:p>
          <a:endParaRPr lang="en-GB"/>
        </a:p>
      </dgm:t>
    </dgm:pt>
    <dgm:pt modelId="{2FD3A47B-7FD9-4DD9-8A09-8B0A50259E93}">
      <dgm:prSet/>
      <dgm:spPr/>
      <dgm:t>
        <a:bodyPr/>
        <a:lstStyle/>
        <a:p>
          <a:r>
            <a:rPr lang="en-GB"/>
            <a:t>rarely change passwords and</a:t>
          </a:r>
          <a:endParaRPr lang="en-AT"/>
        </a:p>
      </dgm:t>
    </dgm:pt>
    <dgm:pt modelId="{0CAEDFBB-F6C7-4E4A-988F-F020DFC8A948}" type="parTrans" cxnId="{FB3F6079-03DB-4CCD-BD12-C5C8F364BA11}">
      <dgm:prSet/>
      <dgm:spPr/>
      <dgm:t>
        <a:bodyPr/>
        <a:lstStyle/>
        <a:p>
          <a:endParaRPr lang="en-GB"/>
        </a:p>
      </dgm:t>
    </dgm:pt>
    <dgm:pt modelId="{8B751992-3B31-4BD3-81B5-DF1B944AEC23}" type="sibTrans" cxnId="{FB3F6079-03DB-4CCD-BD12-C5C8F364BA11}">
      <dgm:prSet/>
      <dgm:spPr/>
      <dgm:t>
        <a:bodyPr/>
        <a:lstStyle/>
        <a:p>
          <a:endParaRPr lang="en-GB"/>
        </a:p>
      </dgm:t>
    </dgm:pt>
    <dgm:pt modelId="{66126D75-9F9A-475D-9BE9-F437430B2AB8}">
      <dgm:prSet/>
      <dgm:spPr/>
      <dgm:t>
        <a:bodyPr/>
        <a:lstStyle/>
        <a:p>
          <a:r>
            <a:rPr lang="en-GB" dirty="0"/>
            <a:t>the passwords are often bad due to their age</a:t>
          </a:r>
          <a:endParaRPr lang="en-AT" dirty="0"/>
        </a:p>
      </dgm:t>
    </dgm:pt>
    <dgm:pt modelId="{EA80484A-9CE3-4A46-96F6-C65AC7B27A91}" type="parTrans" cxnId="{4EBF269E-9158-42EA-8C9A-6B5E32E2B3E4}">
      <dgm:prSet/>
      <dgm:spPr/>
      <dgm:t>
        <a:bodyPr/>
        <a:lstStyle/>
        <a:p>
          <a:endParaRPr lang="en-GB"/>
        </a:p>
      </dgm:t>
    </dgm:pt>
    <dgm:pt modelId="{2A1BB074-02A6-40C8-A33A-112C350DE3F8}" type="sibTrans" cxnId="{4EBF269E-9158-42EA-8C9A-6B5E32E2B3E4}">
      <dgm:prSet/>
      <dgm:spPr/>
      <dgm:t>
        <a:bodyPr/>
        <a:lstStyle/>
        <a:p>
          <a:endParaRPr lang="en-GB"/>
        </a:p>
      </dgm:t>
    </dgm:pt>
    <dgm:pt modelId="{F9951D11-D753-4861-8FAB-79312C1B3D3B}">
      <dgm:prSet/>
      <dgm:spPr/>
      <dgm:t>
        <a:bodyPr/>
        <a:lstStyle/>
        <a:p>
          <a:r>
            <a:rPr lang="en-GB"/>
            <a:t>Kerberoasting usually can not be applied against random users because a user object has no SPN by default</a:t>
          </a:r>
          <a:endParaRPr lang="en-AT"/>
        </a:p>
      </dgm:t>
    </dgm:pt>
    <dgm:pt modelId="{329F9C81-8736-4FE3-91FB-EF25F21A9277}" type="parTrans" cxnId="{0BEA7B7D-4A8F-4674-BB00-B4FEE0D2DD99}">
      <dgm:prSet/>
      <dgm:spPr/>
      <dgm:t>
        <a:bodyPr/>
        <a:lstStyle/>
        <a:p>
          <a:endParaRPr lang="en-GB"/>
        </a:p>
      </dgm:t>
    </dgm:pt>
    <dgm:pt modelId="{8D968E11-E15B-4DBF-A603-AAA9C61988B5}" type="sibTrans" cxnId="{0BEA7B7D-4A8F-4674-BB00-B4FEE0D2DD99}">
      <dgm:prSet/>
      <dgm:spPr/>
      <dgm:t>
        <a:bodyPr/>
        <a:lstStyle/>
        <a:p>
          <a:endParaRPr lang="en-GB"/>
        </a:p>
      </dgm:t>
    </dgm:pt>
    <dgm:pt modelId="{5C378B6A-6659-4C23-BCB6-D0F4C1666ECD}">
      <dgm:prSet/>
      <dgm:spPr/>
      <dgm:t>
        <a:bodyPr/>
        <a:lstStyle/>
        <a:p>
          <a:r>
            <a:rPr lang="en-GB" dirty="0"/>
            <a:t>If you can modify a user object however (think: ACL), then you can apply targeted </a:t>
          </a:r>
          <a:r>
            <a:rPr lang="en-GB" dirty="0" err="1"/>
            <a:t>Kerberoasting</a:t>
          </a:r>
          <a:r>
            <a:rPr lang="en-GB" dirty="0"/>
            <a:t> </a:t>
          </a:r>
          <a:r>
            <a:rPr lang="en-GB" dirty="0">
              <a:sym typeface="Wingdings" panose="05000000000000000000" pitchFamily="2" charset="2"/>
            </a:rPr>
            <a:t></a:t>
          </a:r>
          <a:endParaRPr lang="en-AT" dirty="0"/>
        </a:p>
      </dgm:t>
    </dgm:pt>
    <dgm:pt modelId="{EC29A448-E5FB-4AE7-A5C1-15084AE52EAB}" type="parTrans" cxnId="{5B00F5D6-2154-42DB-9A94-F4E9D7AC58CE}">
      <dgm:prSet/>
      <dgm:spPr/>
      <dgm:t>
        <a:bodyPr/>
        <a:lstStyle/>
        <a:p>
          <a:endParaRPr lang="en-GB"/>
        </a:p>
      </dgm:t>
    </dgm:pt>
    <dgm:pt modelId="{0E950DAF-8CC8-4BD2-A16A-5B79A8AF3F95}" type="sibTrans" cxnId="{5B00F5D6-2154-42DB-9A94-F4E9D7AC58CE}">
      <dgm:prSet/>
      <dgm:spPr/>
      <dgm:t>
        <a:bodyPr/>
        <a:lstStyle/>
        <a:p>
          <a:endParaRPr lang="en-GB"/>
        </a:p>
      </dgm:t>
    </dgm:pt>
    <dgm:pt modelId="{B9286DE1-1C2F-413B-9B70-8D767A0014BD}" type="pres">
      <dgm:prSet presAssocID="{F5613313-E062-42C8-ADDA-76F11CFF78CF}" presName="linear" presStyleCnt="0">
        <dgm:presLayoutVars>
          <dgm:animLvl val="lvl"/>
          <dgm:resizeHandles val="exact"/>
        </dgm:presLayoutVars>
      </dgm:prSet>
      <dgm:spPr/>
    </dgm:pt>
    <dgm:pt modelId="{D14B145E-C64F-4FFC-906B-46B269F8865B}" type="pres">
      <dgm:prSet presAssocID="{754E9B13-0F6B-49AD-B0E2-7C855FAA881C}" presName="parentText" presStyleLbl="node1" presStyleIdx="0" presStyleCnt="3">
        <dgm:presLayoutVars>
          <dgm:chMax val="0"/>
          <dgm:bulletEnabled val="1"/>
        </dgm:presLayoutVars>
      </dgm:prSet>
      <dgm:spPr/>
    </dgm:pt>
    <dgm:pt modelId="{4DD40F30-D478-477B-B822-8900448310A3}" type="pres">
      <dgm:prSet presAssocID="{754E9B13-0F6B-49AD-B0E2-7C855FAA881C}" presName="childText" presStyleLbl="revTx" presStyleIdx="0" presStyleCnt="1">
        <dgm:presLayoutVars>
          <dgm:bulletEnabled val="1"/>
        </dgm:presLayoutVars>
      </dgm:prSet>
      <dgm:spPr/>
    </dgm:pt>
    <dgm:pt modelId="{A6DD0EDC-39FB-4162-A948-0FEA1B2E04DC}" type="pres">
      <dgm:prSet presAssocID="{F9951D11-D753-4861-8FAB-79312C1B3D3B}" presName="parentText" presStyleLbl="node1" presStyleIdx="1" presStyleCnt="3">
        <dgm:presLayoutVars>
          <dgm:chMax val="0"/>
          <dgm:bulletEnabled val="1"/>
        </dgm:presLayoutVars>
      </dgm:prSet>
      <dgm:spPr/>
    </dgm:pt>
    <dgm:pt modelId="{9668E2DD-DA9A-47C5-9EFD-04453960D440}" type="pres">
      <dgm:prSet presAssocID="{8D968E11-E15B-4DBF-A603-AAA9C61988B5}" presName="spacer" presStyleCnt="0"/>
      <dgm:spPr/>
    </dgm:pt>
    <dgm:pt modelId="{C6F435ED-3246-49B0-AAFB-B122D34C1B0C}" type="pres">
      <dgm:prSet presAssocID="{5C378B6A-6659-4C23-BCB6-D0F4C1666ECD}" presName="parentText" presStyleLbl="node1" presStyleIdx="2" presStyleCnt="3">
        <dgm:presLayoutVars>
          <dgm:chMax val="0"/>
          <dgm:bulletEnabled val="1"/>
        </dgm:presLayoutVars>
      </dgm:prSet>
      <dgm:spPr/>
    </dgm:pt>
  </dgm:ptLst>
  <dgm:cxnLst>
    <dgm:cxn modelId="{AE38521B-5429-434F-91F8-C0E54B872154}" type="presOf" srcId="{DF79A4A8-FDCA-47FF-90CB-2C6B54907618}" destId="{4DD40F30-D478-477B-B822-8900448310A3}" srcOrd="0" destOrd="0" presId="urn:microsoft.com/office/officeart/2005/8/layout/vList2"/>
    <dgm:cxn modelId="{6DF3AA21-5C5C-4031-8C95-2B76B594DED7}" type="presOf" srcId="{754E9B13-0F6B-49AD-B0E2-7C855FAA881C}" destId="{D14B145E-C64F-4FFC-906B-46B269F8865B}" srcOrd="0" destOrd="0" presId="urn:microsoft.com/office/officeart/2005/8/layout/vList2"/>
    <dgm:cxn modelId="{9B69D12D-F753-4B49-956D-830FF12883A9}" srcId="{754E9B13-0F6B-49AD-B0E2-7C855FAA881C}" destId="{DF79A4A8-FDCA-47FF-90CB-2C6B54907618}" srcOrd="0" destOrd="0" parTransId="{107A7F00-FCBD-4F47-98F4-F4DF22139136}" sibTransId="{F7C0D957-D15E-4F4A-9AA9-692EEE3D87ED}"/>
    <dgm:cxn modelId="{80CB3B32-BFD4-47D6-9179-030892A360D4}" type="presOf" srcId="{66126D75-9F9A-475D-9BE9-F437430B2AB8}" destId="{4DD40F30-D478-477B-B822-8900448310A3}" srcOrd="0" destOrd="2" presId="urn:microsoft.com/office/officeart/2005/8/layout/vList2"/>
    <dgm:cxn modelId="{7D44CF37-AE4C-49D8-80A8-D8EB4A6BCC61}" type="presOf" srcId="{5C378B6A-6659-4C23-BCB6-D0F4C1666ECD}" destId="{C6F435ED-3246-49B0-AAFB-B122D34C1B0C}" srcOrd="0" destOrd="0" presId="urn:microsoft.com/office/officeart/2005/8/layout/vList2"/>
    <dgm:cxn modelId="{76FF2A6D-63A1-494B-8551-83B269B95FEC}" type="presOf" srcId="{2FD3A47B-7FD9-4DD9-8A09-8B0A50259E93}" destId="{4DD40F30-D478-477B-B822-8900448310A3}" srcOrd="0" destOrd="1" presId="urn:microsoft.com/office/officeart/2005/8/layout/vList2"/>
    <dgm:cxn modelId="{FB3F6079-03DB-4CCD-BD12-C5C8F364BA11}" srcId="{754E9B13-0F6B-49AD-B0E2-7C855FAA881C}" destId="{2FD3A47B-7FD9-4DD9-8A09-8B0A50259E93}" srcOrd="1" destOrd="0" parTransId="{0CAEDFBB-F6C7-4E4A-988F-F020DFC8A948}" sibTransId="{8B751992-3B31-4BD3-81B5-DF1B944AEC23}"/>
    <dgm:cxn modelId="{0BEA7B7D-4A8F-4674-BB00-B4FEE0D2DD99}" srcId="{F5613313-E062-42C8-ADDA-76F11CFF78CF}" destId="{F9951D11-D753-4861-8FAB-79312C1B3D3B}" srcOrd="1" destOrd="0" parTransId="{329F9C81-8736-4FE3-91FB-EF25F21A9277}" sibTransId="{8D968E11-E15B-4DBF-A603-AAA9C61988B5}"/>
    <dgm:cxn modelId="{9A97DC9B-9E7E-4A02-98E7-D829DD09B18C}" type="presOf" srcId="{F9951D11-D753-4861-8FAB-79312C1B3D3B}" destId="{A6DD0EDC-39FB-4162-A948-0FEA1B2E04DC}" srcOrd="0" destOrd="0" presId="urn:microsoft.com/office/officeart/2005/8/layout/vList2"/>
    <dgm:cxn modelId="{4EBF269E-9158-42EA-8C9A-6B5E32E2B3E4}" srcId="{754E9B13-0F6B-49AD-B0E2-7C855FAA881C}" destId="{66126D75-9F9A-475D-9BE9-F437430B2AB8}" srcOrd="2" destOrd="0" parTransId="{EA80484A-9CE3-4A46-96F6-C65AC7B27A91}" sibTransId="{2A1BB074-02A6-40C8-A33A-112C350DE3F8}"/>
    <dgm:cxn modelId="{5B00F5D6-2154-42DB-9A94-F4E9D7AC58CE}" srcId="{F5613313-E062-42C8-ADDA-76F11CFF78CF}" destId="{5C378B6A-6659-4C23-BCB6-D0F4C1666ECD}" srcOrd="2" destOrd="0" parTransId="{EC29A448-E5FB-4AE7-A5C1-15084AE52EAB}" sibTransId="{0E950DAF-8CC8-4BD2-A16A-5B79A8AF3F95}"/>
    <dgm:cxn modelId="{3D4DB5EC-9B2E-4741-953A-7693C7DF8B50}" srcId="{F5613313-E062-42C8-ADDA-76F11CFF78CF}" destId="{754E9B13-0F6B-49AD-B0E2-7C855FAA881C}" srcOrd="0" destOrd="0" parTransId="{CF062ECC-8304-49B4-9AC2-B6FA8D6DA111}" sibTransId="{5B542812-98CA-4CC8-8FF4-76DB61D45465}"/>
    <dgm:cxn modelId="{DC3166F1-5121-4A72-8654-CA1A6CBFA8B1}" type="presOf" srcId="{F5613313-E062-42C8-ADDA-76F11CFF78CF}" destId="{B9286DE1-1C2F-413B-9B70-8D767A0014BD}" srcOrd="0" destOrd="0" presId="urn:microsoft.com/office/officeart/2005/8/layout/vList2"/>
    <dgm:cxn modelId="{A96D458A-8387-4A81-AB5A-7AC03AF8823E}" type="presParOf" srcId="{B9286DE1-1C2F-413B-9B70-8D767A0014BD}" destId="{D14B145E-C64F-4FFC-906B-46B269F8865B}" srcOrd="0" destOrd="0" presId="urn:microsoft.com/office/officeart/2005/8/layout/vList2"/>
    <dgm:cxn modelId="{1EADEA14-DBF1-41CD-9E85-C68EA3A2B0E4}" type="presParOf" srcId="{B9286DE1-1C2F-413B-9B70-8D767A0014BD}" destId="{4DD40F30-D478-477B-B822-8900448310A3}" srcOrd="1" destOrd="0" presId="urn:microsoft.com/office/officeart/2005/8/layout/vList2"/>
    <dgm:cxn modelId="{AD1FE903-6DFA-4B9F-933E-9D4DEE69AEDF}" type="presParOf" srcId="{B9286DE1-1C2F-413B-9B70-8D767A0014BD}" destId="{A6DD0EDC-39FB-4162-A948-0FEA1B2E04DC}" srcOrd="2" destOrd="0" presId="urn:microsoft.com/office/officeart/2005/8/layout/vList2"/>
    <dgm:cxn modelId="{D623E726-22EB-43DC-8302-2DDA4E0103ED}" type="presParOf" srcId="{B9286DE1-1C2F-413B-9B70-8D767A0014BD}" destId="{9668E2DD-DA9A-47C5-9EFD-04453960D440}" srcOrd="3" destOrd="0" presId="urn:microsoft.com/office/officeart/2005/8/layout/vList2"/>
    <dgm:cxn modelId="{BF66F147-6277-4A94-A80F-508501FD1ADF}" type="presParOf" srcId="{B9286DE1-1C2F-413B-9B70-8D767A0014BD}" destId="{C6F435ED-3246-49B0-AAFB-B122D34C1B0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07F3F6D-EE14-4F05-8E9D-64E6C8A383E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B2858386-2164-4CA4-B3D5-629CE320EA8E}">
      <dgm:prSet/>
      <dgm:spPr/>
      <dgm:t>
        <a:bodyPr/>
        <a:lstStyle/>
        <a:p>
          <a:r>
            <a:rPr lang="en-GB"/>
            <a:t>Kerberos Pre-Authentication is turned on by default for all accounts, however it can be disabled on a per-user basis</a:t>
          </a:r>
          <a:endParaRPr lang="en-AT"/>
        </a:p>
      </dgm:t>
    </dgm:pt>
    <dgm:pt modelId="{A4F9A3C5-403C-4F88-99FA-FB0433A48425}" type="parTrans" cxnId="{572C30A8-2F8B-4790-B8B2-5EBA7EE3C05E}">
      <dgm:prSet/>
      <dgm:spPr/>
      <dgm:t>
        <a:bodyPr/>
        <a:lstStyle/>
        <a:p>
          <a:endParaRPr lang="en-GB"/>
        </a:p>
      </dgm:t>
    </dgm:pt>
    <dgm:pt modelId="{E90EAD04-BCD2-4D7D-9184-A48EE264AA64}" type="sibTrans" cxnId="{572C30A8-2F8B-4790-B8B2-5EBA7EE3C05E}">
      <dgm:prSet/>
      <dgm:spPr/>
      <dgm:t>
        <a:bodyPr/>
        <a:lstStyle/>
        <a:p>
          <a:endParaRPr lang="en-GB"/>
        </a:p>
      </dgm:t>
    </dgm:pt>
    <dgm:pt modelId="{E9982CC1-B4BF-49B6-B475-0D5A7E888BC4}">
      <dgm:prSet/>
      <dgm:spPr/>
      <dgm:t>
        <a:bodyPr/>
        <a:lstStyle/>
        <a:p>
          <a:r>
            <a:rPr lang="en-GB"/>
            <a:t>If Pre-Authentication is disabled, an attacker can request a TGT for the target user and run an offline password guessing attack on the encrypted material in the ticket (hashcat -m 18200)</a:t>
          </a:r>
          <a:endParaRPr lang="en-AT"/>
        </a:p>
      </dgm:t>
    </dgm:pt>
    <dgm:pt modelId="{8B6AE101-B8E9-4593-A143-D584DE159DC9}" type="parTrans" cxnId="{43ABA248-A48B-4EC3-A67F-BB7FFBC35FCF}">
      <dgm:prSet/>
      <dgm:spPr/>
      <dgm:t>
        <a:bodyPr/>
        <a:lstStyle/>
        <a:p>
          <a:endParaRPr lang="en-GB"/>
        </a:p>
      </dgm:t>
    </dgm:pt>
    <dgm:pt modelId="{CCEBC1FC-C8B9-4B9C-9734-A4DC12B04E04}" type="sibTrans" cxnId="{43ABA248-A48B-4EC3-A67F-BB7FFBC35FCF}">
      <dgm:prSet/>
      <dgm:spPr/>
      <dgm:t>
        <a:bodyPr/>
        <a:lstStyle/>
        <a:p>
          <a:endParaRPr lang="en-GB"/>
        </a:p>
      </dgm:t>
    </dgm:pt>
    <dgm:pt modelId="{631320A8-794F-4B84-9560-0899FF1CFFEF}">
      <dgm:prSet/>
      <dgm:spPr/>
      <dgm:t>
        <a:bodyPr/>
        <a:lstStyle/>
        <a:p>
          <a:r>
            <a:rPr lang="en-GB"/>
            <a:t>Can also be used in a targeted form if you have write-access on the object in Active Directory</a:t>
          </a:r>
          <a:endParaRPr lang="en-AT"/>
        </a:p>
      </dgm:t>
    </dgm:pt>
    <dgm:pt modelId="{033F53A6-8A6D-499F-9E98-E881E3BDE6EA}" type="parTrans" cxnId="{E39C7661-FABF-4541-B150-D7CD765965AB}">
      <dgm:prSet/>
      <dgm:spPr/>
      <dgm:t>
        <a:bodyPr/>
        <a:lstStyle/>
        <a:p>
          <a:endParaRPr lang="en-GB"/>
        </a:p>
      </dgm:t>
    </dgm:pt>
    <dgm:pt modelId="{D9DA87F6-AEC4-4D86-AFF8-BAF2097528C1}" type="sibTrans" cxnId="{E39C7661-FABF-4541-B150-D7CD765965AB}">
      <dgm:prSet/>
      <dgm:spPr/>
      <dgm:t>
        <a:bodyPr/>
        <a:lstStyle/>
        <a:p>
          <a:endParaRPr lang="en-GB"/>
        </a:p>
      </dgm:t>
    </dgm:pt>
    <dgm:pt modelId="{84F92569-4D0B-4AED-820C-D338C6CEC5A5}" type="pres">
      <dgm:prSet presAssocID="{407F3F6D-EE14-4F05-8E9D-64E6C8A383E0}" presName="vert0" presStyleCnt="0">
        <dgm:presLayoutVars>
          <dgm:dir/>
          <dgm:animOne val="branch"/>
          <dgm:animLvl val="lvl"/>
        </dgm:presLayoutVars>
      </dgm:prSet>
      <dgm:spPr/>
    </dgm:pt>
    <dgm:pt modelId="{51339C24-2148-4D2B-BF66-38206A6B9015}" type="pres">
      <dgm:prSet presAssocID="{B2858386-2164-4CA4-B3D5-629CE320EA8E}" presName="thickLine" presStyleLbl="alignNode1" presStyleIdx="0" presStyleCnt="3"/>
      <dgm:spPr/>
    </dgm:pt>
    <dgm:pt modelId="{CB25284E-8D02-4731-ABE9-65F6206B7011}" type="pres">
      <dgm:prSet presAssocID="{B2858386-2164-4CA4-B3D5-629CE320EA8E}" presName="horz1" presStyleCnt="0"/>
      <dgm:spPr/>
    </dgm:pt>
    <dgm:pt modelId="{726386B7-67DE-476D-B29B-B14040B2E6F8}" type="pres">
      <dgm:prSet presAssocID="{B2858386-2164-4CA4-B3D5-629CE320EA8E}" presName="tx1" presStyleLbl="revTx" presStyleIdx="0" presStyleCnt="3"/>
      <dgm:spPr/>
    </dgm:pt>
    <dgm:pt modelId="{C1BA7ED3-BF27-4EE1-99C1-88C0DFDFEF18}" type="pres">
      <dgm:prSet presAssocID="{B2858386-2164-4CA4-B3D5-629CE320EA8E}" presName="vert1" presStyleCnt="0"/>
      <dgm:spPr/>
    </dgm:pt>
    <dgm:pt modelId="{6D76F074-A9E9-414B-9384-DE6A28091185}" type="pres">
      <dgm:prSet presAssocID="{E9982CC1-B4BF-49B6-B475-0D5A7E888BC4}" presName="thickLine" presStyleLbl="alignNode1" presStyleIdx="1" presStyleCnt="3"/>
      <dgm:spPr/>
    </dgm:pt>
    <dgm:pt modelId="{C32B719E-8077-445A-B3A4-020723418203}" type="pres">
      <dgm:prSet presAssocID="{E9982CC1-B4BF-49B6-B475-0D5A7E888BC4}" presName="horz1" presStyleCnt="0"/>
      <dgm:spPr/>
    </dgm:pt>
    <dgm:pt modelId="{B6DD4A45-C891-4290-891A-868230B03A3F}" type="pres">
      <dgm:prSet presAssocID="{E9982CC1-B4BF-49B6-B475-0D5A7E888BC4}" presName="tx1" presStyleLbl="revTx" presStyleIdx="1" presStyleCnt="3"/>
      <dgm:spPr/>
    </dgm:pt>
    <dgm:pt modelId="{2CFF9E1D-6F80-44C8-8907-14FACB832AD4}" type="pres">
      <dgm:prSet presAssocID="{E9982CC1-B4BF-49B6-B475-0D5A7E888BC4}" presName="vert1" presStyleCnt="0"/>
      <dgm:spPr/>
    </dgm:pt>
    <dgm:pt modelId="{C4AFF338-1BF3-42FF-9FB9-74FAAAC1CB14}" type="pres">
      <dgm:prSet presAssocID="{631320A8-794F-4B84-9560-0899FF1CFFEF}" presName="thickLine" presStyleLbl="alignNode1" presStyleIdx="2" presStyleCnt="3"/>
      <dgm:spPr/>
    </dgm:pt>
    <dgm:pt modelId="{D1B3DE0E-3EC6-4FD9-82E4-3D4579712328}" type="pres">
      <dgm:prSet presAssocID="{631320A8-794F-4B84-9560-0899FF1CFFEF}" presName="horz1" presStyleCnt="0"/>
      <dgm:spPr/>
    </dgm:pt>
    <dgm:pt modelId="{74D7D360-F31A-4FAF-94BE-8E629CCC732B}" type="pres">
      <dgm:prSet presAssocID="{631320A8-794F-4B84-9560-0899FF1CFFEF}" presName="tx1" presStyleLbl="revTx" presStyleIdx="2" presStyleCnt="3"/>
      <dgm:spPr/>
    </dgm:pt>
    <dgm:pt modelId="{95E18241-8220-427B-9B30-C3163692252A}" type="pres">
      <dgm:prSet presAssocID="{631320A8-794F-4B84-9560-0899FF1CFFEF}" presName="vert1" presStyleCnt="0"/>
      <dgm:spPr/>
    </dgm:pt>
  </dgm:ptLst>
  <dgm:cxnLst>
    <dgm:cxn modelId="{DA80B65B-DD5C-4FD8-9BCC-B8E81529E00B}" type="presOf" srcId="{E9982CC1-B4BF-49B6-B475-0D5A7E888BC4}" destId="{B6DD4A45-C891-4290-891A-868230B03A3F}" srcOrd="0" destOrd="0" presId="urn:microsoft.com/office/officeart/2008/layout/LinedList"/>
    <dgm:cxn modelId="{E39C7661-FABF-4541-B150-D7CD765965AB}" srcId="{407F3F6D-EE14-4F05-8E9D-64E6C8A383E0}" destId="{631320A8-794F-4B84-9560-0899FF1CFFEF}" srcOrd="2" destOrd="0" parTransId="{033F53A6-8A6D-499F-9E98-E881E3BDE6EA}" sibTransId="{D9DA87F6-AEC4-4D86-AFF8-BAF2097528C1}"/>
    <dgm:cxn modelId="{43ABA248-A48B-4EC3-A67F-BB7FFBC35FCF}" srcId="{407F3F6D-EE14-4F05-8E9D-64E6C8A383E0}" destId="{E9982CC1-B4BF-49B6-B475-0D5A7E888BC4}" srcOrd="1" destOrd="0" parTransId="{8B6AE101-B8E9-4593-A143-D584DE159DC9}" sibTransId="{CCEBC1FC-C8B9-4B9C-9734-A4DC12B04E04}"/>
    <dgm:cxn modelId="{C440DA53-01C8-4988-889E-F368D373AA46}" type="presOf" srcId="{631320A8-794F-4B84-9560-0899FF1CFFEF}" destId="{74D7D360-F31A-4FAF-94BE-8E629CCC732B}" srcOrd="0" destOrd="0" presId="urn:microsoft.com/office/officeart/2008/layout/LinedList"/>
    <dgm:cxn modelId="{572C30A8-2F8B-4790-B8B2-5EBA7EE3C05E}" srcId="{407F3F6D-EE14-4F05-8E9D-64E6C8A383E0}" destId="{B2858386-2164-4CA4-B3D5-629CE320EA8E}" srcOrd="0" destOrd="0" parTransId="{A4F9A3C5-403C-4F88-99FA-FB0433A48425}" sibTransId="{E90EAD04-BCD2-4D7D-9184-A48EE264AA64}"/>
    <dgm:cxn modelId="{72B190AA-4974-4074-9AFC-068E12E91A7F}" type="presOf" srcId="{B2858386-2164-4CA4-B3D5-629CE320EA8E}" destId="{726386B7-67DE-476D-B29B-B14040B2E6F8}" srcOrd="0" destOrd="0" presId="urn:microsoft.com/office/officeart/2008/layout/LinedList"/>
    <dgm:cxn modelId="{7BF6EDF5-C3D3-46AE-850B-5AC005E95AA7}" type="presOf" srcId="{407F3F6D-EE14-4F05-8E9D-64E6C8A383E0}" destId="{84F92569-4D0B-4AED-820C-D338C6CEC5A5}" srcOrd="0" destOrd="0" presId="urn:microsoft.com/office/officeart/2008/layout/LinedList"/>
    <dgm:cxn modelId="{C0FB3D0F-7EAC-48C7-BF0B-3D45A2B6E42C}" type="presParOf" srcId="{84F92569-4D0B-4AED-820C-D338C6CEC5A5}" destId="{51339C24-2148-4D2B-BF66-38206A6B9015}" srcOrd="0" destOrd="0" presId="urn:microsoft.com/office/officeart/2008/layout/LinedList"/>
    <dgm:cxn modelId="{49BF4CAC-1DF6-4D45-B419-FADCD78D0F5C}" type="presParOf" srcId="{84F92569-4D0B-4AED-820C-D338C6CEC5A5}" destId="{CB25284E-8D02-4731-ABE9-65F6206B7011}" srcOrd="1" destOrd="0" presId="urn:microsoft.com/office/officeart/2008/layout/LinedList"/>
    <dgm:cxn modelId="{E16293B8-2F1D-4378-9C36-A01676B64B5B}" type="presParOf" srcId="{CB25284E-8D02-4731-ABE9-65F6206B7011}" destId="{726386B7-67DE-476D-B29B-B14040B2E6F8}" srcOrd="0" destOrd="0" presId="urn:microsoft.com/office/officeart/2008/layout/LinedList"/>
    <dgm:cxn modelId="{33E9F8C4-5E60-48D6-9387-0389D806100C}" type="presParOf" srcId="{CB25284E-8D02-4731-ABE9-65F6206B7011}" destId="{C1BA7ED3-BF27-4EE1-99C1-88C0DFDFEF18}" srcOrd="1" destOrd="0" presId="urn:microsoft.com/office/officeart/2008/layout/LinedList"/>
    <dgm:cxn modelId="{AFA53C4F-390C-429E-BDA6-A43684CE9E1E}" type="presParOf" srcId="{84F92569-4D0B-4AED-820C-D338C6CEC5A5}" destId="{6D76F074-A9E9-414B-9384-DE6A28091185}" srcOrd="2" destOrd="0" presId="urn:microsoft.com/office/officeart/2008/layout/LinedList"/>
    <dgm:cxn modelId="{2096FCE4-1A78-4BB3-B4C7-164E7DA58D3E}" type="presParOf" srcId="{84F92569-4D0B-4AED-820C-D338C6CEC5A5}" destId="{C32B719E-8077-445A-B3A4-020723418203}" srcOrd="3" destOrd="0" presId="urn:microsoft.com/office/officeart/2008/layout/LinedList"/>
    <dgm:cxn modelId="{FB5F3063-5770-4D08-B597-45E5C9E31952}" type="presParOf" srcId="{C32B719E-8077-445A-B3A4-020723418203}" destId="{B6DD4A45-C891-4290-891A-868230B03A3F}" srcOrd="0" destOrd="0" presId="urn:microsoft.com/office/officeart/2008/layout/LinedList"/>
    <dgm:cxn modelId="{38DC8AF5-CA6D-484B-AFB9-37D71662BBC7}" type="presParOf" srcId="{C32B719E-8077-445A-B3A4-020723418203}" destId="{2CFF9E1D-6F80-44C8-8907-14FACB832AD4}" srcOrd="1" destOrd="0" presId="urn:microsoft.com/office/officeart/2008/layout/LinedList"/>
    <dgm:cxn modelId="{D1F446CB-0B58-43AC-957B-3098D443E6D5}" type="presParOf" srcId="{84F92569-4D0B-4AED-820C-D338C6CEC5A5}" destId="{C4AFF338-1BF3-42FF-9FB9-74FAAAC1CB14}" srcOrd="4" destOrd="0" presId="urn:microsoft.com/office/officeart/2008/layout/LinedList"/>
    <dgm:cxn modelId="{19C8B6A4-4B6A-4483-9EB1-C975CAA34C57}" type="presParOf" srcId="{84F92569-4D0B-4AED-820C-D338C6CEC5A5}" destId="{D1B3DE0E-3EC6-4FD9-82E4-3D4579712328}" srcOrd="5" destOrd="0" presId="urn:microsoft.com/office/officeart/2008/layout/LinedList"/>
    <dgm:cxn modelId="{4FCB287E-0A86-4548-BBFB-1EA11DFD6B4C}" type="presParOf" srcId="{D1B3DE0E-3EC6-4FD9-82E4-3D4579712328}" destId="{74D7D360-F31A-4FAF-94BE-8E629CCC732B}" srcOrd="0" destOrd="0" presId="urn:microsoft.com/office/officeart/2008/layout/LinedList"/>
    <dgm:cxn modelId="{5A084FA1-C8D0-4E53-A31E-D1DBA4A8122E}" type="presParOf" srcId="{D1B3DE0E-3EC6-4FD9-82E4-3D4579712328}" destId="{95E18241-8220-427B-9B30-C316369225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CE0567D-B5CB-4366-BE55-25F45C80435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0656D079-21BA-484F-A38B-F7CCEAA0020D}">
      <dgm:prSet/>
      <dgm:spPr/>
      <dgm:t>
        <a:bodyPr/>
        <a:lstStyle/>
        <a:p>
          <a:r>
            <a:rPr lang="en-GB"/>
            <a:t>Extracting the ticket (TGT/TGS) from memory and using it without knowledge of the cleartext password</a:t>
          </a:r>
          <a:endParaRPr lang="en-AT"/>
        </a:p>
      </dgm:t>
    </dgm:pt>
    <dgm:pt modelId="{4569B026-0E4F-4BD0-9A18-94CDA361F469}" type="parTrans" cxnId="{DB3E464E-7986-400D-8349-24D6FB353EA4}">
      <dgm:prSet/>
      <dgm:spPr/>
      <dgm:t>
        <a:bodyPr/>
        <a:lstStyle/>
        <a:p>
          <a:endParaRPr lang="en-GB"/>
        </a:p>
      </dgm:t>
    </dgm:pt>
    <dgm:pt modelId="{D2AD9C07-2EE4-41B0-AD33-07BB98E9DBE9}" type="sibTrans" cxnId="{DB3E464E-7986-400D-8349-24D6FB353EA4}">
      <dgm:prSet/>
      <dgm:spPr/>
      <dgm:t>
        <a:bodyPr/>
        <a:lstStyle/>
        <a:p>
          <a:endParaRPr lang="en-GB"/>
        </a:p>
      </dgm:t>
    </dgm:pt>
    <dgm:pt modelId="{A2E41C02-1168-429F-826D-77A437FEF74C}">
      <dgm:prSet/>
      <dgm:spPr/>
      <dgm:t>
        <a:bodyPr/>
        <a:lstStyle/>
        <a:p>
          <a:r>
            <a:rPr lang="en-GB"/>
            <a:t>Extraction and injection can be done without elevation if applied to your own logon session</a:t>
          </a:r>
          <a:endParaRPr lang="en-AT"/>
        </a:p>
      </dgm:t>
    </dgm:pt>
    <dgm:pt modelId="{70F2FFCE-CE9D-4624-BDD5-C7DDBBC7BBCE}" type="parTrans" cxnId="{7E708EE5-A254-4C2E-8DD5-29AFC93966CA}">
      <dgm:prSet/>
      <dgm:spPr/>
      <dgm:t>
        <a:bodyPr/>
        <a:lstStyle/>
        <a:p>
          <a:endParaRPr lang="en-GB"/>
        </a:p>
      </dgm:t>
    </dgm:pt>
    <dgm:pt modelId="{B64F889C-256A-46A9-BAE2-962D76E26C42}" type="sibTrans" cxnId="{7E708EE5-A254-4C2E-8DD5-29AFC93966CA}">
      <dgm:prSet/>
      <dgm:spPr/>
      <dgm:t>
        <a:bodyPr/>
        <a:lstStyle/>
        <a:p>
          <a:endParaRPr lang="en-GB"/>
        </a:p>
      </dgm:t>
    </dgm:pt>
    <dgm:pt modelId="{37275E51-0A6E-459C-AA12-17ED8D8719C6}">
      <dgm:prSet/>
      <dgm:spPr/>
      <dgm:t>
        <a:bodyPr/>
        <a:lstStyle/>
        <a:p>
          <a:r>
            <a:rPr lang="en-GB" i="1"/>
            <a:t>Rubeus.exe dump</a:t>
          </a:r>
          <a:endParaRPr lang="en-AT"/>
        </a:p>
      </dgm:t>
    </dgm:pt>
    <dgm:pt modelId="{30F0ECD2-BEA4-4896-9B52-5D4E562D0F03}" type="parTrans" cxnId="{6B4AC395-C237-47D6-840D-F3AD9DA07977}">
      <dgm:prSet/>
      <dgm:spPr/>
      <dgm:t>
        <a:bodyPr/>
        <a:lstStyle/>
        <a:p>
          <a:endParaRPr lang="en-GB"/>
        </a:p>
      </dgm:t>
    </dgm:pt>
    <dgm:pt modelId="{9368139C-5794-4CA8-9A46-17E37A199672}" type="sibTrans" cxnId="{6B4AC395-C237-47D6-840D-F3AD9DA07977}">
      <dgm:prSet/>
      <dgm:spPr/>
      <dgm:t>
        <a:bodyPr/>
        <a:lstStyle/>
        <a:p>
          <a:endParaRPr lang="en-GB"/>
        </a:p>
      </dgm:t>
    </dgm:pt>
    <dgm:pt modelId="{6EDAD2DF-7C84-476D-A162-80CC1B299C01}">
      <dgm:prSet/>
      <dgm:spPr/>
      <dgm:t>
        <a:bodyPr/>
        <a:lstStyle/>
        <a:p>
          <a:r>
            <a:rPr lang="en-GB" i="1"/>
            <a:t>Rubeus.exe ptt /ticket:…</a:t>
          </a:r>
          <a:endParaRPr lang="en-AT"/>
        </a:p>
      </dgm:t>
    </dgm:pt>
    <dgm:pt modelId="{FF4EDE94-33A0-404A-AD10-0B6D6E844FB1}" type="parTrans" cxnId="{026596B9-DFF6-4D4E-AA1D-8C0A078FCEFB}">
      <dgm:prSet/>
      <dgm:spPr/>
      <dgm:t>
        <a:bodyPr/>
        <a:lstStyle/>
        <a:p>
          <a:endParaRPr lang="en-GB"/>
        </a:p>
      </dgm:t>
    </dgm:pt>
    <dgm:pt modelId="{6FBCB21A-6E91-419A-9BFA-492BCB5C47AC}" type="sibTrans" cxnId="{026596B9-DFF6-4D4E-AA1D-8C0A078FCEFB}">
      <dgm:prSet/>
      <dgm:spPr/>
      <dgm:t>
        <a:bodyPr/>
        <a:lstStyle/>
        <a:p>
          <a:endParaRPr lang="en-GB"/>
        </a:p>
      </dgm:t>
    </dgm:pt>
    <dgm:pt modelId="{1E36427E-DB0A-44A1-A16E-14B8CE309675}">
      <dgm:prSet/>
      <dgm:spPr/>
      <dgm:t>
        <a:bodyPr/>
        <a:lstStyle/>
        <a:p>
          <a:r>
            <a:rPr lang="en-GB"/>
            <a:t>PTT vs. PTH</a:t>
          </a:r>
          <a:endParaRPr lang="en-AT"/>
        </a:p>
      </dgm:t>
    </dgm:pt>
    <dgm:pt modelId="{1EA92453-3FEE-4820-A6E8-77ADC9272313}" type="parTrans" cxnId="{521FE060-DA74-4A23-80FA-95F8F96A1FBF}">
      <dgm:prSet/>
      <dgm:spPr/>
      <dgm:t>
        <a:bodyPr/>
        <a:lstStyle/>
        <a:p>
          <a:endParaRPr lang="en-GB"/>
        </a:p>
      </dgm:t>
    </dgm:pt>
    <dgm:pt modelId="{1A928FA9-81DA-4807-B007-9BF98762B478}" type="sibTrans" cxnId="{521FE060-DA74-4A23-80FA-95F8F96A1FBF}">
      <dgm:prSet/>
      <dgm:spPr/>
      <dgm:t>
        <a:bodyPr/>
        <a:lstStyle/>
        <a:p>
          <a:endParaRPr lang="en-GB"/>
        </a:p>
      </dgm:t>
    </dgm:pt>
    <dgm:pt modelId="{204C6270-51A5-4F19-A111-F36CCA61CCA0}">
      <dgm:prSet/>
      <dgm:spPr/>
      <dgm:t>
        <a:bodyPr/>
        <a:lstStyle/>
        <a:p>
          <a:r>
            <a:rPr lang="en-GB"/>
            <a:t>Kerberos is never disabled (like NTLM may be), so it always works</a:t>
          </a:r>
          <a:endParaRPr lang="en-AT"/>
        </a:p>
      </dgm:t>
    </dgm:pt>
    <dgm:pt modelId="{1839E589-2888-4754-893B-A8A7F675E769}" type="parTrans" cxnId="{BB537878-B4BC-470D-B0E1-22047DF43320}">
      <dgm:prSet/>
      <dgm:spPr/>
      <dgm:t>
        <a:bodyPr/>
        <a:lstStyle/>
        <a:p>
          <a:endParaRPr lang="en-GB"/>
        </a:p>
      </dgm:t>
    </dgm:pt>
    <dgm:pt modelId="{3E36F1FA-71DC-4BD4-831C-AA26BD1E373D}" type="sibTrans" cxnId="{BB537878-B4BC-470D-B0E1-22047DF43320}">
      <dgm:prSet/>
      <dgm:spPr/>
      <dgm:t>
        <a:bodyPr/>
        <a:lstStyle/>
        <a:p>
          <a:endParaRPr lang="en-GB"/>
        </a:p>
      </dgm:t>
    </dgm:pt>
    <dgm:pt modelId="{E8DCE949-04BC-4AB0-B87F-AE5F0EF2DA3C}">
      <dgm:prSet/>
      <dgm:spPr/>
      <dgm:t>
        <a:bodyPr/>
        <a:lstStyle/>
        <a:p>
          <a:r>
            <a:rPr lang="en-GB"/>
            <a:t>However a Kerberos TGT has a limited lifetime of about 10 hours (depending on GPO settings), whereas a password hash usually lasts for at least a month under real life conditions</a:t>
          </a:r>
          <a:endParaRPr lang="en-AT"/>
        </a:p>
      </dgm:t>
    </dgm:pt>
    <dgm:pt modelId="{64FC52CE-2513-419A-971D-202A754133B7}" type="parTrans" cxnId="{23F2BB94-7CEA-4DCC-8807-EE6929782891}">
      <dgm:prSet/>
      <dgm:spPr/>
      <dgm:t>
        <a:bodyPr/>
        <a:lstStyle/>
        <a:p>
          <a:endParaRPr lang="en-GB"/>
        </a:p>
      </dgm:t>
    </dgm:pt>
    <dgm:pt modelId="{E9302B9C-0F2C-4AD1-87A4-04E0833C5784}" type="sibTrans" cxnId="{23F2BB94-7CEA-4DCC-8807-EE6929782891}">
      <dgm:prSet/>
      <dgm:spPr/>
      <dgm:t>
        <a:bodyPr/>
        <a:lstStyle/>
        <a:p>
          <a:endParaRPr lang="en-GB"/>
        </a:p>
      </dgm:t>
    </dgm:pt>
    <dgm:pt modelId="{D3026E61-B270-4F88-B3F3-0120A7E11094}" type="pres">
      <dgm:prSet presAssocID="{DCE0567D-B5CB-4366-BE55-25F45C804359}" presName="linear" presStyleCnt="0">
        <dgm:presLayoutVars>
          <dgm:animLvl val="lvl"/>
          <dgm:resizeHandles val="exact"/>
        </dgm:presLayoutVars>
      </dgm:prSet>
      <dgm:spPr/>
    </dgm:pt>
    <dgm:pt modelId="{AFC2F043-6132-4CAA-AB3D-F4B78BC549FD}" type="pres">
      <dgm:prSet presAssocID="{0656D079-21BA-484F-A38B-F7CCEAA0020D}" presName="parentText" presStyleLbl="node1" presStyleIdx="0" presStyleCnt="3">
        <dgm:presLayoutVars>
          <dgm:chMax val="0"/>
          <dgm:bulletEnabled val="1"/>
        </dgm:presLayoutVars>
      </dgm:prSet>
      <dgm:spPr/>
    </dgm:pt>
    <dgm:pt modelId="{6BA7A3FA-0950-4143-A015-E611FBB89667}" type="pres">
      <dgm:prSet presAssocID="{D2AD9C07-2EE4-41B0-AD33-07BB98E9DBE9}" presName="spacer" presStyleCnt="0"/>
      <dgm:spPr/>
    </dgm:pt>
    <dgm:pt modelId="{CC3B0D3F-29F9-4B0C-A944-1F8DD368834D}" type="pres">
      <dgm:prSet presAssocID="{A2E41C02-1168-429F-826D-77A437FEF74C}" presName="parentText" presStyleLbl="node1" presStyleIdx="1" presStyleCnt="3">
        <dgm:presLayoutVars>
          <dgm:chMax val="0"/>
          <dgm:bulletEnabled val="1"/>
        </dgm:presLayoutVars>
      </dgm:prSet>
      <dgm:spPr/>
    </dgm:pt>
    <dgm:pt modelId="{B5495646-AED2-48C8-AD4D-590A8257C259}" type="pres">
      <dgm:prSet presAssocID="{A2E41C02-1168-429F-826D-77A437FEF74C}" presName="childText" presStyleLbl="revTx" presStyleIdx="0" presStyleCnt="2">
        <dgm:presLayoutVars>
          <dgm:bulletEnabled val="1"/>
        </dgm:presLayoutVars>
      </dgm:prSet>
      <dgm:spPr/>
    </dgm:pt>
    <dgm:pt modelId="{EB0808CA-20FD-4897-B177-E7FA7DD19688}" type="pres">
      <dgm:prSet presAssocID="{1E36427E-DB0A-44A1-A16E-14B8CE309675}" presName="parentText" presStyleLbl="node1" presStyleIdx="2" presStyleCnt="3">
        <dgm:presLayoutVars>
          <dgm:chMax val="0"/>
          <dgm:bulletEnabled val="1"/>
        </dgm:presLayoutVars>
      </dgm:prSet>
      <dgm:spPr/>
    </dgm:pt>
    <dgm:pt modelId="{9513EEF6-A02F-43B1-BF21-63AEF33B754A}" type="pres">
      <dgm:prSet presAssocID="{1E36427E-DB0A-44A1-A16E-14B8CE309675}" presName="childText" presStyleLbl="revTx" presStyleIdx="1" presStyleCnt="2">
        <dgm:presLayoutVars>
          <dgm:bulletEnabled val="1"/>
        </dgm:presLayoutVars>
      </dgm:prSet>
      <dgm:spPr/>
    </dgm:pt>
  </dgm:ptLst>
  <dgm:cxnLst>
    <dgm:cxn modelId="{21A53D2C-7F61-4D08-AD5A-2713B064CCFE}" type="presOf" srcId="{6EDAD2DF-7C84-476D-A162-80CC1B299C01}" destId="{B5495646-AED2-48C8-AD4D-590A8257C259}" srcOrd="0" destOrd="1" presId="urn:microsoft.com/office/officeart/2005/8/layout/vList2"/>
    <dgm:cxn modelId="{521FE060-DA74-4A23-80FA-95F8F96A1FBF}" srcId="{DCE0567D-B5CB-4366-BE55-25F45C804359}" destId="{1E36427E-DB0A-44A1-A16E-14B8CE309675}" srcOrd="2" destOrd="0" parTransId="{1EA92453-3FEE-4820-A6E8-77ADC9272313}" sibTransId="{1A928FA9-81DA-4807-B007-9BF98762B478}"/>
    <dgm:cxn modelId="{142D0064-00D3-4EFA-AC24-A522395E1019}" type="presOf" srcId="{DCE0567D-B5CB-4366-BE55-25F45C804359}" destId="{D3026E61-B270-4F88-B3F3-0120A7E11094}" srcOrd="0" destOrd="0" presId="urn:microsoft.com/office/officeart/2005/8/layout/vList2"/>
    <dgm:cxn modelId="{DB3E464E-7986-400D-8349-24D6FB353EA4}" srcId="{DCE0567D-B5CB-4366-BE55-25F45C804359}" destId="{0656D079-21BA-484F-A38B-F7CCEAA0020D}" srcOrd="0" destOrd="0" parTransId="{4569B026-0E4F-4BD0-9A18-94CDA361F469}" sibTransId="{D2AD9C07-2EE4-41B0-AD33-07BB98E9DBE9}"/>
    <dgm:cxn modelId="{350A4772-4CF8-495D-B9F0-6F0956672AB2}" type="presOf" srcId="{37275E51-0A6E-459C-AA12-17ED8D8719C6}" destId="{B5495646-AED2-48C8-AD4D-590A8257C259}" srcOrd="0" destOrd="0" presId="urn:microsoft.com/office/officeart/2005/8/layout/vList2"/>
    <dgm:cxn modelId="{BB537878-B4BC-470D-B0E1-22047DF43320}" srcId="{1E36427E-DB0A-44A1-A16E-14B8CE309675}" destId="{204C6270-51A5-4F19-A111-F36CCA61CCA0}" srcOrd="0" destOrd="0" parTransId="{1839E589-2888-4754-893B-A8A7F675E769}" sibTransId="{3E36F1FA-71DC-4BD4-831C-AA26BD1E373D}"/>
    <dgm:cxn modelId="{7C484C79-DF7A-4006-A5FE-4C966B57AB01}" type="presOf" srcId="{A2E41C02-1168-429F-826D-77A437FEF74C}" destId="{CC3B0D3F-29F9-4B0C-A944-1F8DD368834D}" srcOrd="0" destOrd="0" presId="urn:microsoft.com/office/officeart/2005/8/layout/vList2"/>
    <dgm:cxn modelId="{23F2BB94-7CEA-4DCC-8807-EE6929782891}" srcId="{1E36427E-DB0A-44A1-A16E-14B8CE309675}" destId="{E8DCE949-04BC-4AB0-B87F-AE5F0EF2DA3C}" srcOrd="1" destOrd="0" parTransId="{64FC52CE-2513-419A-971D-202A754133B7}" sibTransId="{E9302B9C-0F2C-4AD1-87A4-04E0833C5784}"/>
    <dgm:cxn modelId="{6B4AC395-C237-47D6-840D-F3AD9DA07977}" srcId="{A2E41C02-1168-429F-826D-77A437FEF74C}" destId="{37275E51-0A6E-459C-AA12-17ED8D8719C6}" srcOrd="0" destOrd="0" parTransId="{30F0ECD2-BEA4-4896-9B52-5D4E562D0F03}" sibTransId="{9368139C-5794-4CA8-9A46-17E37A199672}"/>
    <dgm:cxn modelId="{BC4A2B96-F624-42E1-8342-F14C3C1FEDFB}" type="presOf" srcId="{0656D079-21BA-484F-A38B-F7CCEAA0020D}" destId="{AFC2F043-6132-4CAA-AB3D-F4B78BC549FD}" srcOrd="0" destOrd="0" presId="urn:microsoft.com/office/officeart/2005/8/layout/vList2"/>
    <dgm:cxn modelId="{350F62B0-16A9-4D76-A3F6-FE95AA0AAA27}" type="presOf" srcId="{E8DCE949-04BC-4AB0-B87F-AE5F0EF2DA3C}" destId="{9513EEF6-A02F-43B1-BF21-63AEF33B754A}" srcOrd="0" destOrd="1" presId="urn:microsoft.com/office/officeart/2005/8/layout/vList2"/>
    <dgm:cxn modelId="{026596B9-DFF6-4D4E-AA1D-8C0A078FCEFB}" srcId="{A2E41C02-1168-429F-826D-77A437FEF74C}" destId="{6EDAD2DF-7C84-476D-A162-80CC1B299C01}" srcOrd="1" destOrd="0" parTransId="{FF4EDE94-33A0-404A-AD10-0B6D6E844FB1}" sibTransId="{6FBCB21A-6E91-419A-9BFA-492BCB5C47AC}"/>
    <dgm:cxn modelId="{7F668DC8-06FC-4F6E-B120-2DC26A1CCBDA}" type="presOf" srcId="{1E36427E-DB0A-44A1-A16E-14B8CE309675}" destId="{EB0808CA-20FD-4897-B177-E7FA7DD19688}" srcOrd="0" destOrd="0" presId="urn:microsoft.com/office/officeart/2005/8/layout/vList2"/>
    <dgm:cxn modelId="{7E708EE5-A254-4C2E-8DD5-29AFC93966CA}" srcId="{DCE0567D-B5CB-4366-BE55-25F45C804359}" destId="{A2E41C02-1168-429F-826D-77A437FEF74C}" srcOrd="1" destOrd="0" parTransId="{70F2FFCE-CE9D-4624-BDD5-C7DDBBC7BBCE}" sibTransId="{B64F889C-256A-46A9-BAE2-962D76E26C42}"/>
    <dgm:cxn modelId="{BFACBAF1-9FF9-42A9-861B-91B6509253C3}" type="presOf" srcId="{204C6270-51A5-4F19-A111-F36CCA61CCA0}" destId="{9513EEF6-A02F-43B1-BF21-63AEF33B754A}" srcOrd="0" destOrd="0" presId="urn:microsoft.com/office/officeart/2005/8/layout/vList2"/>
    <dgm:cxn modelId="{D6C440E2-E8F7-4DBF-9DA7-02DEC9F4888E}" type="presParOf" srcId="{D3026E61-B270-4F88-B3F3-0120A7E11094}" destId="{AFC2F043-6132-4CAA-AB3D-F4B78BC549FD}" srcOrd="0" destOrd="0" presId="urn:microsoft.com/office/officeart/2005/8/layout/vList2"/>
    <dgm:cxn modelId="{6A3453BF-35CB-4B97-92EA-8F2CFE260A97}" type="presParOf" srcId="{D3026E61-B270-4F88-B3F3-0120A7E11094}" destId="{6BA7A3FA-0950-4143-A015-E611FBB89667}" srcOrd="1" destOrd="0" presId="urn:microsoft.com/office/officeart/2005/8/layout/vList2"/>
    <dgm:cxn modelId="{E2D7DB6E-154A-4E42-BA52-D3FA1737BD66}" type="presParOf" srcId="{D3026E61-B270-4F88-B3F3-0120A7E11094}" destId="{CC3B0D3F-29F9-4B0C-A944-1F8DD368834D}" srcOrd="2" destOrd="0" presId="urn:microsoft.com/office/officeart/2005/8/layout/vList2"/>
    <dgm:cxn modelId="{ADFE7BA4-27BC-41B2-93A0-D11806C93E49}" type="presParOf" srcId="{D3026E61-B270-4F88-B3F3-0120A7E11094}" destId="{B5495646-AED2-48C8-AD4D-590A8257C259}" srcOrd="3" destOrd="0" presId="urn:microsoft.com/office/officeart/2005/8/layout/vList2"/>
    <dgm:cxn modelId="{EE573EC6-02E4-426F-8013-EA46F8FB7A8D}" type="presParOf" srcId="{D3026E61-B270-4F88-B3F3-0120A7E11094}" destId="{EB0808CA-20FD-4897-B177-E7FA7DD19688}" srcOrd="4" destOrd="0" presId="urn:microsoft.com/office/officeart/2005/8/layout/vList2"/>
    <dgm:cxn modelId="{D9376D3B-1527-474C-8E99-DE745D0204E0}" type="presParOf" srcId="{D3026E61-B270-4F88-B3F3-0120A7E11094}" destId="{9513EEF6-A02F-43B1-BF21-63AEF33B75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AF73925-57D2-41C0-B377-55826E86944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GB"/>
        </a:p>
      </dgm:t>
    </dgm:pt>
    <dgm:pt modelId="{807219F4-5280-4718-996F-B37D1139AF28}">
      <dgm:prSet/>
      <dgm:spPr/>
      <dgm:t>
        <a:bodyPr/>
        <a:lstStyle/>
        <a:p>
          <a:r>
            <a:rPr lang="de-AT" dirty="0" err="1"/>
            <a:t>Silver</a:t>
          </a:r>
          <a:r>
            <a:rPr lang="de-AT" dirty="0"/>
            <a:t>/Golden Tickets</a:t>
          </a:r>
          <a:endParaRPr lang="en-AT" dirty="0"/>
        </a:p>
      </dgm:t>
    </dgm:pt>
    <dgm:pt modelId="{07EFC2AF-4E03-4CFC-A334-A19058CB3ED1}" type="parTrans" cxnId="{7DCBE3F2-95A9-4304-9A24-6CA591F6EA49}">
      <dgm:prSet/>
      <dgm:spPr/>
      <dgm:t>
        <a:bodyPr/>
        <a:lstStyle/>
        <a:p>
          <a:endParaRPr lang="en-GB"/>
        </a:p>
      </dgm:t>
    </dgm:pt>
    <dgm:pt modelId="{80B9588E-A0B1-4C69-AD1D-B689AA74F3AA}" type="sibTrans" cxnId="{7DCBE3F2-95A9-4304-9A24-6CA591F6EA49}">
      <dgm:prSet/>
      <dgm:spPr/>
      <dgm:t>
        <a:bodyPr/>
        <a:lstStyle/>
        <a:p>
          <a:endParaRPr lang="en-GB"/>
        </a:p>
      </dgm:t>
    </dgm:pt>
    <dgm:pt modelId="{50BA3B5F-B79E-488D-8148-396BD82AF5DF}">
      <dgm:prSet/>
      <dgm:spPr/>
      <dgm:t>
        <a:bodyPr/>
        <a:lstStyle/>
        <a:p>
          <a:r>
            <a:rPr lang="de-AT"/>
            <a:t>Silver Ticket</a:t>
          </a:r>
          <a:endParaRPr lang="en-AT"/>
        </a:p>
      </dgm:t>
    </dgm:pt>
    <dgm:pt modelId="{392D942F-ED99-4273-9AA1-6AA124BD4575}" type="parTrans" cxnId="{FEAAE9ED-DE18-49E6-A02C-041A9885021C}">
      <dgm:prSet/>
      <dgm:spPr/>
      <dgm:t>
        <a:bodyPr/>
        <a:lstStyle/>
        <a:p>
          <a:endParaRPr lang="en-GB"/>
        </a:p>
      </dgm:t>
    </dgm:pt>
    <dgm:pt modelId="{AF342EA9-86FA-4463-8134-BB7FFCF3C068}" type="sibTrans" cxnId="{FEAAE9ED-DE18-49E6-A02C-041A9885021C}">
      <dgm:prSet/>
      <dgm:spPr/>
      <dgm:t>
        <a:bodyPr/>
        <a:lstStyle/>
        <a:p>
          <a:endParaRPr lang="en-GB"/>
        </a:p>
      </dgm:t>
    </dgm:pt>
    <dgm:pt modelId="{81887BF2-AF9A-4897-90F6-F8C25470109C}">
      <dgm:prSet/>
      <dgm:spPr/>
      <dgm:t>
        <a:bodyPr/>
        <a:lstStyle/>
        <a:p>
          <a:r>
            <a:rPr lang="de-AT"/>
            <a:t>Usually means faking tickets against a regular account – typically a service account due to SPN requirement </a:t>
          </a:r>
          <a:endParaRPr lang="en-AT"/>
        </a:p>
      </dgm:t>
    </dgm:pt>
    <dgm:pt modelId="{9364663D-9947-47A7-A1B8-1A343F69537F}" type="parTrans" cxnId="{94ADDCE5-5687-4923-9F43-6A6B0D6C527C}">
      <dgm:prSet/>
      <dgm:spPr/>
      <dgm:t>
        <a:bodyPr/>
        <a:lstStyle/>
        <a:p>
          <a:endParaRPr lang="en-GB"/>
        </a:p>
      </dgm:t>
    </dgm:pt>
    <dgm:pt modelId="{03A142D2-DCF5-429D-8D0E-5A47DC64B9C1}" type="sibTrans" cxnId="{94ADDCE5-5687-4923-9F43-6A6B0D6C527C}">
      <dgm:prSet/>
      <dgm:spPr/>
      <dgm:t>
        <a:bodyPr/>
        <a:lstStyle/>
        <a:p>
          <a:endParaRPr lang="en-GB"/>
        </a:p>
      </dgm:t>
    </dgm:pt>
    <dgm:pt modelId="{2DAFDB6D-0A2C-4EA9-8D4B-DFE8B8803E6D}">
      <dgm:prSet/>
      <dgm:spPr/>
      <dgm:t>
        <a:bodyPr/>
        <a:lstStyle/>
        <a:p>
          <a:r>
            <a:rPr lang="de-AT" dirty="0"/>
            <a:t>This </a:t>
          </a:r>
          <a:r>
            <a:rPr lang="de-AT" dirty="0" err="1"/>
            <a:t>means</a:t>
          </a:r>
          <a:r>
            <a:rPr lang="de-AT" dirty="0"/>
            <a:t> </a:t>
          </a:r>
          <a:r>
            <a:rPr lang="de-AT" dirty="0" err="1"/>
            <a:t>you</a:t>
          </a:r>
          <a:r>
            <a:rPr lang="de-AT" dirty="0"/>
            <a:t> </a:t>
          </a:r>
          <a:r>
            <a:rPr lang="de-AT" dirty="0" err="1"/>
            <a:t>can</a:t>
          </a:r>
          <a:r>
            <a:rPr lang="de-AT" dirty="0"/>
            <a:t> </a:t>
          </a:r>
          <a:r>
            <a:rPr lang="de-AT" dirty="0" err="1"/>
            <a:t>impersonate</a:t>
          </a:r>
          <a:r>
            <a:rPr lang="de-AT" dirty="0"/>
            <a:t> </a:t>
          </a:r>
          <a:r>
            <a:rPr lang="de-AT" dirty="0" err="1"/>
            <a:t>any</a:t>
          </a:r>
          <a:r>
            <a:rPr lang="de-AT" dirty="0"/>
            <a:t> </a:t>
          </a:r>
          <a:r>
            <a:rPr lang="de-AT" dirty="0" err="1"/>
            <a:t>account</a:t>
          </a:r>
          <a:r>
            <a:rPr lang="de-AT" dirty="0"/>
            <a:t> </a:t>
          </a:r>
          <a:r>
            <a:rPr lang="de-AT" dirty="0" err="1"/>
            <a:t>against</a:t>
          </a:r>
          <a:r>
            <a:rPr lang="de-AT" dirty="0"/>
            <a:t> </a:t>
          </a:r>
          <a:r>
            <a:rPr lang="de-AT" dirty="0" err="1"/>
            <a:t>that</a:t>
          </a:r>
          <a:r>
            <a:rPr lang="de-AT" dirty="0"/>
            <a:t> </a:t>
          </a:r>
          <a:r>
            <a:rPr lang="de-AT" dirty="0" err="1"/>
            <a:t>one</a:t>
          </a:r>
          <a:r>
            <a:rPr lang="de-AT" dirty="0"/>
            <a:t> </a:t>
          </a:r>
          <a:r>
            <a:rPr lang="de-AT" dirty="0" err="1"/>
            <a:t>account</a:t>
          </a:r>
          <a:r>
            <a:rPr lang="de-AT" dirty="0"/>
            <a:t> (</a:t>
          </a:r>
          <a:r>
            <a:rPr lang="de-AT" dirty="0" err="1"/>
            <a:t>or</a:t>
          </a:r>
          <a:r>
            <a:rPr lang="de-AT" dirty="0"/>
            <a:t> </a:t>
          </a:r>
          <a:r>
            <a:rPr lang="de-AT" dirty="0" err="1"/>
            <a:t>application</a:t>
          </a:r>
          <a:r>
            <a:rPr lang="de-AT" dirty="0"/>
            <a:t> </a:t>
          </a:r>
          <a:r>
            <a:rPr lang="de-AT" dirty="0" err="1"/>
            <a:t>that</a:t>
          </a:r>
          <a:r>
            <a:rPr lang="de-AT" dirty="0"/>
            <a:t> </a:t>
          </a:r>
          <a:r>
            <a:rPr lang="de-AT" dirty="0" err="1"/>
            <a:t>runs</a:t>
          </a:r>
          <a:r>
            <a:rPr lang="de-AT" dirty="0"/>
            <a:t> in </a:t>
          </a:r>
          <a:r>
            <a:rPr lang="de-AT" dirty="0" err="1"/>
            <a:t>the</a:t>
          </a:r>
          <a:r>
            <a:rPr lang="de-AT" dirty="0"/>
            <a:t> </a:t>
          </a:r>
          <a:r>
            <a:rPr lang="de-AT" dirty="0" err="1"/>
            <a:t>context</a:t>
          </a:r>
          <a:r>
            <a:rPr lang="de-AT" dirty="0"/>
            <a:t> </a:t>
          </a:r>
          <a:r>
            <a:rPr lang="de-AT" dirty="0" err="1"/>
            <a:t>of</a:t>
          </a:r>
          <a:r>
            <a:rPr lang="de-AT" dirty="0"/>
            <a:t> </a:t>
          </a:r>
          <a:r>
            <a:rPr lang="de-AT" dirty="0" err="1"/>
            <a:t>that</a:t>
          </a:r>
          <a:r>
            <a:rPr lang="de-AT" dirty="0"/>
            <a:t> </a:t>
          </a:r>
          <a:r>
            <a:rPr lang="de-AT" dirty="0" err="1"/>
            <a:t>account</a:t>
          </a:r>
          <a:r>
            <a:rPr lang="de-AT" dirty="0"/>
            <a:t>)</a:t>
          </a:r>
          <a:endParaRPr lang="en-AT" dirty="0"/>
        </a:p>
      </dgm:t>
    </dgm:pt>
    <dgm:pt modelId="{63627902-15AB-4773-8019-EE3F816BE03E}" type="parTrans" cxnId="{745A27DD-D2FF-4484-8F52-C67315CD457C}">
      <dgm:prSet/>
      <dgm:spPr/>
      <dgm:t>
        <a:bodyPr/>
        <a:lstStyle/>
        <a:p>
          <a:endParaRPr lang="en-GB"/>
        </a:p>
      </dgm:t>
    </dgm:pt>
    <dgm:pt modelId="{43DDE28D-AC6F-4C82-B7A8-AF695F8D2D0C}" type="sibTrans" cxnId="{745A27DD-D2FF-4484-8F52-C67315CD457C}">
      <dgm:prSet/>
      <dgm:spPr/>
      <dgm:t>
        <a:bodyPr/>
        <a:lstStyle/>
        <a:p>
          <a:endParaRPr lang="en-GB"/>
        </a:p>
      </dgm:t>
    </dgm:pt>
    <dgm:pt modelId="{B7B1470E-B225-4048-9F42-A4D28A2375FF}">
      <dgm:prSet/>
      <dgm:spPr/>
      <dgm:t>
        <a:bodyPr/>
        <a:lstStyle/>
        <a:p>
          <a:r>
            <a:rPr lang="de-AT" dirty="0"/>
            <a:t>Golden Ticket</a:t>
          </a:r>
          <a:endParaRPr lang="en-AT" dirty="0"/>
        </a:p>
      </dgm:t>
    </dgm:pt>
    <dgm:pt modelId="{90F01771-1544-415B-9127-62B15BD2B35D}" type="parTrans" cxnId="{4EA995B6-2E9D-4813-9456-79D923DE3D45}">
      <dgm:prSet/>
      <dgm:spPr/>
      <dgm:t>
        <a:bodyPr/>
        <a:lstStyle/>
        <a:p>
          <a:endParaRPr lang="en-GB"/>
        </a:p>
      </dgm:t>
    </dgm:pt>
    <dgm:pt modelId="{ACFBA3A3-99A6-4911-8A2C-184CC2B5254D}" type="sibTrans" cxnId="{4EA995B6-2E9D-4813-9456-79D923DE3D45}">
      <dgm:prSet/>
      <dgm:spPr/>
      <dgm:t>
        <a:bodyPr/>
        <a:lstStyle/>
        <a:p>
          <a:endParaRPr lang="en-GB"/>
        </a:p>
      </dgm:t>
    </dgm:pt>
    <dgm:pt modelId="{2EC942CB-D055-460F-AED9-863FBC37597F}">
      <dgm:prSet/>
      <dgm:spPr/>
      <dgm:t>
        <a:bodyPr/>
        <a:lstStyle/>
        <a:p>
          <a:r>
            <a:rPr lang="de-AT" dirty="0" err="1"/>
            <a:t>Means</a:t>
          </a:r>
          <a:r>
            <a:rPr lang="de-AT" dirty="0"/>
            <a:t> </a:t>
          </a:r>
          <a:r>
            <a:rPr lang="de-AT" dirty="0" err="1"/>
            <a:t>faking</a:t>
          </a:r>
          <a:r>
            <a:rPr lang="de-AT" dirty="0"/>
            <a:t> </a:t>
          </a:r>
          <a:r>
            <a:rPr lang="de-AT" dirty="0" err="1"/>
            <a:t>tickets</a:t>
          </a:r>
          <a:r>
            <a:rPr lang="de-AT" dirty="0"/>
            <a:t> </a:t>
          </a:r>
          <a:r>
            <a:rPr lang="de-AT" dirty="0" err="1"/>
            <a:t>against</a:t>
          </a:r>
          <a:r>
            <a:rPr lang="de-AT" dirty="0"/>
            <a:t> </a:t>
          </a:r>
          <a:r>
            <a:rPr lang="de-AT" dirty="0" err="1"/>
            <a:t>the</a:t>
          </a:r>
          <a:r>
            <a:rPr lang="de-AT" dirty="0"/>
            <a:t> </a:t>
          </a:r>
          <a:r>
            <a:rPr lang="de-AT" dirty="0" err="1"/>
            <a:t>krbtgt</a:t>
          </a:r>
          <a:r>
            <a:rPr lang="de-AT" dirty="0"/>
            <a:t> </a:t>
          </a:r>
          <a:r>
            <a:rPr lang="de-AT" dirty="0" err="1"/>
            <a:t>account</a:t>
          </a:r>
          <a:r>
            <a:rPr lang="de-AT" dirty="0"/>
            <a:t>, </a:t>
          </a:r>
          <a:r>
            <a:rPr lang="de-AT" dirty="0" err="1"/>
            <a:t>which</a:t>
          </a:r>
          <a:r>
            <a:rPr lang="de-AT" dirty="0"/>
            <a:t> </a:t>
          </a:r>
          <a:r>
            <a:rPr lang="de-AT" dirty="0" err="1"/>
            <a:t>allows</a:t>
          </a:r>
          <a:r>
            <a:rPr lang="de-AT" dirty="0"/>
            <a:t> an </a:t>
          </a:r>
          <a:r>
            <a:rPr lang="de-AT" dirty="0" err="1"/>
            <a:t>attacker</a:t>
          </a:r>
          <a:r>
            <a:rPr lang="de-AT" dirty="0"/>
            <a:t> </a:t>
          </a:r>
          <a:r>
            <a:rPr lang="de-AT" dirty="0" err="1"/>
            <a:t>to</a:t>
          </a:r>
          <a:r>
            <a:rPr lang="de-AT" dirty="0"/>
            <a:t> </a:t>
          </a:r>
          <a:r>
            <a:rPr lang="de-AT" dirty="0" err="1"/>
            <a:t>create</a:t>
          </a:r>
          <a:r>
            <a:rPr lang="de-AT" dirty="0"/>
            <a:t> </a:t>
          </a:r>
          <a:r>
            <a:rPr lang="de-AT" dirty="0" err="1"/>
            <a:t>arbitrary</a:t>
          </a:r>
          <a:r>
            <a:rPr lang="de-AT" dirty="0"/>
            <a:t> TGTs</a:t>
          </a:r>
          <a:endParaRPr lang="en-AT" dirty="0"/>
        </a:p>
      </dgm:t>
    </dgm:pt>
    <dgm:pt modelId="{E9F90870-76D3-4B23-B4AD-4EF752F3BEDA}" type="parTrans" cxnId="{C3C19B0C-3B83-48B3-9B05-35D9FD4D88BD}">
      <dgm:prSet/>
      <dgm:spPr/>
      <dgm:t>
        <a:bodyPr/>
        <a:lstStyle/>
        <a:p>
          <a:endParaRPr lang="en-GB"/>
        </a:p>
      </dgm:t>
    </dgm:pt>
    <dgm:pt modelId="{B691B439-46B3-48CB-923A-71B3E9E7D547}" type="sibTrans" cxnId="{C3C19B0C-3B83-48B3-9B05-35D9FD4D88BD}">
      <dgm:prSet/>
      <dgm:spPr/>
      <dgm:t>
        <a:bodyPr/>
        <a:lstStyle/>
        <a:p>
          <a:endParaRPr lang="en-GB"/>
        </a:p>
      </dgm:t>
    </dgm:pt>
    <dgm:pt modelId="{0FE96147-7FCB-4955-B52A-A1802BEDC8B1}">
      <dgm:prSet/>
      <dgm:spPr/>
      <dgm:t>
        <a:bodyPr/>
        <a:lstStyle/>
        <a:p>
          <a:r>
            <a:rPr lang="de-AT"/>
            <a:t>describe </a:t>
          </a:r>
          <a:r>
            <a:rPr lang="de-AT" dirty="0"/>
            <a:t>a </a:t>
          </a:r>
          <a:r>
            <a:rPr lang="de-AT" dirty="0" err="1"/>
            <a:t>scenario</a:t>
          </a:r>
          <a:r>
            <a:rPr lang="de-AT" dirty="0"/>
            <a:t> in </a:t>
          </a:r>
          <a:r>
            <a:rPr lang="de-AT" dirty="0" err="1"/>
            <a:t>which</a:t>
          </a:r>
          <a:r>
            <a:rPr lang="de-AT" dirty="0"/>
            <a:t> an </a:t>
          </a:r>
          <a:r>
            <a:rPr lang="de-AT" dirty="0" err="1"/>
            <a:t>attacker</a:t>
          </a:r>
          <a:r>
            <a:rPr lang="de-AT" dirty="0"/>
            <a:t> </a:t>
          </a:r>
          <a:r>
            <a:rPr lang="de-AT" dirty="0" err="1"/>
            <a:t>acquires</a:t>
          </a:r>
          <a:r>
            <a:rPr lang="de-AT" dirty="0"/>
            <a:t> a </a:t>
          </a:r>
          <a:r>
            <a:rPr lang="de-AT" dirty="0" err="1"/>
            <a:t>password</a:t>
          </a:r>
          <a:r>
            <a:rPr lang="de-AT" dirty="0"/>
            <a:t> </a:t>
          </a:r>
          <a:r>
            <a:rPr lang="de-AT" dirty="0" err="1"/>
            <a:t>or</a:t>
          </a:r>
          <a:r>
            <a:rPr lang="de-AT" dirty="0"/>
            <a:t> a </a:t>
          </a:r>
          <a:r>
            <a:rPr lang="de-AT" dirty="0" err="1"/>
            <a:t>password</a:t>
          </a:r>
          <a:r>
            <a:rPr lang="de-AT" dirty="0"/>
            <a:t> </a:t>
          </a:r>
          <a:r>
            <a:rPr lang="de-AT" dirty="0" err="1"/>
            <a:t>hash</a:t>
          </a:r>
          <a:r>
            <a:rPr lang="de-AT" dirty="0"/>
            <a:t> </a:t>
          </a:r>
          <a:r>
            <a:rPr lang="de-AT" dirty="0" err="1"/>
            <a:t>of</a:t>
          </a:r>
          <a:r>
            <a:rPr lang="de-AT" dirty="0"/>
            <a:t> an </a:t>
          </a:r>
          <a:r>
            <a:rPr lang="de-AT" dirty="0" err="1"/>
            <a:t>account</a:t>
          </a:r>
          <a:r>
            <a:rPr lang="de-AT" dirty="0"/>
            <a:t> and </a:t>
          </a:r>
          <a:r>
            <a:rPr lang="de-AT" dirty="0" err="1"/>
            <a:t>can</a:t>
          </a:r>
          <a:r>
            <a:rPr lang="de-AT" dirty="0"/>
            <a:t> </a:t>
          </a:r>
          <a:r>
            <a:rPr lang="de-AT" dirty="0" err="1"/>
            <a:t>therefore</a:t>
          </a:r>
          <a:r>
            <a:rPr lang="de-AT" dirty="0"/>
            <a:t> fake </a:t>
          </a:r>
          <a:r>
            <a:rPr lang="de-AT" dirty="0" err="1"/>
            <a:t>tickets</a:t>
          </a:r>
          <a:r>
            <a:rPr lang="de-AT" dirty="0"/>
            <a:t> </a:t>
          </a:r>
          <a:r>
            <a:rPr lang="de-AT" dirty="0" err="1"/>
            <a:t>against</a:t>
          </a:r>
          <a:r>
            <a:rPr lang="de-AT" dirty="0"/>
            <a:t> </a:t>
          </a:r>
          <a:r>
            <a:rPr lang="de-AT" dirty="0" err="1"/>
            <a:t>that</a:t>
          </a:r>
          <a:r>
            <a:rPr lang="de-AT" dirty="0"/>
            <a:t> </a:t>
          </a:r>
          <a:r>
            <a:rPr lang="de-AT" dirty="0" err="1"/>
            <a:t>account</a:t>
          </a:r>
          <a:endParaRPr lang="en-AT" dirty="0"/>
        </a:p>
      </dgm:t>
    </dgm:pt>
    <dgm:pt modelId="{45E17CFC-AA54-4FC9-A720-ABF3723957F4}" type="parTrans" cxnId="{6ADAC526-BB07-422C-912C-FD1E05289BD8}">
      <dgm:prSet/>
      <dgm:spPr/>
      <dgm:t>
        <a:bodyPr/>
        <a:lstStyle/>
        <a:p>
          <a:endParaRPr lang="en-GB"/>
        </a:p>
      </dgm:t>
    </dgm:pt>
    <dgm:pt modelId="{BC7E4849-38B0-4D11-91EC-4C4D2DA38728}" type="sibTrans" cxnId="{6ADAC526-BB07-422C-912C-FD1E05289BD8}">
      <dgm:prSet/>
      <dgm:spPr/>
      <dgm:t>
        <a:bodyPr/>
        <a:lstStyle/>
        <a:p>
          <a:endParaRPr lang="en-GB"/>
        </a:p>
      </dgm:t>
    </dgm:pt>
    <dgm:pt modelId="{3723516B-D9A2-4E70-98F0-69D57F81D3B0}" type="pres">
      <dgm:prSet presAssocID="{1AF73925-57D2-41C0-B377-55826E869444}" presName="vert0" presStyleCnt="0">
        <dgm:presLayoutVars>
          <dgm:dir/>
          <dgm:animOne val="branch"/>
          <dgm:animLvl val="lvl"/>
        </dgm:presLayoutVars>
      </dgm:prSet>
      <dgm:spPr/>
    </dgm:pt>
    <dgm:pt modelId="{369BEBB3-47BA-429B-872A-F691F9DFA66E}" type="pres">
      <dgm:prSet presAssocID="{807219F4-5280-4718-996F-B37D1139AF28}" presName="thickLine" presStyleLbl="alignNode1" presStyleIdx="0" presStyleCnt="3"/>
      <dgm:spPr/>
    </dgm:pt>
    <dgm:pt modelId="{B65D711C-F97B-469F-9917-53E0F953FA7D}" type="pres">
      <dgm:prSet presAssocID="{807219F4-5280-4718-996F-B37D1139AF28}" presName="horz1" presStyleCnt="0"/>
      <dgm:spPr/>
    </dgm:pt>
    <dgm:pt modelId="{CCA2E668-15A7-4362-B2BD-C42CB577EDFE}" type="pres">
      <dgm:prSet presAssocID="{807219F4-5280-4718-996F-B37D1139AF28}" presName="tx1" presStyleLbl="revTx" presStyleIdx="0" presStyleCnt="7"/>
      <dgm:spPr/>
    </dgm:pt>
    <dgm:pt modelId="{95AAD196-648C-4A4E-9398-8B9F5E4FDB9E}" type="pres">
      <dgm:prSet presAssocID="{807219F4-5280-4718-996F-B37D1139AF28}" presName="vert1" presStyleCnt="0"/>
      <dgm:spPr/>
    </dgm:pt>
    <dgm:pt modelId="{5B971D53-070D-4158-A584-FA7318777470}" type="pres">
      <dgm:prSet presAssocID="{0FE96147-7FCB-4955-B52A-A1802BEDC8B1}" presName="vertSpace2a" presStyleCnt="0"/>
      <dgm:spPr/>
    </dgm:pt>
    <dgm:pt modelId="{6726B443-5DDA-494B-8F9C-796353F89529}" type="pres">
      <dgm:prSet presAssocID="{0FE96147-7FCB-4955-B52A-A1802BEDC8B1}" presName="horz2" presStyleCnt="0"/>
      <dgm:spPr/>
    </dgm:pt>
    <dgm:pt modelId="{AE122176-37D3-400B-8306-D68A4EE8C74E}" type="pres">
      <dgm:prSet presAssocID="{0FE96147-7FCB-4955-B52A-A1802BEDC8B1}" presName="horzSpace2" presStyleCnt="0"/>
      <dgm:spPr/>
    </dgm:pt>
    <dgm:pt modelId="{AEAD14A1-8ECC-4FBF-BF75-35615DBE650D}" type="pres">
      <dgm:prSet presAssocID="{0FE96147-7FCB-4955-B52A-A1802BEDC8B1}" presName="tx2" presStyleLbl="revTx" presStyleIdx="1" presStyleCnt="7"/>
      <dgm:spPr/>
    </dgm:pt>
    <dgm:pt modelId="{A5F4D387-3158-4944-BF2A-FC3E166DA614}" type="pres">
      <dgm:prSet presAssocID="{0FE96147-7FCB-4955-B52A-A1802BEDC8B1}" presName="vert2" presStyleCnt="0"/>
      <dgm:spPr/>
    </dgm:pt>
    <dgm:pt modelId="{77625242-305C-471F-9AF3-89E0C317A5E1}" type="pres">
      <dgm:prSet presAssocID="{0FE96147-7FCB-4955-B52A-A1802BEDC8B1}" presName="thinLine2b" presStyleLbl="callout" presStyleIdx="0" presStyleCnt="4"/>
      <dgm:spPr/>
    </dgm:pt>
    <dgm:pt modelId="{AD0277C1-073B-4E1C-A977-6E89DC1F9D60}" type="pres">
      <dgm:prSet presAssocID="{0FE96147-7FCB-4955-B52A-A1802BEDC8B1}" presName="vertSpace2b" presStyleCnt="0"/>
      <dgm:spPr/>
    </dgm:pt>
    <dgm:pt modelId="{4F98CBF1-EC92-4EB6-8C16-BE92485C2D16}" type="pres">
      <dgm:prSet presAssocID="{50BA3B5F-B79E-488D-8148-396BD82AF5DF}" presName="thickLine" presStyleLbl="alignNode1" presStyleIdx="1" presStyleCnt="3"/>
      <dgm:spPr/>
    </dgm:pt>
    <dgm:pt modelId="{CF2F9364-7035-4249-BA80-61FCAFADE146}" type="pres">
      <dgm:prSet presAssocID="{50BA3B5F-B79E-488D-8148-396BD82AF5DF}" presName="horz1" presStyleCnt="0"/>
      <dgm:spPr/>
    </dgm:pt>
    <dgm:pt modelId="{F83DED0F-6463-40BC-8C33-ABC548722807}" type="pres">
      <dgm:prSet presAssocID="{50BA3B5F-B79E-488D-8148-396BD82AF5DF}" presName="tx1" presStyleLbl="revTx" presStyleIdx="2" presStyleCnt="7"/>
      <dgm:spPr/>
    </dgm:pt>
    <dgm:pt modelId="{96424309-8BA1-4C4D-8EE9-9B8A209AD596}" type="pres">
      <dgm:prSet presAssocID="{50BA3B5F-B79E-488D-8148-396BD82AF5DF}" presName="vert1" presStyleCnt="0"/>
      <dgm:spPr/>
    </dgm:pt>
    <dgm:pt modelId="{96E4452C-AE33-4BDD-AC2D-6984155C620F}" type="pres">
      <dgm:prSet presAssocID="{81887BF2-AF9A-4897-90F6-F8C25470109C}" presName="vertSpace2a" presStyleCnt="0"/>
      <dgm:spPr/>
    </dgm:pt>
    <dgm:pt modelId="{0F8F07FA-0280-4031-BF1A-EF2291AE7F01}" type="pres">
      <dgm:prSet presAssocID="{81887BF2-AF9A-4897-90F6-F8C25470109C}" presName="horz2" presStyleCnt="0"/>
      <dgm:spPr/>
    </dgm:pt>
    <dgm:pt modelId="{46DC64B7-EE7C-47C3-8D4A-E90D8CC0F54F}" type="pres">
      <dgm:prSet presAssocID="{81887BF2-AF9A-4897-90F6-F8C25470109C}" presName="horzSpace2" presStyleCnt="0"/>
      <dgm:spPr/>
    </dgm:pt>
    <dgm:pt modelId="{1D02823D-F450-4A41-99D9-28CB5109618F}" type="pres">
      <dgm:prSet presAssocID="{81887BF2-AF9A-4897-90F6-F8C25470109C}" presName="tx2" presStyleLbl="revTx" presStyleIdx="3" presStyleCnt="7"/>
      <dgm:spPr/>
    </dgm:pt>
    <dgm:pt modelId="{F39A813E-FC47-4B2C-ACD1-BBD579E9300E}" type="pres">
      <dgm:prSet presAssocID="{81887BF2-AF9A-4897-90F6-F8C25470109C}" presName="vert2" presStyleCnt="0"/>
      <dgm:spPr/>
    </dgm:pt>
    <dgm:pt modelId="{B0867548-4EE2-4E63-84E1-C4ED90EEADF5}" type="pres">
      <dgm:prSet presAssocID="{81887BF2-AF9A-4897-90F6-F8C25470109C}" presName="thinLine2b" presStyleLbl="callout" presStyleIdx="1" presStyleCnt="4"/>
      <dgm:spPr/>
    </dgm:pt>
    <dgm:pt modelId="{C1476AB3-F615-443D-BB71-0D574ABDCFDB}" type="pres">
      <dgm:prSet presAssocID="{81887BF2-AF9A-4897-90F6-F8C25470109C}" presName="vertSpace2b" presStyleCnt="0"/>
      <dgm:spPr/>
    </dgm:pt>
    <dgm:pt modelId="{7326A730-1EC3-4CFC-A63D-0F03499F965A}" type="pres">
      <dgm:prSet presAssocID="{2DAFDB6D-0A2C-4EA9-8D4B-DFE8B8803E6D}" presName="horz2" presStyleCnt="0"/>
      <dgm:spPr/>
    </dgm:pt>
    <dgm:pt modelId="{97D660F5-1F87-4B8E-BD41-A887008600D8}" type="pres">
      <dgm:prSet presAssocID="{2DAFDB6D-0A2C-4EA9-8D4B-DFE8B8803E6D}" presName="horzSpace2" presStyleCnt="0"/>
      <dgm:spPr/>
    </dgm:pt>
    <dgm:pt modelId="{3869A62C-C20B-460F-A955-E378117A8315}" type="pres">
      <dgm:prSet presAssocID="{2DAFDB6D-0A2C-4EA9-8D4B-DFE8B8803E6D}" presName="tx2" presStyleLbl="revTx" presStyleIdx="4" presStyleCnt="7"/>
      <dgm:spPr/>
    </dgm:pt>
    <dgm:pt modelId="{C6675B14-98C9-48B6-8A0E-D1BE04C02DFC}" type="pres">
      <dgm:prSet presAssocID="{2DAFDB6D-0A2C-4EA9-8D4B-DFE8B8803E6D}" presName="vert2" presStyleCnt="0"/>
      <dgm:spPr/>
    </dgm:pt>
    <dgm:pt modelId="{7A092CCB-046A-4AEA-A8C7-7F86D076BA74}" type="pres">
      <dgm:prSet presAssocID="{2DAFDB6D-0A2C-4EA9-8D4B-DFE8B8803E6D}" presName="thinLine2b" presStyleLbl="callout" presStyleIdx="2" presStyleCnt="4"/>
      <dgm:spPr/>
    </dgm:pt>
    <dgm:pt modelId="{F227D479-2CFB-4F9A-B498-64AA2F05CFDC}" type="pres">
      <dgm:prSet presAssocID="{2DAFDB6D-0A2C-4EA9-8D4B-DFE8B8803E6D}" presName="vertSpace2b" presStyleCnt="0"/>
      <dgm:spPr/>
    </dgm:pt>
    <dgm:pt modelId="{F1746F58-AABF-4A97-A60D-E631CB7B7626}" type="pres">
      <dgm:prSet presAssocID="{B7B1470E-B225-4048-9F42-A4D28A2375FF}" presName="thickLine" presStyleLbl="alignNode1" presStyleIdx="2" presStyleCnt="3"/>
      <dgm:spPr/>
    </dgm:pt>
    <dgm:pt modelId="{F5905C42-AC0A-4F9B-BF78-F1BC8046476C}" type="pres">
      <dgm:prSet presAssocID="{B7B1470E-B225-4048-9F42-A4D28A2375FF}" presName="horz1" presStyleCnt="0"/>
      <dgm:spPr/>
    </dgm:pt>
    <dgm:pt modelId="{83A09EF0-112A-415B-BE56-A7A6455E345B}" type="pres">
      <dgm:prSet presAssocID="{B7B1470E-B225-4048-9F42-A4D28A2375FF}" presName="tx1" presStyleLbl="revTx" presStyleIdx="5" presStyleCnt="7"/>
      <dgm:spPr/>
    </dgm:pt>
    <dgm:pt modelId="{761AD1FC-2420-4CFC-9EDE-3D86DEA2781D}" type="pres">
      <dgm:prSet presAssocID="{B7B1470E-B225-4048-9F42-A4D28A2375FF}" presName="vert1" presStyleCnt="0"/>
      <dgm:spPr/>
    </dgm:pt>
    <dgm:pt modelId="{6A5AE452-C8FD-4EA3-AF9E-F17151AA8752}" type="pres">
      <dgm:prSet presAssocID="{2EC942CB-D055-460F-AED9-863FBC37597F}" presName="vertSpace2a" presStyleCnt="0"/>
      <dgm:spPr/>
    </dgm:pt>
    <dgm:pt modelId="{9C81F38D-1CAB-4F10-8AEB-5F8B8586F737}" type="pres">
      <dgm:prSet presAssocID="{2EC942CB-D055-460F-AED9-863FBC37597F}" presName="horz2" presStyleCnt="0"/>
      <dgm:spPr/>
    </dgm:pt>
    <dgm:pt modelId="{B472AD34-C4F5-4060-840B-8D3C0D792105}" type="pres">
      <dgm:prSet presAssocID="{2EC942CB-D055-460F-AED9-863FBC37597F}" presName="horzSpace2" presStyleCnt="0"/>
      <dgm:spPr/>
    </dgm:pt>
    <dgm:pt modelId="{9536ADE5-9785-4E43-BB98-5033A081365B}" type="pres">
      <dgm:prSet presAssocID="{2EC942CB-D055-460F-AED9-863FBC37597F}" presName="tx2" presStyleLbl="revTx" presStyleIdx="6" presStyleCnt="7"/>
      <dgm:spPr/>
    </dgm:pt>
    <dgm:pt modelId="{B292EF8D-FC46-4853-A320-7C6C8B318BA3}" type="pres">
      <dgm:prSet presAssocID="{2EC942CB-D055-460F-AED9-863FBC37597F}" presName="vert2" presStyleCnt="0"/>
      <dgm:spPr/>
    </dgm:pt>
    <dgm:pt modelId="{BC0B03BD-E058-47B0-A165-07884129599D}" type="pres">
      <dgm:prSet presAssocID="{2EC942CB-D055-460F-AED9-863FBC37597F}" presName="thinLine2b" presStyleLbl="callout" presStyleIdx="3" presStyleCnt="4"/>
      <dgm:spPr/>
    </dgm:pt>
    <dgm:pt modelId="{4FBD4437-D536-4F83-B673-3DCA1F6536C2}" type="pres">
      <dgm:prSet presAssocID="{2EC942CB-D055-460F-AED9-863FBC37597F}" presName="vertSpace2b" presStyleCnt="0"/>
      <dgm:spPr/>
    </dgm:pt>
  </dgm:ptLst>
  <dgm:cxnLst>
    <dgm:cxn modelId="{C3C19B0C-3B83-48B3-9B05-35D9FD4D88BD}" srcId="{B7B1470E-B225-4048-9F42-A4D28A2375FF}" destId="{2EC942CB-D055-460F-AED9-863FBC37597F}" srcOrd="0" destOrd="0" parTransId="{E9F90870-76D3-4B23-B4AD-4EF752F3BEDA}" sibTransId="{B691B439-46B3-48CB-923A-71B3E9E7D547}"/>
    <dgm:cxn modelId="{F465C411-29E3-4A6E-9AD5-60B3400A96E1}" type="presOf" srcId="{1AF73925-57D2-41C0-B377-55826E869444}" destId="{3723516B-D9A2-4E70-98F0-69D57F81D3B0}" srcOrd="0" destOrd="0" presId="urn:microsoft.com/office/officeart/2008/layout/LinedList"/>
    <dgm:cxn modelId="{6ADAC526-BB07-422C-912C-FD1E05289BD8}" srcId="{807219F4-5280-4718-996F-B37D1139AF28}" destId="{0FE96147-7FCB-4955-B52A-A1802BEDC8B1}" srcOrd="0" destOrd="0" parTransId="{45E17CFC-AA54-4FC9-A720-ABF3723957F4}" sibTransId="{BC7E4849-38B0-4D11-91EC-4C4D2DA38728}"/>
    <dgm:cxn modelId="{1EE61554-D343-4578-8E85-CAC1559EB406}" type="presOf" srcId="{50BA3B5F-B79E-488D-8148-396BD82AF5DF}" destId="{F83DED0F-6463-40BC-8C33-ABC548722807}" srcOrd="0" destOrd="0" presId="urn:microsoft.com/office/officeart/2008/layout/LinedList"/>
    <dgm:cxn modelId="{483C3C81-EA34-474A-8F7F-9A1DA45F337A}" type="presOf" srcId="{2EC942CB-D055-460F-AED9-863FBC37597F}" destId="{9536ADE5-9785-4E43-BB98-5033A081365B}" srcOrd="0" destOrd="0" presId="urn:microsoft.com/office/officeart/2008/layout/LinedList"/>
    <dgm:cxn modelId="{1B53229F-AF70-446F-A905-E21F1E46509B}" type="presOf" srcId="{807219F4-5280-4718-996F-B37D1139AF28}" destId="{CCA2E668-15A7-4362-B2BD-C42CB577EDFE}" srcOrd="0" destOrd="0" presId="urn:microsoft.com/office/officeart/2008/layout/LinedList"/>
    <dgm:cxn modelId="{A5DB8DA4-D158-4CD6-8911-98390520528E}" type="presOf" srcId="{0FE96147-7FCB-4955-B52A-A1802BEDC8B1}" destId="{AEAD14A1-8ECC-4FBF-BF75-35615DBE650D}" srcOrd="0" destOrd="0" presId="urn:microsoft.com/office/officeart/2008/layout/LinedList"/>
    <dgm:cxn modelId="{FA8E53AA-2A0D-4C3E-9E05-FB766E6DA311}" type="presOf" srcId="{B7B1470E-B225-4048-9F42-A4D28A2375FF}" destId="{83A09EF0-112A-415B-BE56-A7A6455E345B}" srcOrd="0" destOrd="0" presId="urn:microsoft.com/office/officeart/2008/layout/LinedList"/>
    <dgm:cxn modelId="{C5C158AB-A235-4511-8BEE-0160634D2C2B}" type="presOf" srcId="{81887BF2-AF9A-4897-90F6-F8C25470109C}" destId="{1D02823D-F450-4A41-99D9-28CB5109618F}" srcOrd="0" destOrd="0" presId="urn:microsoft.com/office/officeart/2008/layout/LinedList"/>
    <dgm:cxn modelId="{4EA995B6-2E9D-4813-9456-79D923DE3D45}" srcId="{1AF73925-57D2-41C0-B377-55826E869444}" destId="{B7B1470E-B225-4048-9F42-A4D28A2375FF}" srcOrd="2" destOrd="0" parTransId="{90F01771-1544-415B-9127-62B15BD2B35D}" sibTransId="{ACFBA3A3-99A6-4911-8A2C-184CC2B5254D}"/>
    <dgm:cxn modelId="{745A27DD-D2FF-4484-8F52-C67315CD457C}" srcId="{50BA3B5F-B79E-488D-8148-396BD82AF5DF}" destId="{2DAFDB6D-0A2C-4EA9-8D4B-DFE8B8803E6D}" srcOrd="1" destOrd="0" parTransId="{63627902-15AB-4773-8019-EE3F816BE03E}" sibTransId="{43DDE28D-AC6F-4C82-B7A8-AF695F8D2D0C}"/>
    <dgm:cxn modelId="{94ADDCE5-5687-4923-9F43-6A6B0D6C527C}" srcId="{50BA3B5F-B79E-488D-8148-396BD82AF5DF}" destId="{81887BF2-AF9A-4897-90F6-F8C25470109C}" srcOrd="0" destOrd="0" parTransId="{9364663D-9947-47A7-A1B8-1A343F69537F}" sibTransId="{03A142D2-DCF5-429D-8D0E-5A47DC64B9C1}"/>
    <dgm:cxn modelId="{FEAAE9ED-DE18-49E6-A02C-041A9885021C}" srcId="{1AF73925-57D2-41C0-B377-55826E869444}" destId="{50BA3B5F-B79E-488D-8148-396BD82AF5DF}" srcOrd="1" destOrd="0" parTransId="{392D942F-ED99-4273-9AA1-6AA124BD4575}" sibTransId="{AF342EA9-86FA-4463-8134-BB7FFCF3C068}"/>
    <dgm:cxn modelId="{7DCBE3F2-95A9-4304-9A24-6CA591F6EA49}" srcId="{1AF73925-57D2-41C0-B377-55826E869444}" destId="{807219F4-5280-4718-996F-B37D1139AF28}" srcOrd="0" destOrd="0" parTransId="{07EFC2AF-4E03-4CFC-A334-A19058CB3ED1}" sibTransId="{80B9588E-A0B1-4C69-AD1D-B689AA74F3AA}"/>
    <dgm:cxn modelId="{582DFFF2-9A87-4B9D-A616-20B62FC28C95}" type="presOf" srcId="{2DAFDB6D-0A2C-4EA9-8D4B-DFE8B8803E6D}" destId="{3869A62C-C20B-460F-A955-E378117A8315}" srcOrd="0" destOrd="0" presId="urn:microsoft.com/office/officeart/2008/layout/LinedList"/>
    <dgm:cxn modelId="{41C7EC3A-D6F7-406C-8096-43600ED3FE30}" type="presParOf" srcId="{3723516B-D9A2-4E70-98F0-69D57F81D3B0}" destId="{369BEBB3-47BA-429B-872A-F691F9DFA66E}" srcOrd="0" destOrd="0" presId="urn:microsoft.com/office/officeart/2008/layout/LinedList"/>
    <dgm:cxn modelId="{F73E9052-4369-4D92-A33E-97F5068CF127}" type="presParOf" srcId="{3723516B-D9A2-4E70-98F0-69D57F81D3B0}" destId="{B65D711C-F97B-469F-9917-53E0F953FA7D}" srcOrd="1" destOrd="0" presId="urn:microsoft.com/office/officeart/2008/layout/LinedList"/>
    <dgm:cxn modelId="{78C6B6D8-1D48-4864-B60E-B96C3F9DC91D}" type="presParOf" srcId="{B65D711C-F97B-469F-9917-53E0F953FA7D}" destId="{CCA2E668-15A7-4362-B2BD-C42CB577EDFE}" srcOrd="0" destOrd="0" presId="urn:microsoft.com/office/officeart/2008/layout/LinedList"/>
    <dgm:cxn modelId="{313DA5A4-F970-4174-8AE1-84CAA797B089}" type="presParOf" srcId="{B65D711C-F97B-469F-9917-53E0F953FA7D}" destId="{95AAD196-648C-4A4E-9398-8B9F5E4FDB9E}" srcOrd="1" destOrd="0" presId="urn:microsoft.com/office/officeart/2008/layout/LinedList"/>
    <dgm:cxn modelId="{117B4A52-E3A1-4F6F-A4A7-159D7E4B17D3}" type="presParOf" srcId="{95AAD196-648C-4A4E-9398-8B9F5E4FDB9E}" destId="{5B971D53-070D-4158-A584-FA7318777470}" srcOrd="0" destOrd="0" presId="urn:microsoft.com/office/officeart/2008/layout/LinedList"/>
    <dgm:cxn modelId="{1851FA4E-680A-4E57-84E3-9BF1AABD659E}" type="presParOf" srcId="{95AAD196-648C-4A4E-9398-8B9F5E4FDB9E}" destId="{6726B443-5DDA-494B-8F9C-796353F89529}" srcOrd="1" destOrd="0" presId="urn:microsoft.com/office/officeart/2008/layout/LinedList"/>
    <dgm:cxn modelId="{956CA4A3-9136-4E3D-B006-ECAAA75E96C9}" type="presParOf" srcId="{6726B443-5DDA-494B-8F9C-796353F89529}" destId="{AE122176-37D3-400B-8306-D68A4EE8C74E}" srcOrd="0" destOrd="0" presId="urn:microsoft.com/office/officeart/2008/layout/LinedList"/>
    <dgm:cxn modelId="{E4ECE93F-80D8-4A8E-B56B-A39AD964ACF7}" type="presParOf" srcId="{6726B443-5DDA-494B-8F9C-796353F89529}" destId="{AEAD14A1-8ECC-4FBF-BF75-35615DBE650D}" srcOrd="1" destOrd="0" presId="urn:microsoft.com/office/officeart/2008/layout/LinedList"/>
    <dgm:cxn modelId="{1B1E2456-D0BE-4AC6-AD27-7B154CE6AE20}" type="presParOf" srcId="{6726B443-5DDA-494B-8F9C-796353F89529}" destId="{A5F4D387-3158-4944-BF2A-FC3E166DA614}" srcOrd="2" destOrd="0" presId="urn:microsoft.com/office/officeart/2008/layout/LinedList"/>
    <dgm:cxn modelId="{2486617E-E291-4B6E-9A02-1FCEAF81E6EA}" type="presParOf" srcId="{95AAD196-648C-4A4E-9398-8B9F5E4FDB9E}" destId="{77625242-305C-471F-9AF3-89E0C317A5E1}" srcOrd="2" destOrd="0" presId="urn:microsoft.com/office/officeart/2008/layout/LinedList"/>
    <dgm:cxn modelId="{C5AF9668-91BC-4A6C-8026-B312B0D84D4B}" type="presParOf" srcId="{95AAD196-648C-4A4E-9398-8B9F5E4FDB9E}" destId="{AD0277C1-073B-4E1C-A977-6E89DC1F9D60}" srcOrd="3" destOrd="0" presId="urn:microsoft.com/office/officeart/2008/layout/LinedList"/>
    <dgm:cxn modelId="{0861B77B-5887-425A-A8DC-B7D95A0615F8}" type="presParOf" srcId="{3723516B-D9A2-4E70-98F0-69D57F81D3B0}" destId="{4F98CBF1-EC92-4EB6-8C16-BE92485C2D16}" srcOrd="2" destOrd="0" presId="urn:microsoft.com/office/officeart/2008/layout/LinedList"/>
    <dgm:cxn modelId="{ABBB2534-01BF-456C-9A75-302C671AB1ED}" type="presParOf" srcId="{3723516B-D9A2-4E70-98F0-69D57F81D3B0}" destId="{CF2F9364-7035-4249-BA80-61FCAFADE146}" srcOrd="3" destOrd="0" presId="urn:microsoft.com/office/officeart/2008/layout/LinedList"/>
    <dgm:cxn modelId="{CE0C12A6-FC94-4F1D-80FD-5CA224F3FF5B}" type="presParOf" srcId="{CF2F9364-7035-4249-BA80-61FCAFADE146}" destId="{F83DED0F-6463-40BC-8C33-ABC548722807}" srcOrd="0" destOrd="0" presId="urn:microsoft.com/office/officeart/2008/layout/LinedList"/>
    <dgm:cxn modelId="{0ADEADBC-4B09-48F3-B893-43AADC6B36A4}" type="presParOf" srcId="{CF2F9364-7035-4249-BA80-61FCAFADE146}" destId="{96424309-8BA1-4C4D-8EE9-9B8A209AD596}" srcOrd="1" destOrd="0" presId="urn:microsoft.com/office/officeart/2008/layout/LinedList"/>
    <dgm:cxn modelId="{AD6B6491-580A-43B4-9A0B-9756C4267442}" type="presParOf" srcId="{96424309-8BA1-4C4D-8EE9-9B8A209AD596}" destId="{96E4452C-AE33-4BDD-AC2D-6984155C620F}" srcOrd="0" destOrd="0" presId="urn:microsoft.com/office/officeart/2008/layout/LinedList"/>
    <dgm:cxn modelId="{A9AFA36E-5314-4D88-8E9A-7CA749B1A900}" type="presParOf" srcId="{96424309-8BA1-4C4D-8EE9-9B8A209AD596}" destId="{0F8F07FA-0280-4031-BF1A-EF2291AE7F01}" srcOrd="1" destOrd="0" presId="urn:microsoft.com/office/officeart/2008/layout/LinedList"/>
    <dgm:cxn modelId="{C6E30DE1-B09C-4DD3-9391-3D0DA74B6BAC}" type="presParOf" srcId="{0F8F07FA-0280-4031-BF1A-EF2291AE7F01}" destId="{46DC64B7-EE7C-47C3-8D4A-E90D8CC0F54F}" srcOrd="0" destOrd="0" presId="urn:microsoft.com/office/officeart/2008/layout/LinedList"/>
    <dgm:cxn modelId="{8844F821-96AB-4F1C-88CB-978CA3DBB24B}" type="presParOf" srcId="{0F8F07FA-0280-4031-BF1A-EF2291AE7F01}" destId="{1D02823D-F450-4A41-99D9-28CB5109618F}" srcOrd="1" destOrd="0" presId="urn:microsoft.com/office/officeart/2008/layout/LinedList"/>
    <dgm:cxn modelId="{9C736C08-3878-4626-9685-9E236B39E86B}" type="presParOf" srcId="{0F8F07FA-0280-4031-BF1A-EF2291AE7F01}" destId="{F39A813E-FC47-4B2C-ACD1-BBD579E9300E}" srcOrd="2" destOrd="0" presId="urn:microsoft.com/office/officeart/2008/layout/LinedList"/>
    <dgm:cxn modelId="{49BC829C-7D27-492C-8D50-879E137D98F5}" type="presParOf" srcId="{96424309-8BA1-4C4D-8EE9-9B8A209AD596}" destId="{B0867548-4EE2-4E63-84E1-C4ED90EEADF5}" srcOrd="2" destOrd="0" presId="urn:microsoft.com/office/officeart/2008/layout/LinedList"/>
    <dgm:cxn modelId="{C3BC71E4-3F92-4A1F-92CB-6452C2E412AC}" type="presParOf" srcId="{96424309-8BA1-4C4D-8EE9-9B8A209AD596}" destId="{C1476AB3-F615-443D-BB71-0D574ABDCFDB}" srcOrd="3" destOrd="0" presId="urn:microsoft.com/office/officeart/2008/layout/LinedList"/>
    <dgm:cxn modelId="{E4089B69-AB98-470E-9C0C-F3B9B3B38B58}" type="presParOf" srcId="{96424309-8BA1-4C4D-8EE9-9B8A209AD596}" destId="{7326A730-1EC3-4CFC-A63D-0F03499F965A}" srcOrd="4" destOrd="0" presId="urn:microsoft.com/office/officeart/2008/layout/LinedList"/>
    <dgm:cxn modelId="{E6620B39-463D-4997-8FB2-0047E5C839BB}" type="presParOf" srcId="{7326A730-1EC3-4CFC-A63D-0F03499F965A}" destId="{97D660F5-1F87-4B8E-BD41-A887008600D8}" srcOrd="0" destOrd="0" presId="urn:microsoft.com/office/officeart/2008/layout/LinedList"/>
    <dgm:cxn modelId="{A845E3B7-2988-4BA6-A264-1E8B69F8EC22}" type="presParOf" srcId="{7326A730-1EC3-4CFC-A63D-0F03499F965A}" destId="{3869A62C-C20B-460F-A955-E378117A8315}" srcOrd="1" destOrd="0" presId="urn:microsoft.com/office/officeart/2008/layout/LinedList"/>
    <dgm:cxn modelId="{28EF8073-E20C-42EA-B863-181F97479F07}" type="presParOf" srcId="{7326A730-1EC3-4CFC-A63D-0F03499F965A}" destId="{C6675B14-98C9-48B6-8A0E-D1BE04C02DFC}" srcOrd="2" destOrd="0" presId="urn:microsoft.com/office/officeart/2008/layout/LinedList"/>
    <dgm:cxn modelId="{DDD5A13C-AC44-4EAA-AC28-76EF76AA242A}" type="presParOf" srcId="{96424309-8BA1-4C4D-8EE9-9B8A209AD596}" destId="{7A092CCB-046A-4AEA-A8C7-7F86D076BA74}" srcOrd="5" destOrd="0" presId="urn:microsoft.com/office/officeart/2008/layout/LinedList"/>
    <dgm:cxn modelId="{E63016F4-1009-4BE8-9603-EB346D7D5EE7}" type="presParOf" srcId="{96424309-8BA1-4C4D-8EE9-9B8A209AD596}" destId="{F227D479-2CFB-4F9A-B498-64AA2F05CFDC}" srcOrd="6" destOrd="0" presId="urn:microsoft.com/office/officeart/2008/layout/LinedList"/>
    <dgm:cxn modelId="{9FB8F4D1-529A-4ECD-A272-2C8FA1F3508C}" type="presParOf" srcId="{3723516B-D9A2-4E70-98F0-69D57F81D3B0}" destId="{F1746F58-AABF-4A97-A60D-E631CB7B7626}" srcOrd="4" destOrd="0" presId="urn:microsoft.com/office/officeart/2008/layout/LinedList"/>
    <dgm:cxn modelId="{BE20DAE1-2496-4FE0-8D7B-02A185D8E84B}" type="presParOf" srcId="{3723516B-D9A2-4E70-98F0-69D57F81D3B0}" destId="{F5905C42-AC0A-4F9B-BF78-F1BC8046476C}" srcOrd="5" destOrd="0" presId="urn:microsoft.com/office/officeart/2008/layout/LinedList"/>
    <dgm:cxn modelId="{7FB770FC-6AC0-42C1-8C5C-580E943E5607}" type="presParOf" srcId="{F5905C42-AC0A-4F9B-BF78-F1BC8046476C}" destId="{83A09EF0-112A-415B-BE56-A7A6455E345B}" srcOrd="0" destOrd="0" presId="urn:microsoft.com/office/officeart/2008/layout/LinedList"/>
    <dgm:cxn modelId="{623303B4-2057-4A18-B447-76D255C05DFC}" type="presParOf" srcId="{F5905C42-AC0A-4F9B-BF78-F1BC8046476C}" destId="{761AD1FC-2420-4CFC-9EDE-3D86DEA2781D}" srcOrd="1" destOrd="0" presId="urn:microsoft.com/office/officeart/2008/layout/LinedList"/>
    <dgm:cxn modelId="{6DF164A1-2CD5-4CF6-9B05-8308898C5B99}" type="presParOf" srcId="{761AD1FC-2420-4CFC-9EDE-3D86DEA2781D}" destId="{6A5AE452-C8FD-4EA3-AF9E-F17151AA8752}" srcOrd="0" destOrd="0" presId="urn:microsoft.com/office/officeart/2008/layout/LinedList"/>
    <dgm:cxn modelId="{666729B3-20D2-45FC-A281-91A4EA2D70B6}" type="presParOf" srcId="{761AD1FC-2420-4CFC-9EDE-3D86DEA2781D}" destId="{9C81F38D-1CAB-4F10-8AEB-5F8B8586F737}" srcOrd="1" destOrd="0" presId="urn:microsoft.com/office/officeart/2008/layout/LinedList"/>
    <dgm:cxn modelId="{68395687-B51B-4857-9411-98AD532F2EE9}" type="presParOf" srcId="{9C81F38D-1CAB-4F10-8AEB-5F8B8586F737}" destId="{B472AD34-C4F5-4060-840B-8D3C0D792105}" srcOrd="0" destOrd="0" presId="urn:microsoft.com/office/officeart/2008/layout/LinedList"/>
    <dgm:cxn modelId="{A41A76F8-9831-472B-AE23-2ABF11B3102D}" type="presParOf" srcId="{9C81F38D-1CAB-4F10-8AEB-5F8B8586F737}" destId="{9536ADE5-9785-4E43-BB98-5033A081365B}" srcOrd="1" destOrd="0" presId="urn:microsoft.com/office/officeart/2008/layout/LinedList"/>
    <dgm:cxn modelId="{16CFF1A8-D330-4A52-8758-D2C97A2F4CD6}" type="presParOf" srcId="{9C81F38D-1CAB-4F10-8AEB-5F8B8586F737}" destId="{B292EF8D-FC46-4853-A320-7C6C8B318BA3}" srcOrd="2" destOrd="0" presId="urn:microsoft.com/office/officeart/2008/layout/LinedList"/>
    <dgm:cxn modelId="{2AB5442B-0A5D-420C-B905-931AA0D2CB2A}" type="presParOf" srcId="{761AD1FC-2420-4CFC-9EDE-3D86DEA2781D}" destId="{BC0B03BD-E058-47B0-A165-07884129599D}" srcOrd="2" destOrd="0" presId="urn:microsoft.com/office/officeart/2008/layout/LinedList"/>
    <dgm:cxn modelId="{EE1FE0D9-D24C-4C20-BF84-954A6B558375}" type="presParOf" srcId="{761AD1FC-2420-4CFC-9EDE-3D86DEA2781D}" destId="{4FBD4437-D536-4F83-B673-3DCA1F6536C2}"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8E5A64E-A17B-4EAE-B27C-7C1B7EC946E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9225A36-530F-435A-BA70-5808863FE3ED}">
      <dgm:prSet/>
      <dgm:spPr/>
      <dgm:t>
        <a:bodyPr/>
        <a:lstStyle/>
        <a:p>
          <a:r>
            <a:rPr lang="de-AT"/>
            <a:t>Compromise a password or hash of an account and impersonate any User via Kerberos against that account</a:t>
          </a:r>
          <a:endParaRPr lang="en-AT"/>
        </a:p>
      </dgm:t>
    </dgm:pt>
    <dgm:pt modelId="{A7B57B86-8337-47AE-9F23-414CB54EE9AC}" type="parTrans" cxnId="{B503B351-4E21-49FB-ABB5-484070DA97AE}">
      <dgm:prSet/>
      <dgm:spPr/>
      <dgm:t>
        <a:bodyPr/>
        <a:lstStyle/>
        <a:p>
          <a:endParaRPr lang="en-GB"/>
        </a:p>
      </dgm:t>
    </dgm:pt>
    <dgm:pt modelId="{29131D45-E309-4960-A580-F6530C619453}" type="sibTrans" cxnId="{B503B351-4E21-49FB-ABB5-484070DA97AE}">
      <dgm:prSet/>
      <dgm:spPr/>
      <dgm:t>
        <a:bodyPr/>
        <a:lstStyle/>
        <a:p>
          <a:endParaRPr lang="en-GB"/>
        </a:p>
      </dgm:t>
    </dgm:pt>
    <dgm:pt modelId="{AD031982-0966-4E4A-9027-6547794C104E}">
      <dgm:prSet/>
      <dgm:spPr/>
      <dgm:t>
        <a:bodyPr/>
        <a:lstStyle/>
        <a:p>
          <a:r>
            <a:rPr lang="de-AT"/>
            <a:t>Example </a:t>
          </a:r>
          <a:endParaRPr lang="en-AT"/>
        </a:p>
      </dgm:t>
    </dgm:pt>
    <dgm:pt modelId="{75364510-17B3-409C-8B1A-29283A79F68E}" type="parTrans" cxnId="{4BA814B5-FF13-4F81-A5EF-D32C068CDB51}">
      <dgm:prSet/>
      <dgm:spPr/>
      <dgm:t>
        <a:bodyPr/>
        <a:lstStyle/>
        <a:p>
          <a:endParaRPr lang="en-GB"/>
        </a:p>
      </dgm:t>
    </dgm:pt>
    <dgm:pt modelId="{E6A866B8-A918-4D29-8877-D3B1200DDD13}" type="sibTrans" cxnId="{4BA814B5-FF13-4F81-A5EF-D32C068CDB51}">
      <dgm:prSet/>
      <dgm:spPr/>
      <dgm:t>
        <a:bodyPr/>
        <a:lstStyle/>
        <a:p>
          <a:endParaRPr lang="en-GB"/>
        </a:p>
      </dgm:t>
    </dgm:pt>
    <dgm:pt modelId="{7A45FE1E-D1C3-4F4A-A091-58BE53751482}">
      <dgm:prSet/>
      <dgm:spPr/>
      <dgm:t>
        <a:bodyPr/>
        <a:lstStyle/>
        <a:p>
          <a:r>
            <a:rPr lang="de-AT"/>
            <a:t>An MSSQL Server uses a domain account to run the SQL service </a:t>
          </a:r>
          <a:endParaRPr lang="en-AT"/>
        </a:p>
      </dgm:t>
    </dgm:pt>
    <dgm:pt modelId="{F3FF4CFB-ED1C-4287-9AED-86DCA68EB72A}" type="parTrans" cxnId="{B6D6AE51-672A-4987-A99A-1B502EEC8C5A}">
      <dgm:prSet/>
      <dgm:spPr/>
      <dgm:t>
        <a:bodyPr/>
        <a:lstStyle/>
        <a:p>
          <a:endParaRPr lang="en-GB"/>
        </a:p>
      </dgm:t>
    </dgm:pt>
    <dgm:pt modelId="{F4AD1577-7D0E-41A6-AD00-4532F0527CE1}" type="sibTrans" cxnId="{B6D6AE51-672A-4987-A99A-1B502EEC8C5A}">
      <dgm:prSet/>
      <dgm:spPr/>
      <dgm:t>
        <a:bodyPr/>
        <a:lstStyle/>
        <a:p>
          <a:endParaRPr lang="en-GB"/>
        </a:p>
      </dgm:t>
    </dgm:pt>
    <dgm:pt modelId="{72946B2F-4A00-42BE-A457-AE3AFC173691}">
      <dgm:prSet/>
      <dgm:spPr/>
      <dgm:t>
        <a:bodyPr/>
        <a:lstStyle/>
        <a:p>
          <a:r>
            <a:rPr lang="de-AT"/>
            <a:t>An attacker gets access to the password hash of the account</a:t>
          </a:r>
          <a:endParaRPr lang="en-AT"/>
        </a:p>
      </dgm:t>
    </dgm:pt>
    <dgm:pt modelId="{A4E9DE04-CB76-401A-A9D1-1C96EE1592E3}" type="parTrans" cxnId="{52BE2B71-E29E-4504-AD55-695C6AEFA78D}">
      <dgm:prSet/>
      <dgm:spPr/>
      <dgm:t>
        <a:bodyPr/>
        <a:lstStyle/>
        <a:p>
          <a:endParaRPr lang="en-GB"/>
        </a:p>
      </dgm:t>
    </dgm:pt>
    <dgm:pt modelId="{0181B384-559A-4D6B-B6A9-C4CE6E0A455C}" type="sibTrans" cxnId="{52BE2B71-E29E-4504-AD55-695C6AEFA78D}">
      <dgm:prSet/>
      <dgm:spPr/>
      <dgm:t>
        <a:bodyPr/>
        <a:lstStyle/>
        <a:p>
          <a:endParaRPr lang="en-GB"/>
        </a:p>
      </dgm:t>
    </dgm:pt>
    <dgm:pt modelId="{18B70A0D-4A5F-496E-848D-719BE2F48090}">
      <dgm:prSet/>
      <dgm:spPr/>
      <dgm:t>
        <a:bodyPr/>
        <a:lstStyle/>
        <a:p>
          <a:r>
            <a:rPr lang="de-AT"/>
            <a:t>The attacker can now create a valid service ticket, impersonating a Domain Admin, for the sql account</a:t>
          </a:r>
          <a:endParaRPr lang="en-AT"/>
        </a:p>
      </dgm:t>
    </dgm:pt>
    <dgm:pt modelId="{4431F9D8-D678-488A-80C6-A4E68EC15382}" type="parTrans" cxnId="{0AC4D193-66A0-457F-9D8C-5271F8875F2D}">
      <dgm:prSet/>
      <dgm:spPr/>
      <dgm:t>
        <a:bodyPr/>
        <a:lstStyle/>
        <a:p>
          <a:endParaRPr lang="en-GB"/>
        </a:p>
      </dgm:t>
    </dgm:pt>
    <dgm:pt modelId="{BA8E91BF-DDF3-4BF8-B07A-658185BA5D08}" type="sibTrans" cxnId="{0AC4D193-66A0-457F-9D8C-5271F8875F2D}">
      <dgm:prSet/>
      <dgm:spPr/>
      <dgm:t>
        <a:bodyPr/>
        <a:lstStyle/>
        <a:p>
          <a:endParaRPr lang="en-GB"/>
        </a:p>
      </dgm:t>
    </dgm:pt>
    <dgm:pt modelId="{A143DA0F-F6C0-44D7-A712-4C63DC295DBE}" type="pres">
      <dgm:prSet presAssocID="{38E5A64E-A17B-4EAE-B27C-7C1B7EC946EB}" presName="linear" presStyleCnt="0">
        <dgm:presLayoutVars>
          <dgm:animLvl val="lvl"/>
          <dgm:resizeHandles val="exact"/>
        </dgm:presLayoutVars>
      </dgm:prSet>
      <dgm:spPr/>
    </dgm:pt>
    <dgm:pt modelId="{0C820AAD-8DFD-4E5C-8CB0-101FF9B1F8E1}" type="pres">
      <dgm:prSet presAssocID="{F9225A36-530F-435A-BA70-5808863FE3ED}" presName="parentText" presStyleLbl="node1" presStyleIdx="0" presStyleCnt="2">
        <dgm:presLayoutVars>
          <dgm:chMax val="0"/>
          <dgm:bulletEnabled val="1"/>
        </dgm:presLayoutVars>
      </dgm:prSet>
      <dgm:spPr/>
    </dgm:pt>
    <dgm:pt modelId="{5DD31732-FCA1-43CE-A0DB-FAEAD45CC683}" type="pres">
      <dgm:prSet presAssocID="{29131D45-E309-4960-A580-F6530C619453}" presName="spacer" presStyleCnt="0"/>
      <dgm:spPr/>
    </dgm:pt>
    <dgm:pt modelId="{52277674-D514-4683-8D19-F6FCC44A3D25}" type="pres">
      <dgm:prSet presAssocID="{AD031982-0966-4E4A-9027-6547794C104E}" presName="parentText" presStyleLbl="node1" presStyleIdx="1" presStyleCnt="2">
        <dgm:presLayoutVars>
          <dgm:chMax val="0"/>
          <dgm:bulletEnabled val="1"/>
        </dgm:presLayoutVars>
      </dgm:prSet>
      <dgm:spPr/>
    </dgm:pt>
    <dgm:pt modelId="{A9C6B2F7-0985-485E-970A-0F3F3315A33D}" type="pres">
      <dgm:prSet presAssocID="{AD031982-0966-4E4A-9027-6547794C104E}" presName="childText" presStyleLbl="revTx" presStyleIdx="0" presStyleCnt="1">
        <dgm:presLayoutVars>
          <dgm:bulletEnabled val="1"/>
        </dgm:presLayoutVars>
      </dgm:prSet>
      <dgm:spPr/>
    </dgm:pt>
  </dgm:ptLst>
  <dgm:cxnLst>
    <dgm:cxn modelId="{EE479D2C-6729-4BFF-93E6-A19F52200876}" type="presOf" srcId="{72946B2F-4A00-42BE-A457-AE3AFC173691}" destId="{A9C6B2F7-0985-485E-970A-0F3F3315A33D}" srcOrd="0" destOrd="1" presId="urn:microsoft.com/office/officeart/2005/8/layout/vList2"/>
    <dgm:cxn modelId="{12B54D62-DBDE-4A63-80AB-048CECE92180}" type="presOf" srcId="{F9225A36-530F-435A-BA70-5808863FE3ED}" destId="{0C820AAD-8DFD-4E5C-8CB0-101FF9B1F8E1}" srcOrd="0" destOrd="0" presId="urn:microsoft.com/office/officeart/2005/8/layout/vList2"/>
    <dgm:cxn modelId="{FAECCE4A-5D88-4553-AC2E-5CE7CB873F71}" type="presOf" srcId="{38E5A64E-A17B-4EAE-B27C-7C1B7EC946EB}" destId="{A143DA0F-F6C0-44D7-A712-4C63DC295DBE}" srcOrd="0" destOrd="0" presId="urn:microsoft.com/office/officeart/2005/8/layout/vList2"/>
    <dgm:cxn modelId="{52BE2B71-E29E-4504-AD55-695C6AEFA78D}" srcId="{AD031982-0966-4E4A-9027-6547794C104E}" destId="{72946B2F-4A00-42BE-A457-AE3AFC173691}" srcOrd="1" destOrd="0" parTransId="{A4E9DE04-CB76-401A-A9D1-1C96EE1592E3}" sibTransId="{0181B384-559A-4D6B-B6A9-C4CE6E0A455C}"/>
    <dgm:cxn modelId="{B6D6AE51-672A-4987-A99A-1B502EEC8C5A}" srcId="{AD031982-0966-4E4A-9027-6547794C104E}" destId="{7A45FE1E-D1C3-4F4A-A091-58BE53751482}" srcOrd="0" destOrd="0" parTransId="{F3FF4CFB-ED1C-4287-9AED-86DCA68EB72A}" sibTransId="{F4AD1577-7D0E-41A6-AD00-4532F0527CE1}"/>
    <dgm:cxn modelId="{B503B351-4E21-49FB-ABB5-484070DA97AE}" srcId="{38E5A64E-A17B-4EAE-B27C-7C1B7EC946EB}" destId="{F9225A36-530F-435A-BA70-5808863FE3ED}" srcOrd="0" destOrd="0" parTransId="{A7B57B86-8337-47AE-9F23-414CB54EE9AC}" sibTransId="{29131D45-E309-4960-A580-F6530C619453}"/>
    <dgm:cxn modelId="{A7B43887-68A2-44FC-9863-07AB103CF07C}" type="presOf" srcId="{AD031982-0966-4E4A-9027-6547794C104E}" destId="{52277674-D514-4683-8D19-F6FCC44A3D25}" srcOrd="0" destOrd="0" presId="urn:microsoft.com/office/officeart/2005/8/layout/vList2"/>
    <dgm:cxn modelId="{0AC4D193-66A0-457F-9D8C-5271F8875F2D}" srcId="{AD031982-0966-4E4A-9027-6547794C104E}" destId="{18B70A0D-4A5F-496E-848D-719BE2F48090}" srcOrd="2" destOrd="0" parTransId="{4431F9D8-D678-488A-80C6-A4E68EC15382}" sibTransId="{BA8E91BF-DDF3-4BF8-B07A-658185BA5D08}"/>
    <dgm:cxn modelId="{4AEC6899-1789-472C-8D43-DFD7A70D9B1A}" type="presOf" srcId="{7A45FE1E-D1C3-4F4A-A091-58BE53751482}" destId="{A9C6B2F7-0985-485E-970A-0F3F3315A33D}" srcOrd="0" destOrd="0" presId="urn:microsoft.com/office/officeart/2005/8/layout/vList2"/>
    <dgm:cxn modelId="{4BA814B5-FF13-4F81-A5EF-D32C068CDB51}" srcId="{38E5A64E-A17B-4EAE-B27C-7C1B7EC946EB}" destId="{AD031982-0966-4E4A-9027-6547794C104E}" srcOrd="1" destOrd="0" parTransId="{75364510-17B3-409C-8B1A-29283A79F68E}" sibTransId="{E6A866B8-A918-4D29-8877-D3B1200DDD13}"/>
    <dgm:cxn modelId="{B74C5FC5-4ED0-4753-8FF2-A45E26E627BE}" type="presOf" srcId="{18B70A0D-4A5F-496E-848D-719BE2F48090}" destId="{A9C6B2F7-0985-485E-970A-0F3F3315A33D}" srcOrd="0" destOrd="2" presId="urn:microsoft.com/office/officeart/2005/8/layout/vList2"/>
    <dgm:cxn modelId="{6AD7C19C-6EA7-4FB1-93FF-9CCCA0AE68D3}" type="presParOf" srcId="{A143DA0F-F6C0-44D7-A712-4C63DC295DBE}" destId="{0C820AAD-8DFD-4E5C-8CB0-101FF9B1F8E1}" srcOrd="0" destOrd="0" presId="urn:microsoft.com/office/officeart/2005/8/layout/vList2"/>
    <dgm:cxn modelId="{A0DD3444-66B6-4C23-B1CF-FBC4BD17ED45}" type="presParOf" srcId="{A143DA0F-F6C0-44D7-A712-4C63DC295DBE}" destId="{5DD31732-FCA1-43CE-A0DB-FAEAD45CC683}" srcOrd="1" destOrd="0" presId="urn:microsoft.com/office/officeart/2005/8/layout/vList2"/>
    <dgm:cxn modelId="{860A737B-52FA-4DC5-9D9C-14F4C1C78BCE}" type="presParOf" srcId="{A143DA0F-F6C0-44D7-A712-4C63DC295DBE}" destId="{52277674-D514-4683-8D19-F6FCC44A3D25}" srcOrd="2" destOrd="0" presId="urn:microsoft.com/office/officeart/2005/8/layout/vList2"/>
    <dgm:cxn modelId="{CF7AA749-102D-4415-A56E-4283E3BC9222}" type="presParOf" srcId="{A143DA0F-F6C0-44D7-A712-4C63DC295DBE}" destId="{A9C6B2F7-0985-485E-970A-0F3F3315A33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D43D8DF-2937-44F1-8E30-99BA22218F68}"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82EC1F9-2F42-4E24-A0C2-510C776E60EF}">
      <dgm:prSet/>
      <dgm:spPr/>
      <dgm:t>
        <a:bodyPr/>
        <a:lstStyle/>
        <a:p>
          <a:r>
            <a:rPr lang="de-AT"/>
            <a:t>Compromise the password of the krbtgt account and impersonate any user against any host in the domain </a:t>
          </a:r>
          <a:endParaRPr lang="en-AT"/>
        </a:p>
      </dgm:t>
    </dgm:pt>
    <dgm:pt modelId="{4B8634A6-3DD6-4AEF-B570-0C70CD1D2CE8}" type="parTrans" cxnId="{D73A30FB-DFB6-4126-844E-6F6D30BECD85}">
      <dgm:prSet/>
      <dgm:spPr/>
      <dgm:t>
        <a:bodyPr/>
        <a:lstStyle/>
        <a:p>
          <a:endParaRPr lang="en-GB"/>
        </a:p>
      </dgm:t>
    </dgm:pt>
    <dgm:pt modelId="{EAFEC3DF-2C8F-4657-9CE7-E10DCCB61069}" type="sibTrans" cxnId="{D73A30FB-DFB6-4126-844E-6F6D30BECD85}">
      <dgm:prSet/>
      <dgm:spPr/>
      <dgm:t>
        <a:bodyPr/>
        <a:lstStyle/>
        <a:p>
          <a:endParaRPr lang="en-GB"/>
        </a:p>
      </dgm:t>
    </dgm:pt>
    <dgm:pt modelId="{4DE4E5B0-65AB-476A-9291-433CD2A28766}">
      <dgm:prSet/>
      <dgm:spPr/>
      <dgm:t>
        <a:bodyPr/>
        <a:lstStyle/>
        <a:p>
          <a:r>
            <a:rPr lang="de-AT"/>
            <a:t>Example</a:t>
          </a:r>
          <a:endParaRPr lang="en-AT"/>
        </a:p>
      </dgm:t>
    </dgm:pt>
    <dgm:pt modelId="{24AB25FF-4C1E-4C8B-97EA-B3759E65D880}" type="parTrans" cxnId="{CCAB20AD-EA79-4813-8FDC-670D06969D38}">
      <dgm:prSet/>
      <dgm:spPr/>
      <dgm:t>
        <a:bodyPr/>
        <a:lstStyle/>
        <a:p>
          <a:endParaRPr lang="en-GB"/>
        </a:p>
      </dgm:t>
    </dgm:pt>
    <dgm:pt modelId="{38E86EC9-BAB0-4190-B07B-9C42C56E8E9E}" type="sibTrans" cxnId="{CCAB20AD-EA79-4813-8FDC-670D06969D38}">
      <dgm:prSet/>
      <dgm:spPr/>
      <dgm:t>
        <a:bodyPr/>
        <a:lstStyle/>
        <a:p>
          <a:endParaRPr lang="en-GB"/>
        </a:p>
      </dgm:t>
    </dgm:pt>
    <dgm:pt modelId="{87237305-383A-4AD1-BA23-B69A6D8591ED}">
      <dgm:prSet/>
      <dgm:spPr/>
      <dgm:t>
        <a:bodyPr/>
        <a:lstStyle/>
        <a:p>
          <a:r>
            <a:rPr lang="de-AT"/>
            <a:t>An attacker can access the AD Database on a DC and acquire the krbtgt-hash</a:t>
          </a:r>
          <a:endParaRPr lang="en-AT"/>
        </a:p>
      </dgm:t>
    </dgm:pt>
    <dgm:pt modelId="{B401C83D-63D1-43F0-A060-B80B9956D80B}" type="parTrans" cxnId="{0176D50B-3BAA-4DD2-B674-59837525A4F0}">
      <dgm:prSet/>
      <dgm:spPr/>
      <dgm:t>
        <a:bodyPr/>
        <a:lstStyle/>
        <a:p>
          <a:endParaRPr lang="en-GB"/>
        </a:p>
      </dgm:t>
    </dgm:pt>
    <dgm:pt modelId="{BB348327-AFF7-4E2F-A5D6-C07E3D375472}" type="sibTrans" cxnId="{0176D50B-3BAA-4DD2-B674-59837525A4F0}">
      <dgm:prSet/>
      <dgm:spPr/>
      <dgm:t>
        <a:bodyPr/>
        <a:lstStyle/>
        <a:p>
          <a:endParaRPr lang="en-GB"/>
        </a:p>
      </dgm:t>
    </dgm:pt>
    <dgm:pt modelId="{9C2A987C-2622-4EFD-9BCA-A0206EEF40A0}">
      <dgm:prSet/>
      <dgm:spPr/>
      <dgm:t>
        <a:bodyPr/>
        <a:lstStyle/>
        <a:p>
          <a:r>
            <a:rPr lang="de-AT"/>
            <a:t>The attacker can now create a valid TGT for the Domain Administrator (500)</a:t>
          </a:r>
          <a:endParaRPr lang="en-AT"/>
        </a:p>
      </dgm:t>
    </dgm:pt>
    <dgm:pt modelId="{05826098-65EC-42E3-A1CD-A63F4ACB87EF}" type="parTrans" cxnId="{2C54BD88-8EDF-4802-A5D7-E4DD22C15CC4}">
      <dgm:prSet/>
      <dgm:spPr/>
      <dgm:t>
        <a:bodyPr/>
        <a:lstStyle/>
        <a:p>
          <a:endParaRPr lang="en-GB"/>
        </a:p>
      </dgm:t>
    </dgm:pt>
    <dgm:pt modelId="{752EEEE2-FA8A-4F6F-A4A9-B38C81CF8365}" type="sibTrans" cxnId="{2C54BD88-8EDF-4802-A5D7-E4DD22C15CC4}">
      <dgm:prSet/>
      <dgm:spPr/>
      <dgm:t>
        <a:bodyPr/>
        <a:lstStyle/>
        <a:p>
          <a:endParaRPr lang="en-GB"/>
        </a:p>
      </dgm:t>
    </dgm:pt>
    <dgm:pt modelId="{443CCC0E-36DC-43E6-9F11-D90D8180B7C5}">
      <dgm:prSet/>
      <dgm:spPr/>
      <dgm:t>
        <a:bodyPr/>
        <a:lstStyle/>
        <a:p>
          <a:r>
            <a:rPr lang="de-AT"/>
            <a:t>Due to the valid TGT, the attacker can request service tickets for any principal using the normal procedure</a:t>
          </a:r>
          <a:endParaRPr lang="en-AT"/>
        </a:p>
      </dgm:t>
    </dgm:pt>
    <dgm:pt modelId="{9F6A9B10-E0C1-457F-BA64-7B21F251EDF3}" type="parTrans" cxnId="{726E6495-D0F5-4E18-B54C-BB7BBB592168}">
      <dgm:prSet/>
      <dgm:spPr/>
      <dgm:t>
        <a:bodyPr/>
        <a:lstStyle/>
        <a:p>
          <a:endParaRPr lang="en-GB"/>
        </a:p>
      </dgm:t>
    </dgm:pt>
    <dgm:pt modelId="{8F884409-DEF5-4469-9030-B3DD76EBDC1A}" type="sibTrans" cxnId="{726E6495-D0F5-4E18-B54C-BB7BBB592168}">
      <dgm:prSet/>
      <dgm:spPr/>
      <dgm:t>
        <a:bodyPr/>
        <a:lstStyle/>
        <a:p>
          <a:endParaRPr lang="en-GB"/>
        </a:p>
      </dgm:t>
    </dgm:pt>
    <dgm:pt modelId="{C386DD74-18B7-4387-9605-D5265E37ECCC}">
      <dgm:prSet/>
      <dgm:spPr/>
      <dgm:t>
        <a:bodyPr/>
        <a:lstStyle/>
        <a:p>
          <a:r>
            <a:rPr lang="de-AT"/>
            <a:t>Therefore, the attacker can access any domain member as Domain Admin</a:t>
          </a:r>
          <a:endParaRPr lang="en-AT"/>
        </a:p>
      </dgm:t>
    </dgm:pt>
    <dgm:pt modelId="{AE05E2CC-A886-4C82-ADDB-D2AB7A11CFE1}" type="parTrans" cxnId="{E02BBCD0-D969-4D01-83D7-D7BC6C178920}">
      <dgm:prSet/>
      <dgm:spPr/>
      <dgm:t>
        <a:bodyPr/>
        <a:lstStyle/>
        <a:p>
          <a:endParaRPr lang="en-GB"/>
        </a:p>
      </dgm:t>
    </dgm:pt>
    <dgm:pt modelId="{5E7FC607-FD09-4911-978B-07DB26EB0558}" type="sibTrans" cxnId="{E02BBCD0-D969-4D01-83D7-D7BC6C178920}">
      <dgm:prSet/>
      <dgm:spPr/>
      <dgm:t>
        <a:bodyPr/>
        <a:lstStyle/>
        <a:p>
          <a:endParaRPr lang="en-GB"/>
        </a:p>
      </dgm:t>
    </dgm:pt>
    <dgm:pt modelId="{D9DF41EC-22E0-42F9-95A9-52BB69F8F250}" type="pres">
      <dgm:prSet presAssocID="{9D43D8DF-2937-44F1-8E30-99BA22218F68}" presName="linear" presStyleCnt="0">
        <dgm:presLayoutVars>
          <dgm:animLvl val="lvl"/>
          <dgm:resizeHandles val="exact"/>
        </dgm:presLayoutVars>
      </dgm:prSet>
      <dgm:spPr/>
    </dgm:pt>
    <dgm:pt modelId="{D3F73890-C406-4632-98B3-4D855955EE4E}" type="pres">
      <dgm:prSet presAssocID="{982EC1F9-2F42-4E24-A0C2-510C776E60EF}" presName="parentText" presStyleLbl="node1" presStyleIdx="0" presStyleCnt="2">
        <dgm:presLayoutVars>
          <dgm:chMax val="0"/>
          <dgm:bulletEnabled val="1"/>
        </dgm:presLayoutVars>
      </dgm:prSet>
      <dgm:spPr/>
    </dgm:pt>
    <dgm:pt modelId="{36B2C7B9-25CE-475D-8F12-5C315EB19925}" type="pres">
      <dgm:prSet presAssocID="{EAFEC3DF-2C8F-4657-9CE7-E10DCCB61069}" presName="spacer" presStyleCnt="0"/>
      <dgm:spPr/>
    </dgm:pt>
    <dgm:pt modelId="{FB1BEF28-A277-4E85-8448-D83640E443C6}" type="pres">
      <dgm:prSet presAssocID="{4DE4E5B0-65AB-476A-9291-433CD2A28766}" presName="parentText" presStyleLbl="node1" presStyleIdx="1" presStyleCnt="2">
        <dgm:presLayoutVars>
          <dgm:chMax val="0"/>
          <dgm:bulletEnabled val="1"/>
        </dgm:presLayoutVars>
      </dgm:prSet>
      <dgm:spPr/>
    </dgm:pt>
    <dgm:pt modelId="{28CD9FB0-F5C5-476A-B920-62FA0E83B320}" type="pres">
      <dgm:prSet presAssocID="{4DE4E5B0-65AB-476A-9291-433CD2A28766}" presName="childText" presStyleLbl="revTx" presStyleIdx="0" presStyleCnt="1">
        <dgm:presLayoutVars>
          <dgm:bulletEnabled val="1"/>
        </dgm:presLayoutVars>
      </dgm:prSet>
      <dgm:spPr/>
    </dgm:pt>
  </dgm:ptLst>
  <dgm:cxnLst>
    <dgm:cxn modelId="{0176D50B-3BAA-4DD2-B674-59837525A4F0}" srcId="{4DE4E5B0-65AB-476A-9291-433CD2A28766}" destId="{87237305-383A-4AD1-BA23-B69A6D8591ED}" srcOrd="0" destOrd="0" parTransId="{B401C83D-63D1-43F0-A060-B80B9956D80B}" sibTransId="{BB348327-AFF7-4E2F-A5D6-C07E3D375472}"/>
    <dgm:cxn modelId="{93A04726-722D-49F8-A37B-8DB4E431D448}" type="presOf" srcId="{9C2A987C-2622-4EFD-9BCA-A0206EEF40A0}" destId="{28CD9FB0-F5C5-476A-B920-62FA0E83B320}" srcOrd="0" destOrd="1" presId="urn:microsoft.com/office/officeart/2005/8/layout/vList2"/>
    <dgm:cxn modelId="{7BBC2229-F3FC-4969-B477-34A4A74865E3}" type="presOf" srcId="{982EC1F9-2F42-4E24-A0C2-510C776E60EF}" destId="{D3F73890-C406-4632-98B3-4D855955EE4E}" srcOrd="0" destOrd="0" presId="urn:microsoft.com/office/officeart/2005/8/layout/vList2"/>
    <dgm:cxn modelId="{0779CE67-2899-45E2-A882-EDCD7E9D3E22}" type="presOf" srcId="{C386DD74-18B7-4387-9605-D5265E37ECCC}" destId="{28CD9FB0-F5C5-476A-B920-62FA0E83B320}" srcOrd="0" destOrd="3" presId="urn:microsoft.com/office/officeart/2005/8/layout/vList2"/>
    <dgm:cxn modelId="{6C098B80-D14C-47BE-B851-67B1E7028B5B}" type="presOf" srcId="{87237305-383A-4AD1-BA23-B69A6D8591ED}" destId="{28CD9FB0-F5C5-476A-B920-62FA0E83B320}" srcOrd="0" destOrd="0" presId="urn:microsoft.com/office/officeart/2005/8/layout/vList2"/>
    <dgm:cxn modelId="{2C54BD88-8EDF-4802-A5D7-E4DD22C15CC4}" srcId="{4DE4E5B0-65AB-476A-9291-433CD2A28766}" destId="{9C2A987C-2622-4EFD-9BCA-A0206EEF40A0}" srcOrd="1" destOrd="0" parTransId="{05826098-65EC-42E3-A1CD-A63F4ACB87EF}" sibTransId="{752EEEE2-FA8A-4F6F-A4A9-B38C81CF8365}"/>
    <dgm:cxn modelId="{A1C9AF90-7CAE-40FA-9FE1-E547C10BCAB8}" type="presOf" srcId="{4DE4E5B0-65AB-476A-9291-433CD2A28766}" destId="{FB1BEF28-A277-4E85-8448-D83640E443C6}" srcOrd="0" destOrd="0" presId="urn:microsoft.com/office/officeart/2005/8/layout/vList2"/>
    <dgm:cxn modelId="{726E6495-D0F5-4E18-B54C-BB7BBB592168}" srcId="{4DE4E5B0-65AB-476A-9291-433CD2A28766}" destId="{443CCC0E-36DC-43E6-9F11-D90D8180B7C5}" srcOrd="2" destOrd="0" parTransId="{9F6A9B10-E0C1-457F-BA64-7B21F251EDF3}" sibTransId="{8F884409-DEF5-4469-9030-B3DD76EBDC1A}"/>
    <dgm:cxn modelId="{CCAB20AD-EA79-4813-8FDC-670D06969D38}" srcId="{9D43D8DF-2937-44F1-8E30-99BA22218F68}" destId="{4DE4E5B0-65AB-476A-9291-433CD2A28766}" srcOrd="1" destOrd="0" parTransId="{24AB25FF-4C1E-4C8B-97EA-B3759E65D880}" sibTransId="{38E86EC9-BAB0-4190-B07B-9C42C56E8E9E}"/>
    <dgm:cxn modelId="{00AD63CC-D226-476D-9D8F-ED1DEA6DF08E}" type="presOf" srcId="{9D43D8DF-2937-44F1-8E30-99BA22218F68}" destId="{D9DF41EC-22E0-42F9-95A9-52BB69F8F250}" srcOrd="0" destOrd="0" presId="urn:microsoft.com/office/officeart/2005/8/layout/vList2"/>
    <dgm:cxn modelId="{E02BBCD0-D969-4D01-83D7-D7BC6C178920}" srcId="{4DE4E5B0-65AB-476A-9291-433CD2A28766}" destId="{C386DD74-18B7-4387-9605-D5265E37ECCC}" srcOrd="3" destOrd="0" parTransId="{AE05E2CC-A886-4C82-ADDB-D2AB7A11CFE1}" sibTransId="{5E7FC607-FD09-4911-978B-07DB26EB0558}"/>
    <dgm:cxn modelId="{FDD497F2-A662-4775-9D31-2E2F71F43945}" type="presOf" srcId="{443CCC0E-36DC-43E6-9F11-D90D8180B7C5}" destId="{28CD9FB0-F5C5-476A-B920-62FA0E83B320}" srcOrd="0" destOrd="2" presId="urn:microsoft.com/office/officeart/2005/8/layout/vList2"/>
    <dgm:cxn modelId="{D73A30FB-DFB6-4126-844E-6F6D30BECD85}" srcId="{9D43D8DF-2937-44F1-8E30-99BA22218F68}" destId="{982EC1F9-2F42-4E24-A0C2-510C776E60EF}" srcOrd="0" destOrd="0" parTransId="{4B8634A6-3DD6-4AEF-B570-0C70CD1D2CE8}" sibTransId="{EAFEC3DF-2C8F-4657-9CE7-E10DCCB61069}"/>
    <dgm:cxn modelId="{A409EE93-8698-42A6-BF7A-4CC8F8E6637C}" type="presParOf" srcId="{D9DF41EC-22E0-42F9-95A9-52BB69F8F250}" destId="{D3F73890-C406-4632-98B3-4D855955EE4E}" srcOrd="0" destOrd="0" presId="urn:microsoft.com/office/officeart/2005/8/layout/vList2"/>
    <dgm:cxn modelId="{6B8AD17F-AE83-4E7B-8324-EE46E21804A9}" type="presParOf" srcId="{D9DF41EC-22E0-42F9-95A9-52BB69F8F250}" destId="{36B2C7B9-25CE-475D-8F12-5C315EB19925}" srcOrd="1" destOrd="0" presId="urn:microsoft.com/office/officeart/2005/8/layout/vList2"/>
    <dgm:cxn modelId="{4C1D7955-6F17-4031-B938-9F28E0D2523E}" type="presParOf" srcId="{D9DF41EC-22E0-42F9-95A9-52BB69F8F250}" destId="{FB1BEF28-A277-4E85-8448-D83640E443C6}" srcOrd="2" destOrd="0" presId="urn:microsoft.com/office/officeart/2005/8/layout/vList2"/>
    <dgm:cxn modelId="{89749718-E62C-4D80-9E18-F99EDD6992C2}" type="presParOf" srcId="{D9DF41EC-22E0-42F9-95A9-52BB69F8F250}" destId="{28CD9FB0-F5C5-476A-B920-62FA0E83B32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67481D-264E-4768-BE61-5BBFE5C6B74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1A3EBA0-C8B2-4724-82EA-C410EB4A01C2}">
      <dgm:prSet/>
      <dgm:spPr/>
      <dgm:t>
        <a:bodyPr/>
        <a:lstStyle/>
        <a:p>
          <a:r>
            <a:rPr lang="en-GB"/>
            <a:t>Delegation allows a principal (typically an application or server) to act on behalf of another principal (typically a user)</a:t>
          </a:r>
          <a:endParaRPr lang="en-AT"/>
        </a:p>
      </dgm:t>
    </dgm:pt>
    <dgm:pt modelId="{264D2EE7-4C16-4FA7-9C77-6CFF35370BF6}" type="parTrans" cxnId="{92CFF5AD-7761-43E3-9F32-44917B5544F1}">
      <dgm:prSet/>
      <dgm:spPr/>
      <dgm:t>
        <a:bodyPr/>
        <a:lstStyle/>
        <a:p>
          <a:endParaRPr lang="en-GB"/>
        </a:p>
      </dgm:t>
    </dgm:pt>
    <dgm:pt modelId="{621D71FF-B21A-4E46-AD37-4CFEB591BA69}" type="sibTrans" cxnId="{92CFF5AD-7761-43E3-9F32-44917B5544F1}">
      <dgm:prSet/>
      <dgm:spPr/>
      <dgm:t>
        <a:bodyPr/>
        <a:lstStyle/>
        <a:p>
          <a:endParaRPr lang="en-GB"/>
        </a:p>
      </dgm:t>
    </dgm:pt>
    <dgm:pt modelId="{48F5F1E0-5F81-4D75-A961-0979CEBFA6B6}">
      <dgm:prSet/>
      <dgm:spPr/>
      <dgm:t>
        <a:bodyPr/>
        <a:lstStyle/>
        <a:p>
          <a:r>
            <a:rPr lang="en-GB"/>
            <a:t>The delegation features in Active Directory have been added to the Kerberos protocol as an extension called MS-SFU (S4U) as documented here</a:t>
          </a:r>
          <a:endParaRPr lang="en-AT"/>
        </a:p>
      </dgm:t>
    </dgm:pt>
    <dgm:pt modelId="{E2B41444-D09A-4588-AA0A-7B34EE33D976}" type="parTrans" cxnId="{6509F3A5-4246-4240-B492-7C446030AD57}">
      <dgm:prSet/>
      <dgm:spPr/>
      <dgm:t>
        <a:bodyPr/>
        <a:lstStyle/>
        <a:p>
          <a:endParaRPr lang="en-GB"/>
        </a:p>
      </dgm:t>
    </dgm:pt>
    <dgm:pt modelId="{0354365A-28C3-479A-9A39-E8C064F48672}" type="sibTrans" cxnId="{6509F3A5-4246-4240-B492-7C446030AD57}">
      <dgm:prSet/>
      <dgm:spPr/>
      <dgm:t>
        <a:bodyPr/>
        <a:lstStyle/>
        <a:p>
          <a:endParaRPr lang="en-GB"/>
        </a:p>
      </dgm:t>
    </dgm:pt>
    <dgm:pt modelId="{9AB6DD60-DD76-4010-B715-041EA49E3935}">
      <dgm:prSet/>
      <dgm:spPr/>
      <dgm:t>
        <a:bodyPr/>
        <a:lstStyle/>
        <a:p>
          <a:r>
            <a:rPr lang="en-GB">
              <a:hlinkClick xmlns:r="http://schemas.openxmlformats.org/officeDocument/2006/relationships" r:id="rId1"/>
            </a:rPr>
            <a:t>https://docs.microsoft.com/en-us/openspecs/windows_protocols/ms-sfu</a:t>
          </a:r>
          <a:r>
            <a:rPr lang="en-GB"/>
            <a:t> </a:t>
          </a:r>
          <a:endParaRPr lang="en-AT"/>
        </a:p>
      </dgm:t>
    </dgm:pt>
    <dgm:pt modelId="{E26A1C26-FDE3-48B8-928F-2E5E608EEBAF}" type="parTrans" cxnId="{3CF7ED66-97A5-47C1-85B7-E4F2041D4A7D}">
      <dgm:prSet/>
      <dgm:spPr/>
      <dgm:t>
        <a:bodyPr/>
        <a:lstStyle/>
        <a:p>
          <a:endParaRPr lang="en-GB"/>
        </a:p>
      </dgm:t>
    </dgm:pt>
    <dgm:pt modelId="{FFC099B2-FDEF-4777-8B1B-A9ACE47BB824}" type="sibTrans" cxnId="{3CF7ED66-97A5-47C1-85B7-E4F2041D4A7D}">
      <dgm:prSet/>
      <dgm:spPr/>
      <dgm:t>
        <a:bodyPr/>
        <a:lstStyle/>
        <a:p>
          <a:endParaRPr lang="en-GB"/>
        </a:p>
      </dgm:t>
    </dgm:pt>
    <dgm:pt modelId="{F5E50440-6EEF-48C4-8AFA-5E5276C30531}">
      <dgm:prSet/>
      <dgm:spPr/>
      <dgm:t>
        <a:bodyPr/>
        <a:lstStyle/>
        <a:p>
          <a:r>
            <a:rPr lang="en-GB"/>
            <a:t>In a nutshell, there are three different types</a:t>
          </a:r>
          <a:endParaRPr lang="en-AT"/>
        </a:p>
      </dgm:t>
    </dgm:pt>
    <dgm:pt modelId="{833B5788-9898-48D8-BF04-5F3B7C540E8E}" type="parTrans" cxnId="{DE231646-5AA7-4E08-9C70-362B55AFEBF1}">
      <dgm:prSet/>
      <dgm:spPr/>
      <dgm:t>
        <a:bodyPr/>
        <a:lstStyle/>
        <a:p>
          <a:endParaRPr lang="en-GB"/>
        </a:p>
      </dgm:t>
    </dgm:pt>
    <dgm:pt modelId="{6910DE56-0891-48F7-959B-05385786185F}" type="sibTrans" cxnId="{DE231646-5AA7-4E08-9C70-362B55AFEBF1}">
      <dgm:prSet/>
      <dgm:spPr/>
      <dgm:t>
        <a:bodyPr/>
        <a:lstStyle/>
        <a:p>
          <a:endParaRPr lang="en-GB"/>
        </a:p>
      </dgm:t>
    </dgm:pt>
    <dgm:pt modelId="{F35C5F87-3ACB-48EB-B332-3B501A6ABA21}">
      <dgm:prSet/>
      <dgm:spPr/>
      <dgm:t>
        <a:bodyPr/>
        <a:lstStyle/>
        <a:p>
          <a:r>
            <a:rPr lang="en-GB"/>
            <a:t>Unconstrained</a:t>
          </a:r>
          <a:endParaRPr lang="en-AT"/>
        </a:p>
      </dgm:t>
    </dgm:pt>
    <dgm:pt modelId="{8218F89F-9281-44EA-91FF-9FEA593B589A}" type="parTrans" cxnId="{E17EBF35-13FE-473B-8E31-C73092250F4B}">
      <dgm:prSet/>
      <dgm:spPr/>
      <dgm:t>
        <a:bodyPr/>
        <a:lstStyle/>
        <a:p>
          <a:endParaRPr lang="en-GB"/>
        </a:p>
      </dgm:t>
    </dgm:pt>
    <dgm:pt modelId="{A7EC27AA-6C15-4DC6-BBE3-DF544C448F3B}" type="sibTrans" cxnId="{E17EBF35-13FE-473B-8E31-C73092250F4B}">
      <dgm:prSet/>
      <dgm:spPr/>
      <dgm:t>
        <a:bodyPr/>
        <a:lstStyle/>
        <a:p>
          <a:endParaRPr lang="en-GB"/>
        </a:p>
      </dgm:t>
    </dgm:pt>
    <dgm:pt modelId="{7C7D5CF7-886E-4C7D-899F-4E9757BBC7BC}">
      <dgm:prSet/>
      <dgm:spPr/>
      <dgm:t>
        <a:bodyPr/>
        <a:lstStyle/>
        <a:p>
          <a:r>
            <a:rPr lang="en-GB"/>
            <a:t>Constrained</a:t>
          </a:r>
          <a:endParaRPr lang="en-AT"/>
        </a:p>
      </dgm:t>
    </dgm:pt>
    <dgm:pt modelId="{5E2EB001-B4E7-4298-9512-57FDADE76F01}" type="parTrans" cxnId="{01C13055-3EAD-4618-AC59-65296ED38D03}">
      <dgm:prSet/>
      <dgm:spPr/>
      <dgm:t>
        <a:bodyPr/>
        <a:lstStyle/>
        <a:p>
          <a:endParaRPr lang="en-GB"/>
        </a:p>
      </dgm:t>
    </dgm:pt>
    <dgm:pt modelId="{3F420B09-5D29-4794-A9C4-6F901904E91A}" type="sibTrans" cxnId="{01C13055-3EAD-4618-AC59-65296ED38D03}">
      <dgm:prSet/>
      <dgm:spPr/>
      <dgm:t>
        <a:bodyPr/>
        <a:lstStyle/>
        <a:p>
          <a:endParaRPr lang="en-GB"/>
        </a:p>
      </dgm:t>
    </dgm:pt>
    <dgm:pt modelId="{14C942C6-F14E-4AA6-991E-150E54CBA751}">
      <dgm:prSet/>
      <dgm:spPr/>
      <dgm:t>
        <a:bodyPr/>
        <a:lstStyle/>
        <a:p>
          <a:r>
            <a:rPr lang="en-GB"/>
            <a:t>Resource-based Constrained (we will not cover this due to time constrains)</a:t>
          </a:r>
          <a:endParaRPr lang="en-AT"/>
        </a:p>
      </dgm:t>
    </dgm:pt>
    <dgm:pt modelId="{9B06F082-72E8-4BB0-AF2B-4CB03294F354}" type="parTrans" cxnId="{90B9971B-5953-430A-832B-85FF85FAD76C}">
      <dgm:prSet/>
      <dgm:spPr/>
      <dgm:t>
        <a:bodyPr/>
        <a:lstStyle/>
        <a:p>
          <a:endParaRPr lang="en-GB"/>
        </a:p>
      </dgm:t>
    </dgm:pt>
    <dgm:pt modelId="{BF53EF82-9C7B-452B-BAEC-E3D8C067E025}" type="sibTrans" cxnId="{90B9971B-5953-430A-832B-85FF85FAD76C}">
      <dgm:prSet/>
      <dgm:spPr/>
      <dgm:t>
        <a:bodyPr/>
        <a:lstStyle/>
        <a:p>
          <a:endParaRPr lang="en-GB"/>
        </a:p>
      </dgm:t>
    </dgm:pt>
    <dgm:pt modelId="{50D4B4CA-EBEA-46E4-AD32-AA003EBBB31E}" type="pres">
      <dgm:prSet presAssocID="{A467481D-264E-4768-BE61-5BBFE5C6B747}" presName="linear" presStyleCnt="0">
        <dgm:presLayoutVars>
          <dgm:animLvl val="lvl"/>
          <dgm:resizeHandles val="exact"/>
        </dgm:presLayoutVars>
      </dgm:prSet>
      <dgm:spPr/>
    </dgm:pt>
    <dgm:pt modelId="{08B6351C-3E2F-45EA-A203-7DC7A0040B7A}" type="pres">
      <dgm:prSet presAssocID="{91A3EBA0-C8B2-4724-82EA-C410EB4A01C2}" presName="parentText" presStyleLbl="node1" presStyleIdx="0" presStyleCnt="3">
        <dgm:presLayoutVars>
          <dgm:chMax val="0"/>
          <dgm:bulletEnabled val="1"/>
        </dgm:presLayoutVars>
      </dgm:prSet>
      <dgm:spPr/>
    </dgm:pt>
    <dgm:pt modelId="{6C0BA72B-D566-482B-B74F-AD8A528546FE}" type="pres">
      <dgm:prSet presAssocID="{621D71FF-B21A-4E46-AD37-4CFEB591BA69}" presName="spacer" presStyleCnt="0"/>
      <dgm:spPr/>
    </dgm:pt>
    <dgm:pt modelId="{DD4258E9-DE44-494D-B89A-DC18731E4799}" type="pres">
      <dgm:prSet presAssocID="{48F5F1E0-5F81-4D75-A961-0979CEBFA6B6}" presName="parentText" presStyleLbl="node1" presStyleIdx="1" presStyleCnt="3">
        <dgm:presLayoutVars>
          <dgm:chMax val="0"/>
          <dgm:bulletEnabled val="1"/>
        </dgm:presLayoutVars>
      </dgm:prSet>
      <dgm:spPr/>
    </dgm:pt>
    <dgm:pt modelId="{6D83CEFF-22DC-446D-A3E5-E544DDDB18ED}" type="pres">
      <dgm:prSet presAssocID="{48F5F1E0-5F81-4D75-A961-0979CEBFA6B6}" presName="childText" presStyleLbl="revTx" presStyleIdx="0" presStyleCnt="2">
        <dgm:presLayoutVars>
          <dgm:bulletEnabled val="1"/>
        </dgm:presLayoutVars>
      </dgm:prSet>
      <dgm:spPr/>
    </dgm:pt>
    <dgm:pt modelId="{25A21003-6593-45A0-9F64-79BAE5CAD191}" type="pres">
      <dgm:prSet presAssocID="{F5E50440-6EEF-48C4-8AFA-5E5276C30531}" presName="parentText" presStyleLbl="node1" presStyleIdx="2" presStyleCnt="3">
        <dgm:presLayoutVars>
          <dgm:chMax val="0"/>
          <dgm:bulletEnabled val="1"/>
        </dgm:presLayoutVars>
      </dgm:prSet>
      <dgm:spPr/>
    </dgm:pt>
    <dgm:pt modelId="{38D4F66F-DB0C-4F4C-A15B-6BF274EA20C3}" type="pres">
      <dgm:prSet presAssocID="{F5E50440-6EEF-48C4-8AFA-5E5276C30531}" presName="childText" presStyleLbl="revTx" presStyleIdx="1" presStyleCnt="2">
        <dgm:presLayoutVars>
          <dgm:bulletEnabled val="1"/>
        </dgm:presLayoutVars>
      </dgm:prSet>
      <dgm:spPr/>
    </dgm:pt>
  </dgm:ptLst>
  <dgm:cxnLst>
    <dgm:cxn modelId="{90B9971B-5953-430A-832B-85FF85FAD76C}" srcId="{F5E50440-6EEF-48C4-8AFA-5E5276C30531}" destId="{14C942C6-F14E-4AA6-991E-150E54CBA751}" srcOrd="2" destOrd="0" parTransId="{9B06F082-72E8-4BB0-AF2B-4CB03294F354}" sibTransId="{BF53EF82-9C7B-452B-BAEC-E3D8C067E025}"/>
    <dgm:cxn modelId="{4039D32B-2E54-4BA8-855D-5A795437497A}" type="presOf" srcId="{91A3EBA0-C8B2-4724-82EA-C410EB4A01C2}" destId="{08B6351C-3E2F-45EA-A203-7DC7A0040B7A}" srcOrd="0" destOrd="0" presId="urn:microsoft.com/office/officeart/2005/8/layout/vList2"/>
    <dgm:cxn modelId="{E17EBF35-13FE-473B-8E31-C73092250F4B}" srcId="{F5E50440-6EEF-48C4-8AFA-5E5276C30531}" destId="{F35C5F87-3ACB-48EB-B332-3B501A6ABA21}" srcOrd="0" destOrd="0" parTransId="{8218F89F-9281-44EA-91FF-9FEA593B589A}" sibTransId="{A7EC27AA-6C15-4DC6-BBE3-DF544C448F3B}"/>
    <dgm:cxn modelId="{DE231646-5AA7-4E08-9C70-362B55AFEBF1}" srcId="{A467481D-264E-4768-BE61-5BBFE5C6B747}" destId="{F5E50440-6EEF-48C4-8AFA-5E5276C30531}" srcOrd="2" destOrd="0" parTransId="{833B5788-9898-48D8-BF04-5F3B7C540E8E}" sibTransId="{6910DE56-0891-48F7-959B-05385786185F}"/>
    <dgm:cxn modelId="{3CF7ED66-97A5-47C1-85B7-E4F2041D4A7D}" srcId="{48F5F1E0-5F81-4D75-A961-0979CEBFA6B6}" destId="{9AB6DD60-DD76-4010-B715-041EA49E3935}" srcOrd="0" destOrd="0" parTransId="{E26A1C26-FDE3-48B8-928F-2E5E608EEBAF}" sibTransId="{FFC099B2-FDEF-4777-8B1B-A9ACE47BB824}"/>
    <dgm:cxn modelId="{01C13055-3EAD-4618-AC59-65296ED38D03}" srcId="{F5E50440-6EEF-48C4-8AFA-5E5276C30531}" destId="{7C7D5CF7-886E-4C7D-899F-4E9757BBC7BC}" srcOrd="1" destOrd="0" parTransId="{5E2EB001-B4E7-4298-9512-57FDADE76F01}" sibTransId="{3F420B09-5D29-4794-A9C4-6F901904E91A}"/>
    <dgm:cxn modelId="{6509F3A5-4246-4240-B492-7C446030AD57}" srcId="{A467481D-264E-4768-BE61-5BBFE5C6B747}" destId="{48F5F1E0-5F81-4D75-A961-0979CEBFA6B6}" srcOrd="1" destOrd="0" parTransId="{E2B41444-D09A-4588-AA0A-7B34EE33D976}" sibTransId="{0354365A-28C3-479A-9A39-E8C064F48672}"/>
    <dgm:cxn modelId="{5CA00FAB-D1AF-455E-8468-62E770269C61}" type="presOf" srcId="{F5E50440-6EEF-48C4-8AFA-5E5276C30531}" destId="{25A21003-6593-45A0-9F64-79BAE5CAD191}" srcOrd="0" destOrd="0" presId="urn:microsoft.com/office/officeart/2005/8/layout/vList2"/>
    <dgm:cxn modelId="{92CFF5AD-7761-43E3-9F32-44917B5544F1}" srcId="{A467481D-264E-4768-BE61-5BBFE5C6B747}" destId="{91A3EBA0-C8B2-4724-82EA-C410EB4A01C2}" srcOrd="0" destOrd="0" parTransId="{264D2EE7-4C16-4FA7-9C77-6CFF35370BF6}" sibTransId="{621D71FF-B21A-4E46-AD37-4CFEB591BA69}"/>
    <dgm:cxn modelId="{DAECD8C5-312D-4310-9021-D2CC4F04D908}" type="presOf" srcId="{48F5F1E0-5F81-4D75-A961-0979CEBFA6B6}" destId="{DD4258E9-DE44-494D-B89A-DC18731E4799}" srcOrd="0" destOrd="0" presId="urn:microsoft.com/office/officeart/2005/8/layout/vList2"/>
    <dgm:cxn modelId="{6F285DD0-E6F2-4E77-AC94-7E4DA7D69C5B}" type="presOf" srcId="{9AB6DD60-DD76-4010-B715-041EA49E3935}" destId="{6D83CEFF-22DC-446D-A3E5-E544DDDB18ED}" srcOrd="0" destOrd="0" presId="urn:microsoft.com/office/officeart/2005/8/layout/vList2"/>
    <dgm:cxn modelId="{C8809AD7-1AC4-4BE3-A6AD-52A665AD2A4D}" type="presOf" srcId="{F35C5F87-3ACB-48EB-B332-3B501A6ABA21}" destId="{38D4F66F-DB0C-4F4C-A15B-6BF274EA20C3}" srcOrd="0" destOrd="0" presId="urn:microsoft.com/office/officeart/2005/8/layout/vList2"/>
    <dgm:cxn modelId="{CDC2A2D8-809E-4014-902A-137E564B332D}" type="presOf" srcId="{A467481D-264E-4768-BE61-5BBFE5C6B747}" destId="{50D4B4CA-EBEA-46E4-AD32-AA003EBBB31E}" srcOrd="0" destOrd="0" presId="urn:microsoft.com/office/officeart/2005/8/layout/vList2"/>
    <dgm:cxn modelId="{384FCEDD-DF26-4C12-896A-C1399F2C1009}" type="presOf" srcId="{14C942C6-F14E-4AA6-991E-150E54CBA751}" destId="{38D4F66F-DB0C-4F4C-A15B-6BF274EA20C3}" srcOrd="0" destOrd="2" presId="urn:microsoft.com/office/officeart/2005/8/layout/vList2"/>
    <dgm:cxn modelId="{3891E6E1-28E7-42E2-AEAB-71CE12DDF8AE}" type="presOf" srcId="{7C7D5CF7-886E-4C7D-899F-4E9757BBC7BC}" destId="{38D4F66F-DB0C-4F4C-A15B-6BF274EA20C3}" srcOrd="0" destOrd="1" presId="urn:microsoft.com/office/officeart/2005/8/layout/vList2"/>
    <dgm:cxn modelId="{6763C742-8F96-4793-8B7E-BB2CBA1B01FD}" type="presParOf" srcId="{50D4B4CA-EBEA-46E4-AD32-AA003EBBB31E}" destId="{08B6351C-3E2F-45EA-A203-7DC7A0040B7A}" srcOrd="0" destOrd="0" presId="urn:microsoft.com/office/officeart/2005/8/layout/vList2"/>
    <dgm:cxn modelId="{C3487E1C-D535-4FB6-8174-054317397833}" type="presParOf" srcId="{50D4B4CA-EBEA-46E4-AD32-AA003EBBB31E}" destId="{6C0BA72B-D566-482B-B74F-AD8A528546FE}" srcOrd="1" destOrd="0" presId="urn:microsoft.com/office/officeart/2005/8/layout/vList2"/>
    <dgm:cxn modelId="{87CE6569-6637-4908-8490-CADC40467C95}" type="presParOf" srcId="{50D4B4CA-EBEA-46E4-AD32-AA003EBBB31E}" destId="{DD4258E9-DE44-494D-B89A-DC18731E4799}" srcOrd="2" destOrd="0" presId="urn:microsoft.com/office/officeart/2005/8/layout/vList2"/>
    <dgm:cxn modelId="{549D722E-9530-4A10-82F4-557C13A01E3D}" type="presParOf" srcId="{50D4B4CA-EBEA-46E4-AD32-AA003EBBB31E}" destId="{6D83CEFF-22DC-446D-A3E5-E544DDDB18ED}" srcOrd="3" destOrd="0" presId="urn:microsoft.com/office/officeart/2005/8/layout/vList2"/>
    <dgm:cxn modelId="{77ABC855-6EAF-43F1-BD78-3F7448ABA0D9}" type="presParOf" srcId="{50D4B4CA-EBEA-46E4-AD32-AA003EBBB31E}" destId="{25A21003-6593-45A0-9F64-79BAE5CAD191}" srcOrd="4" destOrd="0" presId="urn:microsoft.com/office/officeart/2005/8/layout/vList2"/>
    <dgm:cxn modelId="{C137347D-C6A6-44DE-86A1-C12B11213743}" type="presParOf" srcId="{50D4B4CA-EBEA-46E4-AD32-AA003EBBB31E}" destId="{38D4F66F-DB0C-4F4C-A15B-6BF274EA20C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A9CBFFF-3915-4139-B810-750384098912}" type="doc">
      <dgm:prSet loTypeId="urn:microsoft.com/office/officeart/2005/8/layout/vProcess5" loCatId="process" qsTypeId="urn:microsoft.com/office/officeart/2005/8/quickstyle/simple1" qsCatId="simple" csTypeId="urn:microsoft.com/office/officeart/2005/8/colors/accent0_3" csCatId="mainScheme"/>
      <dgm:spPr/>
      <dgm:t>
        <a:bodyPr/>
        <a:lstStyle/>
        <a:p>
          <a:endParaRPr lang="en-GB"/>
        </a:p>
      </dgm:t>
    </dgm:pt>
    <dgm:pt modelId="{C083DA9E-8031-4586-AC67-1ECDBD7B1AA4}">
      <dgm:prSet/>
      <dgm:spPr/>
      <dgm:t>
        <a:bodyPr/>
        <a:lstStyle/>
        <a:p>
          <a:r>
            <a:rPr lang="en-GB"/>
            <a:t>User01 authenticates against a computer SRV01, which is enabled for unconstrained delegation and requests a service ticket for that computer</a:t>
          </a:r>
          <a:endParaRPr lang="en-AT"/>
        </a:p>
      </dgm:t>
    </dgm:pt>
    <dgm:pt modelId="{2F129322-A694-4C1F-A884-3667BBA136DA}" type="parTrans" cxnId="{C7A5F0DD-112F-41F3-AAAB-489AD54F5F5D}">
      <dgm:prSet/>
      <dgm:spPr/>
      <dgm:t>
        <a:bodyPr/>
        <a:lstStyle/>
        <a:p>
          <a:endParaRPr lang="en-GB"/>
        </a:p>
      </dgm:t>
    </dgm:pt>
    <dgm:pt modelId="{64ECF239-6398-439A-A90B-DAFE6A030299}" type="sibTrans" cxnId="{C7A5F0DD-112F-41F3-AAAB-489AD54F5F5D}">
      <dgm:prSet/>
      <dgm:spPr/>
      <dgm:t>
        <a:bodyPr/>
        <a:lstStyle/>
        <a:p>
          <a:endParaRPr lang="en-GB"/>
        </a:p>
      </dgm:t>
    </dgm:pt>
    <dgm:pt modelId="{564191C5-D3F1-450C-8FD8-3CE7CCDF181F}">
      <dgm:prSet/>
      <dgm:spPr/>
      <dgm:t>
        <a:bodyPr/>
        <a:lstStyle/>
        <a:p>
          <a:r>
            <a:rPr lang="en-GB"/>
            <a:t>The domain controller </a:t>
          </a:r>
          <a:r>
            <a:rPr lang="en-US"/>
            <a:t>places a copy of the user’s TGT into the service ticket that is returned to the user</a:t>
          </a:r>
          <a:endParaRPr lang="en-AT"/>
        </a:p>
      </dgm:t>
    </dgm:pt>
    <dgm:pt modelId="{DDC7CAF6-710A-4E6E-8472-68C685046C5A}" type="parTrans" cxnId="{7B5E1620-0C3C-4BDF-8C69-0E3A05A5783D}">
      <dgm:prSet/>
      <dgm:spPr/>
      <dgm:t>
        <a:bodyPr/>
        <a:lstStyle/>
        <a:p>
          <a:endParaRPr lang="en-GB"/>
        </a:p>
      </dgm:t>
    </dgm:pt>
    <dgm:pt modelId="{A094638B-D08B-4961-BCCC-715B05DC26FF}" type="sibTrans" cxnId="{7B5E1620-0C3C-4BDF-8C69-0E3A05A5783D}">
      <dgm:prSet/>
      <dgm:spPr/>
      <dgm:t>
        <a:bodyPr/>
        <a:lstStyle/>
        <a:p>
          <a:endParaRPr lang="en-GB"/>
        </a:p>
      </dgm:t>
    </dgm:pt>
    <dgm:pt modelId="{33782387-B91C-4172-A5CF-DD60CC40853C}">
      <dgm:prSet/>
      <dgm:spPr/>
      <dgm:t>
        <a:bodyPr/>
        <a:lstStyle/>
        <a:p>
          <a:r>
            <a:rPr lang="en-US"/>
            <a:t>The users sends the service ticket to the computer</a:t>
          </a:r>
          <a:endParaRPr lang="en-AT"/>
        </a:p>
      </dgm:t>
    </dgm:pt>
    <dgm:pt modelId="{D1C17F4D-F37C-4B6D-82EB-2792BDAD1B20}" type="parTrans" cxnId="{3349E9B8-38F7-447A-9024-3D6BB6402B0C}">
      <dgm:prSet/>
      <dgm:spPr/>
      <dgm:t>
        <a:bodyPr/>
        <a:lstStyle/>
        <a:p>
          <a:endParaRPr lang="en-GB"/>
        </a:p>
      </dgm:t>
    </dgm:pt>
    <dgm:pt modelId="{E5C31BCD-4DA4-4C0F-AA74-BA1DD16DB062}" type="sibTrans" cxnId="{3349E9B8-38F7-447A-9024-3D6BB6402B0C}">
      <dgm:prSet/>
      <dgm:spPr/>
      <dgm:t>
        <a:bodyPr/>
        <a:lstStyle/>
        <a:p>
          <a:endParaRPr lang="en-GB"/>
        </a:p>
      </dgm:t>
    </dgm:pt>
    <dgm:pt modelId="{9F85D0E4-5FDC-4C90-811B-B3DF17CE7EC2}">
      <dgm:prSet/>
      <dgm:spPr/>
      <dgm:t>
        <a:bodyPr/>
        <a:lstStyle/>
        <a:p>
          <a:r>
            <a:rPr lang="en-US"/>
            <a:t>The computer can decrypt the ticket and is in possession of the users TGT – therefore, the computer can now impersonate the user without any constrains ( == unconstrained)</a:t>
          </a:r>
          <a:endParaRPr lang="en-AT"/>
        </a:p>
      </dgm:t>
    </dgm:pt>
    <dgm:pt modelId="{FC91DFFB-92A3-46ED-AB6D-8E9D6015CE9C}" type="parTrans" cxnId="{6DEF09EC-75E6-40DC-BEEF-0C4801669C25}">
      <dgm:prSet/>
      <dgm:spPr/>
      <dgm:t>
        <a:bodyPr/>
        <a:lstStyle/>
        <a:p>
          <a:endParaRPr lang="en-GB"/>
        </a:p>
      </dgm:t>
    </dgm:pt>
    <dgm:pt modelId="{C129CD3D-07AD-4815-8F6B-D8E7FE9422AF}" type="sibTrans" cxnId="{6DEF09EC-75E6-40DC-BEEF-0C4801669C25}">
      <dgm:prSet/>
      <dgm:spPr/>
      <dgm:t>
        <a:bodyPr/>
        <a:lstStyle/>
        <a:p>
          <a:endParaRPr lang="en-GB"/>
        </a:p>
      </dgm:t>
    </dgm:pt>
    <dgm:pt modelId="{25FB70F6-01AE-4F0A-89CD-4D94EEB9B120}" type="pres">
      <dgm:prSet presAssocID="{CA9CBFFF-3915-4139-B810-750384098912}" presName="outerComposite" presStyleCnt="0">
        <dgm:presLayoutVars>
          <dgm:chMax val="5"/>
          <dgm:dir/>
          <dgm:resizeHandles val="exact"/>
        </dgm:presLayoutVars>
      </dgm:prSet>
      <dgm:spPr/>
    </dgm:pt>
    <dgm:pt modelId="{11B59077-50F3-49F8-8A06-E4D7BB8B8263}" type="pres">
      <dgm:prSet presAssocID="{CA9CBFFF-3915-4139-B810-750384098912}" presName="dummyMaxCanvas" presStyleCnt="0">
        <dgm:presLayoutVars/>
      </dgm:prSet>
      <dgm:spPr/>
    </dgm:pt>
    <dgm:pt modelId="{4FD56331-85AB-4D6F-942E-3F8FC402850E}" type="pres">
      <dgm:prSet presAssocID="{CA9CBFFF-3915-4139-B810-750384098912}" presName="FourNodes_1" presStyleLbl="node1" presStyleIdx="0" presStyleCnt="4">
        <dgm:presLayoutVars>
          <dgm:bulletEnabled val="1"/>
        </dgm:presLayoutVars>
      </dgm:prSet>
      <dgm:spPr/>
    </dgm:pt>
    <dgm:pt modelId="{2C9E46E6-7222-41D0-A6DF-A05763F0DCAD}" type="pres">
      <dgm:prSet presAssocID="{CA9CBFFF-3915-4139-B810-750384098912}" presName="FourNodes_2" presStyleLbl="node1" presStyleIdx="1" presStyleCnt="4">
        <dgm:presLayoutVars>
          <dgm:bulletEnabled val="1"/>
        </dgm:presLayoutVars>
      </dgm:prSet>
      <dgm:spPr/>
    </dgm:pt>
    <dgm:pt modelId="{B9A8DD3F-8C78-41FE-AD6F-D03565F417A2}" type="pres">
      <dgm:prSet presAssocID="{CA9CBFFF-3915-4139-B810-750384098912}" presName="FourNodes_3" presStyleLbl="node1" presStyleIdx="2" presStyleCnt="4">
        <dgm:presLayoutVars>
          <dgm:bulletEnabled val="1"/>
        </dgm:presLayoutVars>
      </dgm:prSet>
      <dgm:spPr/>
    </dgm:pt>
    <dgm:pt modelId="{4B9A1358-525D-461B-B039-537DF9C1640E}" type="pres">
      <dgm:prSet presAssocID="{CA9CBFFF-3915-4139-B810-750384098912}" presName="FourNodes_4" presStyleLbl="node1" presStyleIdx="3" presStyleCnt="4">
        <dgm:presLayoutVars>
          <dgm:bulletEnabled val="1"/>
        </dgm:presLayoutVars>
      </dgm:prSet>
      <dgm:spPr/>
    </dgm:pt>
    <dgm:pt modelId="{6F7C5BC4-6CBB-41C0-A074-CC960D040ACA}" type="pres">
      <dgm:prSet presAssocID="{CA9CBFFF-3915-4139-B810-750384098912}" presName="FourConn_1-2" presStyleLbl="fgAccFollowNode1" presStyleIdx="0" presStyleCnt="3">
        <dgm:presLayoutVars>
          <dgm:bulletEnabled val="1"/>
        </dgm:presLayoutVars>
      </dgm:prSet>
      <dgm:spPr/>
    </dgm:pt>
    <dgm:pt modelId="{958AF3F2-3C81-48ED-A440-01C171008D06}" type="pres">
      <dgm:prSet presAssocID="{CA9CBFFF-3915-4139-B810-750384098912}" presName="FourConn_2-3" presStyleLbl="fgAccFollowNode1" presStyleIdx="1" presStyleCnt="3">
        <dgm:presLayoutVars>
          <dgm:bulletEnabled val="1"/>
        </dgm:presLayoutVars>
      </dgm:prSet>
      <dgm:spPr/>
    </dgm:pt>
    <dgm:pt modelId="{857F8F24-ACDF-4789-838D-7B97E258BE17}" type="pres">
      <dgm:prSet presAssocID="{CA9CBFFF-3915-4139-B810-750384098912}" presName="FourConn_3-4" presStyleLbl="fgAccFollowNode1" presStyleIdx="2" presStyleCnt="3">
        <dgm:presLayoutVars>
          <dgm:bulletEnabled val="1"/>
        </dgm:presLayoutVars>
      </dgm:prSet>
      <dgm:spPr/>
    </dgm:pt>
    <dgm:pt modelId="{080001FF-5520-4E01-BC44-4F602C6C5DDF}" type="pres">
      <dgm:prSet presAssocID="{CA9CBFFF-3915-4139-B810-750384098912}" presName="FourNodes_1_text" presStyleLbl="node1" presStyleIdx="3" presStyleCnt="4">
        <dgm:presLayoutVars>
          <dgm:bulletEnabled val="1"/>
        </dgm:presLayoutVars>
      </dgm:prSet>
      <dgm:spPr/>
    </dgm:pt>
    <dgm:pt modelId="{43FD0F41-8766-41FC-AAFE-D144EE6788C5}" type="pres">
      <dgm:prSet presAssocID="{CA9CBFFF-3915-4139-B810-750384098912}" presName="FourNodes_2_text" presStyleLbl="node1" presStyleIdx="3" presStyleCnt="4">
        <dgm:presLayoutVars>
          <dgm:bulletEnabled val="1"/>
        </dgm:presLayoutVars>
      </dgm:prSet>
      <dgm:spPr/>
    </dgm:pt>
    <dgm:pt modelId="{969B993C-0045-4F2D-8147-F0469903A63F}" type="pres">
      <dgm:prSet presAssocID="{CA9CBFFF-3915-4139-B810-750384098912}" presName="FourNodes_3_text" presStyleLbl="node1" presStyleIdx="3" presStyleCnt="4">
        <dgm:presLayoutVars>
          <dgm:bulletEnabled val="1"/>
        </dgm:presLayoutVars>
      </dgm:prSet>
      <dgm:spPr/>
    </dgm:pt>
    <dgm:pt modelId="{5E866C51-92A2-4703-A5CC-C5656179A83E}" type="pres">
      <dgm:prSet presAssocID="{CA9CBFFF-3915-4139-B810-750384098912}" presName="FourNodes_4_text" presStyleLbl="node1" presStyleIdx="3" presStyleCnt="4">
        <dgm:presLayoutVars>
          <dgm:bulletEnabled val="1"/>
        </dgm:presLayoutVars>
      </dgm:prSet>
      <dgm:spPr/>
    </dgm:pt>
  </dgm:ptLst>
  <dgm:cxnLst>
    <dgm:cxn modelId="{17669B01-C9F0-407D-90E8-4F6D81BF9259}" type="presOf" srcId="{64ECF239-6398-439A-A90B-DAFE6A030299}" destId="{6F7C5BC4-6CBB-41C0-A074-CC960D040ACA}" srcOrd="0" destOrd="0" presId="urn:microsoft.com/office/officeart/2005/8/layout/vProcess5"/>
    <dgm:cxn modelId="{4DBDAB0B-6922-4AAF-B82F-C06D77755DB0}" type="presOf" srcId="{E5C31BCD-4DA4-4C0F-AA74-BA1DD16DB062}" destId="{857F8F24-ACDF-4789-838D-7B97E258BE17}" srcOrd="0" destOrd="0" presId="urn:microsoft.com/office/officeart/2005/8/layout/vProcess5"/>
    <dgm:cxn modelId="{0E907011-705F-451B-82DD-EAF33B97AD23}" type="presOf" srcId="{33782387-B91C-4172-A5CF-DD60CC40853C}" destId="{B9A8DD3F-8C78-41FE-AD6F-D03565F417A2}" srcOrd="0" destOrd="0" presId="urn:microsoft.com/office/officeart/2005/8/layout/vProcess5"/>
    <dgm:cxn modelId="{479A8D12-4D85-4E5D-B2CC-292FDAE525ED}" type="presOf" srcId="{C083DA9E-8031-4586-AC67-1ECDBD7B1AA4}" destId="{080001FF-5520-4E01-BC44-4F602C6C5DDF}" srcOrd="1" destOrd="0" presId="urn:microsoft.com/office/officeart/2005/8/layout/vProcess5"/>
    <dgm:cxn modelId="{7B5E1620-0C3C-4BDF-8C69-0E3A05A5783D}" srcId="{CA9CBFFF-3915-4139-B810-750384098912}" destId="{564191C5-D3F1-450C-8FD8-3CE7CCDF181F}" srcOrd="1" destOrd="0" parTransId="{DDC7CAF6-710A-4E6E-8472-68C685046C5A}" sibTransId="{A094638B-D08B-4961-BCCC-715B05DC26FF}"/>
    <dgm:cxn modelId="{DB538725-A66D-4B7D-8DBB-D0D3DBB9ACF8}" type="presOf" srcId="{CA9CBFFF-3915-4139-B810-750384098912}" destId="{25FB70F6-01AE-4F0A-89CD-4D94EEB9B120}" srcOrd="0" destOrd="0" presId="urn:microsoft.com/office/officeart/2005/8/layout/vProcess5"/>
    <dgm:cxn modelId="{FC6E5C3C-BC24-4E0C-81C8-C0C92F5C665F}" type="presOf" srcId="{564191C5-D3F1-450C-8FD8-3CE7CCDF181F}" destId="{43FD0F41-8766-41FC-AAFE-D144EE6788C5}" srcOrd="1" destOrd="0" presId="urn:microsoft.com/office/officeart/2005/8/layout/vProcess5"/>
    <dgm:cxn modelId="{BEC7475C-3C2E-4EA5-BE89-3DB03351B3AF}" type="presOf" srcId="{9F85D0E4-5FDC-4C90-811B-B3DF17CE7EC2}" destId="{4B9A1358-525D-461B-B039-537DF9C1640E}" srcOrd="0" destOrd="0" presId="urn:microsoft.com/office/officeart/2005/8/layout/vProcess5"/>
    <dgm:cxn modelId="{57697F61-7CE0-46C1-94AC-A7627CDB3FB9}" type="presOf" srcId="{33782387-B91C-4172-A5CF-DD60CC40853C}" destId="{969B993C-0045-4F2D-8147-F0469903A63F}" srcOrd="1" destOrd="0" presId="urn:microsoft.com/office/officeart/2005/8/layout/vProcess5"/>
    <dgm:cxn modelId="{6F9FCD73-510C-4212-8371-50D817F9B816}" type="presOf" srcId="{A094638B-D08B-4961-BCCC-715B05DC26FF}" destId="{958AF3F2-3C81-48ED-A440-01C171008D06}" srcOrd="0" destOrd="0" presId="urn:microsoft.com/office/officeart/2005/8/layout/vProcess5"/>
    <dgm:cxn modelId="{3349E9B8-38F7-447A-9024-3D6BB6402B0C}" srcId="{CA9CBFFF-3915-4139-B810-750384098912}" destId="{33782387-B91C-4172-A5CF-DD60CC40853C}" srcOrd="2" destOrd="0" parTransId="{D1C17F4D-F37C-4B6D-82EB-2792BDAD1B20}" sibTransId="{E5C31BCD-4DA4-4C0F-AA74-BA1DD16DB062}"/>
    <dgm:cxn modelId="{CC0BE7C2-1DB4-406B-8CCA-49100FC29A41}" type="presOf" srcId="{564191C5-D3F1-450C-8FD8-3CE7CCDF181F}" destId="{2C9E46E6-7222-41D0-A6DF-A05763F0DCAD}" srcOrd="0" destOrd="0" presId="urn:microsoft.com/office/officeart/2005/8/layout/vProcess5"/>
    <dgm:cxn modelId="{AD1622D9-AEC0-4990-A435-9220A6729EEF}" type="presOf" srcId="{C083DA9E-8031-4586-AC67-1ECDBD7B1AA4}" destId="{4FD56331-85AB-4D6F-942E-3F8FC402850E}" srcOrd="0" destOrd="0" presId="urn:microsoft.com/office/officeart/2005/8/layout/vProcess5"/>
    <dgm:cxn modelId="{C7A5F0DD-112F-41F3-AAAB-489AD54F5F5D}" srcId="{CA9CBFFF-3915-4139-B810-750384098912}" destId="{C083DA9E-8031-4586-AC67-1ECDBD7B1AA4}" srcOrd="0" destOrd="0" parTransId="{2F129322-A694-4C1F-A884-3667BBA136DA}" sibTransId="{64ECF239-6398-439A-A90B-DAFE6A030299}"/>
    <dgm:cxn modelId="{535498E6-D231-4510-8EFE-2409F9988815}" type="presOf" srcId="{9F85D0E4-5FDC-4C90-811B-B3DF17CE7EC2}" destId="{5E866C51-92A2-4703-A5CC-C5656179A83E}" srcOrd="1" destOrd="0" presId="urn:microsoft.com/office/officeart/2005/8/layout/vProcess5"/>
    <dgm:cxn modelId="{6DEF09EC-75E6-40DC-BEEF-0C4801669C25}" srcId="{CA9CBFFF-3915-4139-B810-750384098912}" destId="{9F85D0E4-5FDC-4C90-811B-B3DF17CE7EC2}" srcOrd="3" destOrd="0" parTransId="{FC91DFFB-92A3-46ED-AB6D-8E9D6015CE9C}" sibTransId="{C129CD3D-07AD-4815-8F6B-D8E7FE9422AF}"/>
    <dgm:cxn modelId="{DA21E872-B20C-4BBC-8680-EA34357C4172}" type="presParOf" srcId="{25FB70F6-01AE-4F0A-89CD-4D94EEB9B120}" destId="{11B59077-50F3-49F8-8A06-E4D7BB8B8263}" srcOrd="0" destOrd="0" presId="urn:microsoft.com/office/officeart/2005/8/layout/vProcess5"/>
    <dgm:cxn modelId="{F49781FC-048F-4698-AD5E-EB5BADC02538}" type="presParOf" srcId="{25FB70F6-01AE-4F0A-89CD-4D94EEB9B120}" destId="{4FD56331-85AB-4D6F-942E-3F8FC402850E}" srcOrd="1" destOrd="0" presId="urn:microsoft.com/office/officeart/2005/8/layout/vProcess5"/>
    <dgm:cxn modelId="{20233F8D-922A-4912-A2E1-491DA99773ED}" type="presParOf" srcId="{25FB70F6-01AE-4F0A-89CD-4D94EEB9B120}" destId="{2C9E46E6-7222-41D0-A6DF-A05763F0DCAD}" srcOrd="2" destOrd="0" presId="urn:microsoft.com/office/officeart/2005/8/layout/vProcess5"/>
    <dgm:cxn modelId="{BAFE6831-D48E-4621-AB86-B429D9D91B46}" type="presParOf" srcId="{25FB70F6-01AE-4F0A-89CD-4D94EEB9B120}" destId="{B9A8DD3F-8C78-41FE-AD6F-D03565F417A2}" srcOrd="3" destOrd="0" presId="urn:microsoft.com/office/officeart/2005/8/layout/vProcess5"/>
    <dgm:cxn modelId="{51236641-EEC6-486C-AE45-78C615E8C3CE}" type="presParOf" srcId="{25FB70F6-01AE-4F0A-89CD-4D94EEB9B120}" destId="{4B9A1358-525D-461B-B039-537DF9C1640E}" srcOrd="4" destOrd="0" presId="urn:microsoft.com/office/officeart/2005/8/layout/vProcess5"/>
    <dgm:cxn modelId="{D95461E4-8C23-43BC-8905-ABD0E8D04CFF}" type="presParOf" srcId="{25FB70F6-01AE-4F0A-89CD-4D94EEB9B120}" destId="{6F7C5BC4-6CBB-41C0-A074-CC960D040ACA}" srcOrd="5" destOrd="0" presId="urn:microsoft.com/office/officeart/2005/8/layout/vProcess5"/>
    <dgm:cxn modelId="{35BE8415-1BB9-4B3D-9D92-3FD65C009D3F}" type="presParOf" srcId="{25FB70F6-01AE-4F0A-89CD-4D94EEB9B120}" destId="{958AF3F2-3C81-48ED-A440-01C171008D06}" srcOrd="6" destOrd="0" presId="urn:microsoft.com/office/officeart/2005/8/layout/vProcess5"/>
    <dgm:cxn modelId="{709A85DA-3283-4BB2-94F7-9CA42016B281}" type="presParOf" srcId="{25FB70F6-01AE-4F0A-89CD-4D94EEB9B120}" destId="{857F8F24-ACDF-4789-838D-7B97E258BE17}" srcOrd="7" destOrd="0" presId="urn:microsoft.com/office/officeart/2005/8/layout/vProcess5"/>
    <dgm:cxn modelId="{0E735842-14D2-44DB-9BFF-88A759A84C9F}" type="presParOf" srcId="{25FB70F6-01AE-4F0A-89CD-4D94EEB9B120}" destId="{080001FF-5520-4E01-BC44-4F602C6C5DDF}" srcOrd="8" destOrd="0" presId="urn:microsoft.com/office/officeart/2005/8/layout/vProcess5"/>
    <dgm:cxn modelId="{624BB48A-349E-416D-BD31-690BCFCA53B3}" type="presParOf" srcId="{25FB70F6-01AE-4F0A-89CD-4D94EEB9B120}" destId="{43FD0F41-8766-41FC-AAFE-D144EE6788C5}" srcOrd="9" destOrd="0" presId="urn:microsoft.com/office/officeart/2005/8/layout/vProcess5"/>
    <dgm:cxn modelId="{F5C31D23-626B-4AD4-BEFC-B2B09B4CC610}" type="presParOf" srcId="{25FB70F6-01AE-4F0A-89CD-4D94EEB9B120}" destId="{969B993C-0045-4F2D-8147-F0469903A63F}" srcOrd="10" destOrd="0" presId="urn:microsoft.com/office/officeart/2005/8/layout/vProcess5"/>
    <dgm:cxn modelId="{13F30CB6-B01E-454F-99E9-2A6FB4C5F4B2}" type="presParOf" srcId="{25FB70F6-01AE-4F0A-89CD-4D94EEB9B120}" destId="{5E866C51-92A2-4703-A5CC-C5656179A83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de-AT"/>
            <a:t>The data store is the Active Directory database on disk and contains everything (including password hashes) that is stored in AD</a:t>
          </a:r>
          <a:endParaRPr lang="en-AT"/>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ABF53A20-0853-406D-8CCC-61F031877987}">
      <dgm:prSet/>
      <dgm:spPr/>
      <dgm:t>
        <a:bodyPr/>
        <a:lstStyle/>
        <a:p>
          <a:r>
            <a:rPr lang="de-AT" dirty="0"/>
            <a:t>Default Path: </a:t>
          </a:r>
        </a:p>
        <a:p>
          <a:r>
            <a:rPr lang="de-AT" dirty="0"/>
            <a:t>	C:\</a:t>
          </a:r>
          <a:r>
            <a:rPr lang="de-AT"/>
            <a:t>Windows\NTDS\ntds</a:t>
          </a:r>
          <a:r>
            <a:rPr lang="de-AT" dirty="0"/>
            <a:t>.dit</a:t>
          </a:r>
          <a:endParaRPr lang="en-AT" dirty="0"/>
        </a:p>
      </dgm:t>
    </dgm:pt>
    <dgm:pt modelId="{269D5097-DF52-481D-8E56-3BE318BD9C35}" type="parTrans" cxnId="{51559B69-0B31-4290-88BD-DBF92BF6E279}">
      <dgm:prSet/>
      <dgm:spPr/>
      <dgm:t>
        <a:bodyPr/>
        <a:lstStyle/>
        <a:p>
          <a:endParaRPr lang="en-GB"/>
        </a:p>
      </dgm:t>
    </dgm:pt>
    <dgm:pt modelId="{F68CD2D0-8715-45A0-A7AE-E6FBD9670CFF}" type="sibTrans" cxnId="{51559B69-0B31-4290-88BD-DBF92BF6E279}">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2"/>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2"/>
      <dgm:spPr/>
    </dgm:pt>
    <dgm:pt modelId="{D0668217-0C27-48B7-8605-C05E81A0DB1D}" type="pres">
      <dgm:prSet presAssocID="{4DF960BB-8A1B-4786-B155-E734982A63B9}" presName="vert1" presStyleCnt="0"/>
      <dgm:spPr/>
    </dgm:pt>
    <dgm:pt modelId="{37AAE20B-4531-4B69-B0AE-A3C37BB2A905}" type="pres">
      <dgm:prSet presAssocID="{ABF53A20-0853-406D-8CCC-61F031877987}" presName="thickLine" presStyleLbl="alignNode1" presStyleIdx="1" presStyleCnt="2"/>
      <dgm:spPr/>
    </dgm:pt>
    <dgm:pt modelId="{322012B5-54F2-4C99-A932-23898F91D2B4}" type="pres">
      <dgm:prSet presAssocID="{ABF53A20-0853-406D-8CCC-61F031877987}" presName="horz1" presStyleCnt="0"/>
      <dgm:spPr/>
    </dgm:pt>
    <dgm:pt modelId="{67A3B1F3-BFFB-4A1A-8F79-CA13C5380323}" type="pres">
      <dgm:prSet presAssocID="{ABF53A20-0853-406D-8CCC-61F031877987}" presName="tx1" presStyleLbl="revTx" presStyleIdx="1" presStyleCnt="2"/>
      <dgm:spPr/>
    </dgm:pt>
    <dgm:pt modelId="{D4901968-C48C-42CF-B65A-620F1E09CB42}" type="pres">
      <dgm:prSet presAssocID="{ABF53A20-0853-406D-8CCC-61F031877987}" presName="vert1" presStyleCnt="0"/>
      <dgm:spPr/>
    </dgm:pt>
  </dgm:ptLst>
  <dgm:cxnLst>
    <dgm:cxn modelId="{51559B69-0B31-4290-88BD-DBF92BF6E279}" srcId="{1AD2504C-5C1A-4764-973F-2CCAFF54204D}" destId="{ABF53A20-0853-406D-8CCC-61F031877987}" srcOrd="1" destOrd="0" parTransId="{269D5097-DF52-481D-8E56-3BE318BD9C35}" sibTransId="{F68CD2D0-8715-45A0-A7AE-E6FBD9670CFF}"/>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884008B-EE34-4D37-BCEC-F6AE6A2C077F}" type="presOf" srcId="{ABF53A20-0853-406D-8CCC-61F031877987}" destId="{67A3B1F3-BFFB-4A1A-8F79-CA13C5380323}" srcOrd="0" destOrd="0" presId="urn:microsoft.com/office/officeart/2008/layout/LinedList"/>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603B70AC-FA27-4FA3-ADEC-8DA8BB20A35B}" type="presParOf" srcId="{7B0129E6-C9C6-4505-84B2-BBED22ED74F6}" destId="{37AAE20B-4531-4B69-B0AE-A3C37BB2A905}" srcOrd="2" destOrd="0" presId="urn:microsoft.com/office/officeart/2008/layout/LinedList"/>
    <dgm:cxn modelId="{456C8C29-4974-4223-AB3A-C96D74746797}" type="presParOf" srcId="{7B0129E6-C9C6-4505-84B2-BBED22ED74F6}" destId="{322012B5-54F2-4C99-A932-23898F91D2B4}" srcOrd="3" destOrd="0" presId="urn:microsoft.com/office/officeart/2008/layout/LinedList"/>
    <dgm:cxn modelId="{DF07431D-0CF5-400A-80C5-793E59375052}" type="presParOf" srcId="{322012B5-54F2-4C99-A932-23898F91D2B4}" destId="{67A3B1F3-BFFB-4A1A-8F79-CA13C5380323}" srcOrd="0" destOrd="0" presId="urn:microsoft.com/office/officeart/2008/layout/LinedList"/>
    <dgm:cxn modelId="{3DF1E592-B672-48A6-9C87-B76330B77E13}" type="presParOf" srcId="{322012B5-54F2-4C99-A932-23898F91D2B4}" destId="{D4901968-C48C-42CF-B65A-620F1E09CB4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D6AB074-1761-4B14-85B9-F39B75A6639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8DB9CB7-C5E1-4AAE-BA60-BC0659F952E0}">
      <dgm:prSet/>
      <dgm:spPr/>
      <dgm:t>
        <a:bodyPr/>
        <a:lstStyle/>
        <a:p>
          <a:r>
            <a:rPr lang="en-US" dirty="0"/>
            <a:t>Unconstrained delegation is very powerful since you can impersonate any user (possibly also an administrator) as long as you get them to authenticate against you </a:t>
          </a:r>
          <a:br>
            <a:rPr lang="en-US" dirty="0"/>
          </a:br>
          <a:r>
            <a:rPr lang="en-US" dirty="0"/>
            <a:t>(think: Print Spooler Bug)</a:t>
          </a:r>
          <a:endParaRPr lang="en-AT" dirty="0"/>
        </a:p>
      </dgm:t>
    </dgm:pt>
    <dgm:pt modelId="{276224CB-2F11-49A6-964C-5EE09CEAB549}" type="parTrans" cxnId="{A43F5F29-62BA-43F7-AAF4-FBF533C308FC}">
      <dgm:prSet/>
      <dgm:spPr/>
      <dgm:t>
        <a:bodyPr/>
        <a:lstStyle/>
        <a:p>
          <a:endParaRPr lang="en-GB"/>
        </a:p>
      </dgm:t>
    </dgm:pt>
    <dgm:pt modelId="{03C5DA1B-D8F0-4960-9EBA-1D0F8A95E50C}" type="sibTrans" cxnId="{A43F5F29-62BA-43F7-AAF4-FBF533C308FC}">
      <dgm:prSet/>
      <dgm:spPr/>
      <dgm:t>
        <a:bodyPr/>
        <a:lstStyle/>
        <a:p>
          <a:endParaRPr lang="en-GB"/>
        </a:p>
      </dgm:t>
    </dgm:pt>
    <dgm:pt modelId="{11D4E062-9A49-4E16-A575-4A0845ED00DE}">
      <dgm:prSet/>
      <dgm:spPr/>
      <dgm:t>
        <a:bodyPr/>
        <a:lstStyle/>
        <a:p>
          <a:r>
            <a:rPr lang="en-US"/>
            <a:t>The only exception are accounts that are</a:t>
          </a:r>
          <a:endParaRPr lang="en-AT"/>
        </a:p>
      </dgm:t>
    </dgm:pt>
    <dgm:pt modelId="{148CAA92-78E8-449F-89C1-E42360EB885E}" type="parTrans" cxnId="{81ACCF5A-FC35-4C26-9B91-3F110D63923E}">
      <dgm:prSet/>
      <dgm:spPr/>
      <dgm:t>
        <a:bodyPr/>
        <a:lstStyle/>
        <a:p>
          <a:endParaRPr lang="en-GB"/>
        </a:p>
      </dgm:t>
    </dgm:pt>
    <dgm:pt modelId="{3FFB8533-21D4-4688-8801-9076F48782B9}" type="sibTrans" cxnId="{81ACCF5A-FC35-4C26-9B91-3F110D63923E}">
      <dgm:prSet/>
      <dgm:spPr/>
      <dgm:t>
        <a:bodyPr/>
        <a:lstStyle/>
        <a:p>
          <a:endParaRPr lang="en-GB"/>
        </a:p>
      </dgm:t>
    </dgm:pt>
    <dgm:pt modelId="{884EB36A-73B7-4C0F-A47A-3B0C923192EF}">
      <dgm:prSet/>
      <dgm:spPr/>
      <dgm:t>
        <a:bodyPr/>
        <a:lstStyle/>
        <a:p>
          <a:r>
            <a:rPr lang="en-US"/>
            <a:t>marked as sensitive for delegation</a:t>
          </a:r>
          <a:endParaRPr lang="en-AT"/>
        </a:p>
      </dgm:t>
    </dgm:pt>
    <dgm:pt modelId="{8605A383-4325-4F66-9985-F0DFE2D18A0F}" type="parTrans" cxnId="{233B794B-A5E6-4EEF-BC73-8BD878A05BD0}">
      <dgm:prSet/>
      <dgm:spPr/>
      <dgm:t>
        <a:bodyPr/>
        <a:lstStyle/>
        <a:p>
          <a:endParaRPr lang="en-GB"/>
        </a:p>
      </dgm:t>
    </dgm:pt>
    <dgm:pt modelId="{6AE247BE-3F66-45BB-B473-A51958AD6B90}" type="sibTrans" cxnId="{233B794B-A5E6-4EEF-BC73-8BD878A05BD0}">
      <dgm:prSet/>
      <dgm:spPr/>
      <dgm:t>
        <a:bodyPr/>
        <a:lstStyle/>
        <a:p>
          <a:endParaRPr lang="en-GB"/>
        </a:p>
      </dgm:t>
    </dgm:pt>
    <dgm:pt modelId="{C8DD5B49-BFD3-405D-8369-341933EA562B}">
      <dgm:prSet/>
      <dgm:spPr/>
      <dgm:t>
        <a:bodyPr/>
        <a:lstStyle/>
        <a:p>
          <a:r>
            <a:rPr lang="en-US"/>
            <a:t>members of the “Protected Users” group</a:t>
          </a:r>
          <a:endParaRPr lang="en-AT"/>
        </a:p>
      </dgm:t>
    </dgm:pt>
    <dgm:pt modelId="{60BF8469-A358-4766-BDF0-5E661AA009D6}" type="parTrans" cxnId="{3861EF44-FE6B-42AA-A1FE-F460BC49C8E9}">
      <dgm:prSet/>
      <dgm:spPr/>
      <dgm:t>
        <a:bodyPr/>
        <a:lstStyle/>
        <a:p>
          <a:endParaRPr lang="en-GB"/>
        </a:p>
      </dgm:t>
    </dgm:pt>
    <dgm:pt modelId="{D5A65C89-E75B-4A7E-B67D-09611C689265}" type="sibTrans" cxnId="{3861EF44-FE6B-42AA-A1FE-F460BC49C8E9}">
      <dgm:prSet/>
      <dgm:spPr/>
      <dgm:t>
        <a:bodyPr/>
        <a:lstStyle/>
        <a:p>
          <a:endParaRPr lang="en-GB"/>
        </a:p>
      </dgm:t>
    </dgm:pt>
    <dgm:pt modelId="{E24D01F9-6869-4E58-880C-591C45E74431}">
      <dgm:prSet/>
      <dgm:spPr/>
      <dgm:t>
        <a:bodyPr/>
        <a:lstStyle/>
        <a:p>
          <a:r>
            <a:rPr lang="en-US"/>
            <a:t>Microsofts recommends guarding any host enabled for </a:t>
          </a:r>
          <a:r>
            <a:rPr lang="de-AT"/>
            <a:t>unconstrained delegation </a:t>
          </a:r>
          <a:r>
            <a:rPr lang="en-US"/>
            <a:t>like you would guard a DC</a:t>
          </a:r>
          <a:endParaRPr lang="en-AT"/>
        </a:p>
      </dgm:t>
    </dgm:pt>
    <dgm:pt modelId="{5794639C-BCEA-479E-A71F-0002CEE2EF1E}" type="parTrans" cxnId="{0435DFA2-FA9D-4215-A021-1F4FCF352C94}">
      <dgm:prSet/>
      <dgm:spPr/>
      <dgm:t>
        <a:bodyPr/>
        <a:lstStyle/>
        <a:p>
          <a:endParaRPr lang="en-GB"/>
        </a:p>
      </dgm:t>
    </dgm:pt>
    <dgm:pt modelId="{2DE4BB23-6368-47F1-978B-C33CEE6777A9}" type="sibTrans" cxnId="{0435DFA2-FA9D-4215-A021-1F4FCF352C94}">
      <dgm:prSet/>
      <dgm:spPr/>
      <dgm:t>
        <a:bodyPr/>
        <a:lstStyle/>
        <a:p>
          <a:endParaRPr lang="en-GB"/>
        </a:p>
      </dgm:t>
    </dgm:pt>
    <dgm:pt modelId="{EFFAC320-FACD-486B-A61A-23B1B7D2C03C}" type="pres">
      <dgm:prSet presAssocID="{5D6AB074-1761-4B14-85B9-F39B75A66395}" presName="linear" presStyleCnt="0">
        <dgm:presLayoutVars>
          <dgm:animLvl val="lvl"/>
          <dgm:resizeHandles val="exact"/>
        </dgm:presLayoutVars>
      </dgm:prSet>
      <dgm:spPr/>
    </dgm:pt>
    <dgm:pt modelId="{F0AF48DF-921C-4546-8DEB-2B6DBB6C4FC7}" type="pres">
      <dgm:prSet presAssocID="{18DB9CB7-C5E1-4AAE-BA60-BC0659F952E0}" presName="parentText" presStyleLbl="node1" presStyleIdx="0" presStyleCnt="3">
        <dgm:presLayoutVars>
          <dgm:chMax val="0"/>
          <dgm:bulletEnabled val="1"/>
        </dgm:presLayoutVars>
      </dgm:prSet>
      <dgm:spPr/>
    </dgm:pt>
    <dgm:pt modelId="{7DE27BDE-96EC-4518-808B-BFB9BC8FF6D1}" type="pres">
      <dgm:prSet presAssocID="{03C5DA1B-D8F0-4960-9EBA-1D0F8A95E50C}" presName="spacer" presStyleCnt="0"/>
      <dgm:spPr/>
    </dgm:pt>
    <dgm:pt modelId="{0DF49EE2-43CA-499F-AE47-A08715A93A5A}" type="pres">
      <dgm:prSet presAssocID="{11D4E062-9A49-4E16-A575-4A0845ED00DE}" presName="parentText" presStyleLbl="node1" presStyleIdx="1" presStyleCnt="3">
        <dgm:presLayoutVars>
          <dgm:chMax val="0"/>
          <dgm:bulletEnabled val="1"/>
        </dgm:presLayoutVars>
      </dgm:prSet>
      <dgm:spPr/>
    </dgm:pt>
    <dgm:pt modelId="{32323628-F185-47E4-93E4-CFCC83DA60C2}" type="pres">
      <dgm:prSet presAssocID="{11D4E062-9A49-4E16-A575-4A0845ED00DE}" presName="childText" presStyleLbl="revTx" presStyleIdx="0" presStyleCnt="1">
        <dgm:presLayoutVars>
          <dgm:bulletEnabled val="1"/>
        </dgm:presLayoutVars>
      </dgm:prSet>
      <dgm:spPr/>
    </dgm:pt>
    <dgm:pt modelId="{BD73A388-E554-4C70-B3F5-ABE3AD80C200}" type="pres">
      <dgm:prSet presAssocID="{E24D01F9-6869-4E58-880C-591C45E74431}" presName="parentText" presStyleLbl="node1" presStyleIdx="2" presStyleCnt="3">
        <dgm:presLayoutVars>
          <dgm:chMax val="0"/>
          <dgm:bulletEnabled val="1"/>
        </dgm:presLayoutVars>
      </dgm:prSet>
      <dgm:spPr/>
    </dgm:pt>
  </dgm:ptLst>
  <dgm:cxnLst>
    <dgm:cxn modelId="{A43F5F29-62BA-43F7-AAF4-FBF533C308FC}" srcId="{5D6AB074-1761-4B14-85B9-F39B75A66395}" destId="{18DB9CB7-C5E1-4AAE-BA60-BC0659F952E0}" srcOrd="0" destOrd="0" parTransId="{276224CB-2F11-49A6-964C-5EE09CEAB549}" sibTransId="{03C5DA1B-D8F0-4960-9EBA-1D0F8A95E50C}"/>
    <dgm:cxn modelId="{3861EF44-FE6B-42AA-A1FE-F460BC49C8E9}" srcId="{11D4E062-9A49-4E16-A575-4A0845ED00DE}" destId="{C8DD5B49-BFD3-405D-8369-341933EA562B}" srcOrd="1" destOrd="0" parTransId="{60BF8469-A358-4766-BDF0-5E661AA009D6}" sibTransId="{D5A65C89-E75B-4A7E-B67D-09611C689265}"/>
    <dgm:cxn modelId="{233B794B-A5E6-4EEF-BC73-8BD878A05BD0}" srcId="{11D4E062-9A49-4E16-A575-4A0845ED00DE}" destId="{884EB36A-73B7-4C0F-A47A-3B0C923192EF}" srcOrd="0" destOrd="0" parTransId="{8605A383-4325-4F66-9985-F0DFE2D18A0F}" sibTransId="{6AE247BE-3F66-45BB-B473-A51958AD6B90}"/>
    <dgm:cxn modelId="{1CEDA453-EA25-47B4-8A96-FDFAB1EFED71}" type="presOf" srcId="{E24D01F9-6869-4E58-880C-591C45E74431}" destId="{BD73A388-E554-4C70-B3F5-ABE3AD80C200}" srcOrd="0" destOrd="0" presId="urn:microsoft.com/office/officeart/2005/8/layout/vList2"/>
    <dgm:cxn modelId="{8CE4D978-980F-4E7E-A514-6B543EA350DA}" type="presOf" srcId="{884EB36A-73B7-4C0F-A47A-3B0C923192EF}" destId="{32323628-F185-47E4-93E4-CFCC83DA60C2}" srcOrd="0" destOrd="0" presId="urn:microsoft.com/office/officeart/2005/8/layout/vList2"/>
    <dgm:cxn modelId="{81ACCF5A-FC35-4C26-9B91-3F110D63923E}" srcId="{5D6AB074-1761-4B14-85B9-F39B75A66395}" destId="{11D4E062-9A49-4E16-A575-4A0845ED00DE}" srcOrd="1" destOrd="0" parTransId="{148CAA92-78E8-449F-89C1-E42360EB885E}" sibTransId="{3FFB8533-21D4-4688-8801-9076F48782B9}"/>
    <dgm:cxn modelId="{65A1E39E-7C45-445C-A852-918C6FA25EDA}" type="presOf" srcId="{11D4E062-9A49-4E16-A575-4A0845ED00DE}" destId="{0DF49EE2-43CA-499F-AE47-A08715A93A5A}" srcOrd="0" destOrd="0" presId="urn:microsoft.com/office/officeart/2005/8/layout/vList2"/>
    <dgm:cxn modelId="{0435DFA2-FA9D-4215-A021-1F4FCF352C94}" srcId="{5D6AB074-1761-4B14-85B9-F39B75A66395}" destId="{E24D01F9-6869-4E58-880C-591C45E74431}" srcOrd="2" destOrd="0" parTransId="{5794639C-BCEA-479E-A71F-0002CEE2EF1E}" sibTransId="{2DE4BB23-6368-47F1-978B-C33CEE6777A9}"/>
    <dgm:cxn modelId="{45D87DA7-331A-40C7-A6C1-0AFD01998A7D}" type="presOf" srcId="{5D6AB074-1761-4B14-85B9-F39B75A66395}" destId="{EFFAC320-FACD-486B-A61A-23B1B7D2C03C}" srcOrd="0" destOrd="0" presId="urn:microsoft.com/office/officeart/2005/8/layout/vList2"/>
    <dgm:cxn modelId="{18C6CEAE-98DC-484C-BBE9-1B4CF3328DC1}" type="presOf" srcId="{C8DD5B49-BFD3-405D-8369-341933EA562B}" destId="{32323628-F185-47E4-93E4-CFCC83DA60C2}" srcOrd="0" destOrd="1" presId="urn:microsoft.com/office/officeart/2005/8/layout/vList2"/>
    <dgm:cxn modelId="{D2AB83CF-BF37-4C4A-AD99-5CD943C2AE33}" type="presOf" srcId="{18DB9CB7-C5E1-4AAE-BA60-BC0659F952E0}" destId="{F0AF48DF-921C-4546-8DEB-2B6DBB6C4FC7}" srcOrd="0" destOrd="0" presId="urn:microsoft.com/office/officeart/2005/8/layout/vList2"/>
    <dgm:cxn modelId="{0AECFA20-60E9-4E7D-B95D-0D25CD3D7E72}" type="presParOf" srcId="{EFFAC320-FACD-486B-A61A-23B1B7D2C03C}" destId="{F0AF48DF-921C-4546-8DEB-2B6DBB6C4FC7}" srcOrd="0" destOrd="0" presId="urn:microsoft.com/office/officeart/2005/8/layout/vList2"/>
    <dgm:cxn modelId="{8F2C5DC7-33CE-425F-BDCB-71D46F160981}" type="presParOf" srcId="{EFFAC320-FACD-486B-A61A-23B1B7D2C03C}" destId="{7DE27BDE-96EC-4518-808B-BFB9BC8FF6D1}" srcOrd="1" destOrd="0" presId="urn:microsoft.com/office/officeart/2005/8/layout/vList2"/>
    <dgm:cxn modelId="{337B6B11-6F47-4623-9A09-99720475C1CC}" type="presParOf" srcId="{EFFAC320-FACD-486B-A61A-23B1B7D2C03C}" destId="{0DF49EE2-43CA-499F-AE47-A08715A93A5A}" srcOrd="2" destOrd="0" presId="urn:microsoft.com/office/officeart/2005/8/layout/vList2"/>
    <dgm:cxn modelId="{69654BD0-78BC-4CB7-9B96-EFCD7C6CAF69}" type="presParOf" srcId="{EFFAC320-FACD-486B-A61A-23B1B7D2C03C}" destId="{32323628-F185-47E4-93E4-CFCC83DA60C2}" srcOrd="3" destOrd="0" presId="urn:microsoft.com/office/officeart/2005/8/layout/vList2"/>
    <dgm:cxn modelId="{11FD1E84-48AC-40D7-9223-72E7995009A0}" type="presParOf" srcId="{EFFAC320-FACD-486B-A61A-23B1B7D2C03C}" destId="{BD73A388-E554-4C70-B3F5-ABE3AD80C20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6061E2E-0BB0-42A8-844A-AB220161E6C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AC2AA566-6EE9-4CC3-B48F-D5BA487A787C}">
      <dgm:prSet/>
      <dgm:spPr/>
      <dgm:t>
        <a:bodyPr/>
        <a:lstStyle/>
        <a:p>
          <a:r>
            <a:rPr lang="en-US"/>
            <a:t>Unconstrained delegation is controlled with the flag ADS_UF_TRUSTED_FOR_DELEGATION in the userAccountControl attribute</a:t>
          </a:r>
          <a:endParaRPr lang="en-AT"/>
        </a:p>
      </dgm:t>
    </dgm:pt>
    <dgm:pt modelId="{DD4F8815-F489-428E-910A-2384B1A5B43D}" type="parTrans" cxnId="{1E0A4527-2EFC-4966-BB4C-64F67A2A1575}">
      <dgm:prSet/>
      <dgm:spPr/>
      <dgm:t>
        <a:bodyPr/>
        <a:lstStyle/>
        <a:p>
          <a:endParaRPr lang="en-GB"/>
        </a:p>
      </dgm:t>
    </dgm:pt>
    <dgm:pt modelId="{217E0377-F8B7-4821-A93F-77B8BB939AA4}" type="sibTrans" cxnId="{1E0A4527-2EFC-4966-BB4C-64F67A2A1575}">
      <dgm:prSet/>
      <dgm:spPr/>
      <dgm:t>
        <a:bodyPr/>
        <a:lstStyle/>
        <a:p>
          <a:endParaRPr lang="en-GB"/>
        </a:p>
      </dgm:t>
    </dgm:pt>
    <dgm:pt modelId="{CAF907B4-CE66-41B7-AD04-405DE1FD7DEE}">
      <dgm:prSet/>
      <dgm:spPr/>
      <dgm:t>
        <a:bodyPr/>
        <a:lstStyle/>
        <a:p>
          <a:r>
            <a:rPr lang="en-US"/>
            <a:t>It can be enabled for user and computer objects</a:t>
          </a:r>
          <a:endParaRPr lang="en-AT"/>
        </a:p>
      </dgm:t>
    </dgm:pt>
    <dgm:pt modelId="{F697D09F-425C-4240-B9E7-4BA1D83C112C}" type="parTrans" cxnId="{FC4F1386-2C6E-48B9-874F-04DBBADE89F8}">
      <dgm:prSet/>
      <dgm:spPr/>
      <dgm:t>
        <a:bodyPr/>
        <a:lstStyle/>
        <a:p>
          <a:endParaRPr lang="en-GB"/>
        </a:p>
      </dgm:t>
    </dgm:pt>
    <dgm:pt modelId="{201AEE3B-980B-4BEC-95A9-56E605192D59}" type="sibTrans" cxnId="{FC4F1386-2C6E-48B9-874F-04DBBADE89F8}">
      <dgm:prSet/>
      <dgm:spPr/>
      <dgm:t>
        <a:bodyPr/>
        <a:lstStyle/>
        <a:p>
          <a:endParaRPr lang="en-GB"/>
        </a:p>
      </dgm:t>
    </dgm:pt>
    <dgm:pt modelId="{3B1F0348-E69E-4AF4-B00E-DBC1C61F8A18}">
      <dgm:prSet/>
      <dgm:spPr/>
      <dgm:t>
        <a:bodyPr/>
        <a:lstStyle/>
        <a:p>
          <a:r>
            <a:rPr lang="en-US" dirty="0"/>
            <a:t>Use </a:t>
          </a:r>
          <a:r>
            <a:rPr lang="en-US" dirty="0" err="1"/>
            <a:t>Powerviews</a:t>
          </a:r>
          <a:r>
            <a:rPr lang="en-US" dirty="0"/>
            <a:t> "Get-</a:t>
          </a:r>
          <a:r>
            <a:rPr lang="en-US" dirty="0" err="1"/>
            <a:t>DomainComputer</a:t>
          </a:r>
          <a:r>
            <a:rPr lang="en-US" dirty="0"/>
            <a:t>" or "Get-</a:t>
          </a:r>
          <a:r>
            <a:rPr lang="en-US" dirty="0" err="1"/>
            <a:t>DomainUser</a:t>
          </a:r>
          <a:r>
            <a:rPr lang="en-US" dirty="0"/>
            <a:t>" with the     “-Unconstrained” parameter to identify these objects</a:t>
          </a:r>
          <a:endParaRPr lang="en-AT" dirty="0"/>
        </a:p>
      </dgm:t>
    </dgm:pt>
    <dgm:pt modelId="{BC747648-04FD-4EE8-BC8C-B0E7659BD1B4}" type="parTrans" cxnId="{5839FE83-9434-40AE-8E37-8563DA158406}">
      <dgm:prSet/>
      <dgm:spPr/>
      <dgm:t>
        <a:bodyPr/>
        <a:lstStyle/>
        <a:p>
          <a:endParaRPr lang="en-GB"/>
        </a:p>
      </dgm:t>
    </dgm:pt>
    <dgm:pt modelId="{9D8481FC-8212-47B3-A752-2B568E6C1E15}" type="sibTrans" cxnId="{5839FE83-9434-40AE-8E37-8563DA158406}">
      <dgm:prSet/>
      <dgm:spPr/>
      <dgm:t>
        <a:bodyPr/>
        <a:lstStyle/>
        <a:p>
          <a:endParaRPr lang="en-GB"/>
        </a:p>
      </dgm:t>
    </dgm:pt>
    <dgm:pt modelId="{AF2C6168-E908-4CD8-B0FF-7ED2C862486A}" type="pres">
      <dgm:prSet presAssocID="{36061E2E-0BB0-42A8-844A-AB220161E6C6}" presName="linear" presStyleCnt="0">
        <dgm:presLayoutVars>
          <dgm:animLvl val="lvl"/>
          <dgm:resizeHandles val="exact"/>
        </dgm:presLayoutVars>
      </dgm:prSet>
      <dgm:spPr/>
    </dgm:pt>
    <dgm:pt modelId="{327E8C0F-C9FF-4141-8EEC-8A790F124F08}" type="pres">
      <dgm:prSet presAssocID="{AC2AA566-6EE9-4CC3-B48F-D5BA487A787C}" presName="parentText" presStyleLbl="node1" presStyleIdx="0" presStyleCnt="3">
        <dgm:presLayoutVars>
          <dgm:chMax val="0"/>
          <dgm:bulletEnabled val="1"/>
        </dgm:presLayoutVars>
      </dgm:prSet>
      <dgm:spPr/>
    </dgm:pt>
    <dgm:pt modelId="{72410CA3-00FA-41DE-BF96-3A51784C783A}" type="pres">
      <dgm:prSet presAssocID="{217E0377-F8B7-4821-A93F-77B8BB939AA4}" presName="spacer" presStyleCnt="0"/>
      <dgm:spPr/>
    </dgm:pt>
    <dgm:pt modelId="{F795EF8E-35E5-46F1-97A1-95680D376876}" type="pres">
      <dgm:prSet presAssocID="{CAF907B4-CE66-41B7-AD04-405DE1FD7DEE}" presName="parentText" presStyleLbl="node1" presStyleIdx="1" presStyleCnt="3">
        <dgm:presLayoutVars>
          <dgm:chMax val="0"/>
          <dgm:bulletEnabled val="1"/>
        </dgm:presLayoutVars>
      </dgm:prSet>
      <dgm:spPr/>
    </dgm:pt>
    <dgm:pt modelId="{7DDFF3F7-ED10-4140-9A92-0808E7FD74F8}" type="pres">
      <dgm:prSet presAssocID="{201AEE3B-980B-4BEC-95A9-56E605192D59}" presName="spacer" presStyleCnt="0"/>
      <dgm:spPr/>
    </dgm:pt>
    <dgm:pt modelId="{47A811B0-72A7-4A3F-A526-EA174C4E04CF}" type="pres">
      <dgm:prSet presAssocID="{3B1F0348-E69E-4AF4-B00E-DBC1C61F8A18}" presName="parentText" presStyleLbl="node1" presStyleIdx="2" presStyleCnt="3">
        <dgm:presLayoutVars>
          <dgm:chMax val="0"/>
          <dgm:bulletEnabled val="1"/>
        </dgm:presLayoutVars>
      </dgm:prSet>
      <dgm:spPr/>
    </dgm:pt>
  </dgm:ptLst>
  <dgm:cxnLst>
    <dgm:cxn modelId="{DF888811-9A34-4345-8CDB-B4CDD1EF8408}" type="presOf" srcId="{CAF907B4-CE66-41B7-AD04-405DE1FD7DEE}" destId="{F795EF8E-35E5-46F1-97A1-95680D376876}" srcOrd="0" destOrd="0" presId="urn:microsoft.com/office/officeart/2005/8/layout/vList2"/>
    <dgm:cxn modelId="{1E0A4527-2EFC-4966-BB4C-64F67A2A1575}" srcId="{36061E2E-0BB0-42A8-844A-AB220161E6C6}" destId="{AC2AA566-6EE9-4CC3-B48F-D5BA487A787C}" srcOrd="0" destOrd="0" parTransId="{DD4F8815-F489-428E-910A-2384B1A5B43D}" sibTransId="{217E0377-F8B7-4821-A93F-77B8BB939AA4}"/>
    <dgm:cxn modelId="{86B4E529-53C5-478F-88B2-33ADAD0C1C96}" type="presOf" srcId="{3B1F0348-E69E-4AF4-B00E-DBC1C61F8A18}" destId="{47A811B0-72A7-4A3F-A526-EA174C4E04CF}" srcOrd="0" destOrd="0" presId="urn:microsoft.com/office/officeart/2005/8/layout/vList2"/>
    <dgm:cxn modelId="{003AF761-4315-4059-B712-264CA5C4AEFA}" type="presOf" srcId="{36061E2E-0BB0-42A8-844A-AB220161E6C6}" destId="{AF2C6168-E908-4CD8-B0FF-7ED2C862486A}" srcOrd="0" destOrd="0" presId="urn:microsoft.com/office/officeart/2005/8/layout/vList2"/>
    <dgm:cxn modelId="{E4A5426A-1DD8-45CC-A5F3-77F198FB60D8}" type="presOf" srcId="{AC2AA566-6EE9-4CC3-B48F-D5BA487A787C}" destId="{327E8C0F-C9FF-4141-8EEC-8A790F124F08}" srcOrd="0" destOrd="0" presId="urn:microsoft.com/office/officeart/2005/8/layout/vList2"/>
    <dgm:cxn modelId="{5839FE83-9434-40AE-8E37-8563DA158406}" srcId="{36061E2E-0BB0-42A8-844A-AB220161E6C6}" destId="{3B1F0348-E69E-4AF4-B00E-DBC1C61F8A18}" srcOrd="2" destOrd="0" parTransId="{BC747648-04FD-4EE8-BC8C-B0E7659BD1B4}" sibTransId="{9D8481FC-8212-47B3-A752-2B568E6C1E15}"/>
    <dgm:cxn modelId="{FC4F1386-2C6E-48B9-874F-04DBBADE89F8}" srcId="{36061E2E-0BB0-42A8-844A-AB220161E6C6}" destId="{CAF907B4-CE66-41B7-AD04-405DE1FD7DEE}" srcOrd="1" destOrd="0" parTransId="{F697D09F-425C-4240-B9E7-4BA1D83C112C}" sibTransId="{201AEE3B-980B-4BEC-95A9-56E605192D59}"/>
    <dgm:cxn modelId="{4C901FC2-509B-4C4F-9172-7D3E28F367C4}" type="presParOf" srcId="{AF2C6168-E908-4CD8-B0FF-7ED2C862486A}" destId="{327E8C0F-C9FF-4141-8EEC-8A790F124F08}" srcOrd="0" destOrd="0" presId="urn:microsoft.com/office/officeart/2005/8/layout/vList2"/>
    <dgm:cxn modelId="{877C1821-3486-43D6-BB13-102BC712BDA8}" type="presParOf" srcId="{AF2C6168-E908-4CD8-B0FF-7ED2C862486A}" destId="{72410CA3-00FA-41DE-BF96-3A51784C783A}" srcOrd="1" destOrd="0" presId="urn:microsoft.com/office/officeart/2005/8/layout/vList2"/>
    <dgm:cxn modelId="{F2B23362-8043-4B82-8D29-B701C0D7A0A5}" type="presParOf" srcId="{AF2C6168-E908-4CD8-B0FF-7ED2C862486A}" destId="{F795EF8E-35E5-46F1-97A1-95680D376876}" srcOrd="2" destOrd="0" presId="urn:microsoft.com/office/officeart/2005/8/layout/vList2"/>
    <dgm:cxn modelId="{5BB46868-C8B9-4171-B5C5-6F322CE024BF}" type="presParOf" srcId="{AF2C6168-E908-4CD8-B0FF-7ED2C862486A}" destId="{7DDFF3F7-ED10-4140-9A92-0808E7FD74F8}" srcOrd="3" destOrd="0" presId="urn:microsoft.com/office/officeart/2005/8/layout/vList2"/>
    <dgm:cxn modelId="{4FBCFC1B-A94A-439D-A3FA-1D22C229D8F1}" type="presParOf" srcId="{AF2C6168-E908-4CD8-B0FF-7ED2C862486A}" destId="{47A811B0-72A7-4A3F-A526-EA174C4E04C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09AA43E-7204-491E-BD4F-E1391B96FFE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A274993F-FAA0-4F99-8ADA-E3FDB023254F}">
      <dgm:prSet/>
      <dgm:spPr/>
      <dgm:t>
        <a:bodyPr/>
        <a:lstStyle/>
        <a:p>
          <a:r>
            <a:rPr lang="en-GB"/>
            <a:t>Since unconstrained delegation might be too unconstrained in many scenarios, Microsoft implemented constrained delegation to allow more control over the delegation process</a:t>
          </a:r>
          <a:endParaRPr lang="en-AT"/>
        </a:p>
      </dgm:t>
    </dgm:pt>
    <dgm:pt modelId="{00128C94-E787-4155-8DDA-92E470D24EEB}" type="parTrans" cxnId="{7EC2A2EC-EC86-466C-852E-0FA8F3D9708C}">
      <dgm:prSet/>
      <dgm:spPr/>
      <dgm:t>
        <a:bodyPr/>
        <a:lstStyle/>
        <a:p>
          <a:endParaRPr lang="en-GB"/>
        </a:p>
      </dgm:t>
    </dgm:pt>
    <dgm:pt modelId="{96A17ED5-CB63-41BC-B42B-2FD8A4988A73}" type="sibTrans" cxnId="{7EC2A2EC-EC86-466C-852E-0FA8F3D9708C}">
      <dgm:prSet/>
      <dgm:spPr/>
      <dgm:t>
        <a:bodyPr/>
        <a:lstStyle/>
        <a:p>
          <a:endParaRPr lang="en-GB"/>
        </a:p>
      </dgm:t>
    </dgm:pt>
    <dgm:pt modelId="{273F0A65-157E-4A57-83C0-5B6A2EF8174E}">
      <dgm:prSet/>
      <dgm:spPr/>
      <dgm:t>
        <a:bodyPr/>
        <a:lstStyle/>
        <a:p>
          <a:r>
            <a:rPr lang="en-GB"/>
            <a:t>Constrained delegation consists of two features</a:t>
          </a:r>
          <a:endParaRPr lang="en-AT"/>
        </a:p>
      </dgm:t>
    </dgm:pt>
    <dgm:pt modelId="{B6F30228-106A-47E0-B70D-2EE5CBA0E5AC}" type="parTrans" cxnId="{22A23243-4BC6-4C19-A7FF-856871EC80A6}">
      <dgm:prSet/>
      <dgm:spPr/>
      <dgm:t>
        <a:bodyPr/>
        <a:lstStyle/>
        <a:p>
          <a:endParaRPr lang="en-GB"/>
        </a:p>
      </dgm:t>
    </dgm:pt>
    <dgm:pt modelId="{38185026-F1C1-4B94-9366-F7196FBCD465}" type="sibTrans" cxnId="{22A23243-4BC6-4C19-A7FF-856871EC80A6}">
      <dgm:prSet/>
      <dgm:spPr/>
      <dgm:t>
        <a:bodyPr/>
        <a:lstStyle/>
        <a:p>
          <a:endParaRPr lang="en-GB"/>
        </a:p>
      </dgm:t>
    </dgm:pt>
    <dgm:pt modelId="{011ECCCE-A0C5-458D-89EE-8F5A6E6F0DF8}">
      <dgm:prSet/>
      <dgm:spPr/>
      <dgm:t>
        <a:bodyPr/>
        <a:lstStyle/>
        <a:p>
          <a:r>
            <a:rPr lang="en-GB"/>
            <a:t>S4U2Proxy</a:t>
          </a:r>
          <a:endParaRPr lang="en-AT"/>
        </a:p>
      </dgm:t>
    </dgm:pt>
    <dgm:pt modelId="{F6A341C0-5F6F-46FD-9A53-797F9614B063}" type="parTrans" cxnId="{85274BCE-5D67-4B36-BC45-345369EB18EC}">
      <dgm:prSet/>
      <dgm:spPr/>
      <dgm:t>
        <a:bodyPr/>
        <a:lstStyle/>
        <a:p>
          <a:endParaRPr lang="en-GB"/>
        </a:p>
      </dgm:t>
    </dgm:pt>
    <dgm:pt modelId="{E817374D-6534-4E42-9762-1C36D32B199F}" type="sibTrans" cxnId="{85274BCE-5D67-4B36-BC45-345369EB18EC}">
      <dgm:prSet/>
      <dgm:spPr/>
      <dgm:t>
        <a:bodyPr/>
        <a:lstStyle/>
        <a:p>
          <a:endParaRPr lang="en-GB"/>
        </a:p>
      </dgm:t>
    </dgm:pt>
    <dgm:pt modelId="{54221BFD-457A-4591-AB08-0CB5378BA556}">
      <dgm:prSet/>
      <dgm:spPr/>
      <dgm:t>
        <a:bodyPr/>
        <a:lstStyle/>
        <a:p>
          <a:r>
            <a:rPr lang="en-GB"/>
            <a:t>S4U2Self</a:t>
          </a:r>
          <a:endParaRPr lang="en-AT"/>
        </a:p>
      </dgm:t>
    </dgm:pt>
    <dgm:pt modelId="{ECBCB70A-D37B-45FB-B8AB-8DFEE25C3B1C}" type="parTrans" cxnId="{076A8A47-B99A-4075-AD3D-A298BFAEBE21}">
      <dgm:prSet/>
      <dgm:spPr/>
      <dgm:t>
        <a:bodyPr/>
        <a:lstStyle/>
        <a:p>
          <a:endParaRPr lang="en-GB"/>
        </a:p>
      </dgm:t>
    </dgm:pt>
    <dgm:pt modelId="{079F4289-0BB6-4192-A37B-20288D884F84}" type="sibTrans" cxnId="{076A8A47-B99A-4075-AD3D-A298BFAEBE21}">
      <dgm:prSet/>
      <dgm:spPr/>
      <dgm:t>
        <a:bodyPr/>
        <a:lstStyle/>
        <a:p>
          <a:endParaRPr lang="en-GB"/>
        </a:p>
      </dgm:t>
    </dgm:pt>
    <dgm:pt modelId="{78D0748E-1174-438D-9979-41A155BDD997}">
      <dgm:prSet/>
      <dgm:spPr/>
      <dgm:t>
        <a:bodyPr/>
        <a:lstStyle/>
        <a:p>
          <a:r>
            <a:rPr lang="en-GB"/>
            <a:t>Classic constrained delegation is configured outbound (on the principal that is allowed to delegate)</a:t>
          </a:r>
          <a:endParaRPr lang="en-AT"/>
        </a:p>
      </dgm:t>
    </dgm:pt>
    <dgm:pt modelId="{85E54B03-465D-417C-9F00-D046F13444F1}" type="parTrans" cxnId="{18733CD9-BE45-4B9D-9372-547686ED7432}">
      <dgm:prSet/>
      <dgm:spPr/>
      <dgm:t>
        <a:bodyPr/>
        <a:lstStyle/>
        <a:p>
          <a:endParaRPr lang="en-GB"/>
        </a:p>
      </dgm:t>
    </dgm:pt>
    <dgm:pt modelId="{97C8698D-ABD8-4C4B-AFC5-0BB07CB7C639}" type="sibTrans" cxnId="{18733CD9-BE45-4B9D-9372-547686ED7432}">
      <dgm:prSet/>
      <dgm:spPr/>
      <dgm:t>
        <a:bodyPr/>
        <a:lstStyle/>
        <a:p>
          <a:endParaRPr lang="en-GB"/>
        </a:p>
      </dgm:t>
    </dgm:pt>
    <dgm:pt modelId="{FAFB8F44-DCA0-44FC-ADDE-C3B121070A76}" type="pres">
      <dgm:prSet presAssocID="{409AA43E-7204-491E-BD4F-E1391B96FFEB}" presName="linear" presStyleCnt="0">
        <dgm:presLayoutVars>
          <dgm:animLvl val="lvl"/>
          <dgm:resizeHandles val="exact"/>
        </dgm:presLayoutVars>
      </dgm:prSet>
      <dgm:spPr/>
    </dgm:pt>
    <dgm:pt modelId="{75AAFCE0-2B61-4D0E-BF05-F5BF103A4C11}" type="pres">
      <dgm:prSet presAssocID="{A274993F-FAA0-4F99-8ADA-E3FDB023254F}" presName="parentText" presStyleLbl="node1" presStyleIdx="0" presStyleCnt="3">
        <dgm:presLayoutVars>
          <dgm:chMax val="0"/>
          <dgm:bulletEnabled val="1"/>
        </dgm:presLayoutVars>
      </dgm:prSet>
      <dgm:spPr/>
    </dgm:pt>
    <dgm:pt modelId="{6182164B-E84E-4E91-93AD-C1E437BA0767}" type="pres">
      <dgm:prSet presAssocID="{96A17ED5-CB63-41BC-B42B-2FD8A4988A73}" presName="spacer" presStyleCnt="0"/>
      <dgm:spPr/>
    </dgm:pt>
    <dgm:pt modelId="{5CDB7F6D-5E1C-4036-A602-24A918B9D47D}" type="pres">
      <dgm:prSet presAssocID="{273F0A65-157E-4A57-83C0-5B6A2EF8174E}" presName="parentText" presStyleLbl="node1" presStyleIdx="1" presStyleCnt="3">
        <dgm:presLayoutVars>
          <dgm:chMax val="0"/>
          <dgm:bulletEnabled val="1"/>
        </dgm:presLayoutVars>
      </dgm:prSet>
      <dgm:spPr/>
    </dgm:pt>
    <dgm:pt modelId="{F991CFFB-C87F-44F4-9900-EB9941CDE493}" type="pres">
      <dgm:prSet presAssocID="{273F0A65-157E-4A57-83C0-5B6A2EF8174E}" presName="childText" presStyleLbl="revTx" presStyleIdx="0" presStyleCnt="1">
        <dgm:presLayoutVars>
          <dgm:bulletEnabled val="1"/>
        </dgm:presLayoutVars>
      </dgm:prSet>
      <dgm:spPr/>
    </dgm:pt>
    <dgm:pt modelId="{B8FFD94E-2B10-45FB-A4A9-3324217616E6}" type="pres">
      <dgm:prSet presAssocID="{78D0748E-1174-438D-9979-41A155BDD997}" presName="parentText" presStyleLbl="node1" presStyleIdx="2" presStyleCnt="3">
        <dgm:presLayoutVars>
          <dgm:chMax val="0"/>
          <dgm:bulletEnabled val="1"/>
        </dgm:presLayoutVars>
      </dgm:prSet>
      <dgm:spPr/>
    </dgm:pt>
  </dgm:ptLst>
  <dgm:cxnLst>
    <dgm:cxn modelId="{D9045724-1993-4199-997A-1313D65E8D3D}" type="presOf" srcId="{78D0748E-1174-438D-9979-41A155BDD997}" destId="{B8FFD94E-2B10-45FB-A4A9-3324217616E6}" srcOrd="0" destOrd="0" presId="urn:microsoft.com/office/officeart/2005/8/layout/vList2"/>
    <dgm:cxn modelId="{22A23243-4BC6-4C19-A7FF-856871EC80A6}" srcId="{409AA43E-7204-491E-BD4F-E1391B96FFEB}" destId="{273F0A65-157E-4A57-83C0-5B6A2EF8174E}" srcOrd="1" destOrd="0" parTransId="{B6F30228-106A-47E0-B70D-2EE5CBA0E5AC}" sibTransId="{38185026-F1C1-4B94-9366-F7196FBCD465}"/>
    <dgm:cxn modelId="{076A8A47-B99A-4075-AD3D-A298BFAEBE21}" srcId="{273F0A65-157E-4A57-83C0-5B6A2EF8174E}" destId="{54221BFD-457A-4591-AB08-0CB5378BA556}" srcOrd="1" destOrd="0" parTransId="{ECBCB70A-D37B-45FB-B8AB-8DFEE25C3B1C}" sibTransId="{079F4289-0BB6-4192-A37B-20288D884F84}"/>
    <dgm:cxn modelId="{C9897A4D-CA4A-480C-929F-F199A4353009}" type="presOf" srcId="{54221BFD-457A-4591-AB08-0CB5378BA556}" destId="{F991CFFB-C87F-44F4-9900-EB9941CDE493}" srcOrd="0" destOrd="1" presId="urn:microsoft.com/office/officeart/2005/8/layout/vList2"/>
    <dgm:cxn modelId="{82E170BA-2530-4304-AE44-2ABB391C3ADE}" type="presOf" srcId="{A274993F-FAA0-4F99-8ADA-E3FDB023254F}" destId="{75AAFCE0-2B61-4D0E-BF05-F5BF103A4C11}" srcOrd="0" destOrd="0" presId="urn:microsoft.com/office/officeart/2005/8/layout/vList2"/>
    <dgm:cxn modelId="{BBDAEDC0-396A-46DD-8296-86124C5A2389}" type="presOf" srcId="{273F0A65-157E-4A57-83C0-5B6A2EF8174E}" destId="{5CDB7F6D-5E1C-4036-A602-24A918B9D47D}" srcOrd="0" destOrd="0" presId="urn:microsoft.com/office/officeart/2005/8/layout/vList2"/>
    <dgm:cxn modelId="{269475CB-C521-4345-963C-E30D6C56402A}" type="presOf" srcId="{011ECCCE-A0C5-458D-89EE-8F5A6E6F0DF8}" destId="{F991CFFB-C87F-44F4-9900-EB9941CDE493}" srcOrd="0" destOrd="0" presId="urn:microsoft.com/office/officeart/2005/8/layout/vList2"/>
    <dgm:cxn modelId="{85274BCE-5D67-4B36-BC45-345369EB18EC}" srcId="{273F0A65-157E-4A57-83C0-5B6A2EF8174E}" destId="{011ECCCE-A0C5-458D-89EE-8F5A6E6F0DF8}" srcOrd="0" destOrd="0" parTransId="{F6A341C0-5F6F-46FD-9A53-797F9614B063}" sibTransId="{E817374D-6534-4E42-9762-1C36D32B199F}"/>
    <dgm:cxn modelId="{18733CD9-BE45-4B9D-9372-547686ED7432}" srcId="{409AA43E-7204-491E-BD4F-E1391B96FFEB}" destId="{78D0748E-1174-438D-9979-41A155BDD997}" srcOrd="2" destOrd="0" parTransId="{85E54B03-465D-417C-9F00-D046F13444F1}" sibTransId="{97C8698D-ABD8-4C4B-AFC5-0BB07CB7C639}"/>
    <dgm:cxn modelId="{7EC2A2EC-EC86-466C-852E-0FA8F3D9708C}" srcId="{409AA43E-7204-491E-BD4F-E1391B96FFEB}" destId="{A274993F-FAA0-4F99-8ADA-E3FDB023254F}" srcOrd="0" destOrd="0" parTransId="{00128C94-E787-4155-8DDA-92E470D24EEB}" sibTransId="{96A17ED5-CB63-41BC-B42B-2FD8A4988A73}"/>
    <dgm:cxn modelId="{EDB76BFB-CFA6-4B31-9C96-1D2A0089D071}" type="presOf" srcId="{409AA43E-7204-491E-BD4F-E1391B96FFEB}" destId="{FAFB8F44-DCA0-44FC-ADDE-C3B121070A76}" srcOrd="0" destOrd="0" presId="urn:microsoft.com/office/officeart/2005/8/layout/vList2"/>
    <dgm:cxn modelId="{1146EEDD-F3A6-445C-AEE9-29C4407B814E}" type="presParOf" srcId="{FAFB8F44-DCA0-44FC-ADDE-C3B121070A76}" destId="{75AAFCE0-2B61-4D0E-BF05-F5BF103A4C11}" srcOrd="0" destOrd="0" presId="urn:microsoft.com/office/officeart/2005/8/layout/vList2"/>
    <dgm:cxn modelId="{C78FF471-E405-4D00-A0F3-11C1BD610127}" type="presParOf" srcId="{FAFB8F44-DCA0-44FC-ADDE-C3B121070A76}" destId="{6182164B-E84E-4E91-93AD-C1E437BA0767}" srcOrd="1" destOrd="0" presId="urn:microsoft.com/office/officeart/2005/8/layout/vList2"/>
    <dgm:cxn modelId="{0B9B5C24-350E-4E62-85FD-EBCAAA55D458}" type="presParOf" srcId="{FAFB8F44-DCA0-44FC-ADDE-C3B121070A76}" destId="{5CDB7F6D-5E1C-4036-A602-24A918B9D47D}" srcOrd="2" destOrd="0" presId="urn:microsoft.com/office/officeart/2005/8/layout/vList2"/>
    <dgm:cxn modelId="{4B50C740-CCA7-467D-9A1A-C0378CFB82FE}" type="presParOf" srcId="{FAFB8F44-DCA0-44FC-ADDE-C3B121070A76}" destId="{F991CFFB-C87F-44F4-9900-EB9941CDE493}" srcOrd="3" destOrd="0" presId="urn:microsoft.com/office/officeart/2005/8/layout/vList2"/>
    <dgm:cxn modelId="{62C41921-4A44-4335-BD73-B1C87658F3AC}" type="presParOf" srcId="{FAFB8F44-DCA0-44FC-ADDE-C3B121070A76}" destId="{B8FFD94E-2B10-45FB-A4A9-3324217616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483955C-B0C0-41A4-91B4-A9A679F7B879}"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GB"/>
        </a:p>
      </dgm:t>
    </dgm:pt>
    <dgm:pt modelId="{0FEC09B3-F56F-4F82-B3BF-AD3B953BA64C}">
      <dgm:prSet/>
      <dgm:spPr/>
      <dgm:t>
        <a:bodyPr/>
        <a:lstStyle/>
        <a:p>
          <a:r>
            <a:rPr lang="en-GB"/>
            <a:t>User01 authenticates against a computer SRV01 which is enabled for constrained delegation and requests a service ticket for that computer</a:t>
          </a:r>
          <a:endParaRPr lang="en-AT"/>
        </a:p>
      </dgm:t>
    </dgm:pt>
    <dgm:pt modelId="{195BD849-3E4C-45AA-A422-B41A2269FC6B}" type="parTrans" cxnId="{094BADBB-5761-47F1-B35A-2CEE008C0B19}">
      <dgm:prSet/>
      <dgm:spPr/>
      <dgm:t>
        <a:bodyPr/>
        <a:lstStyle/>
        <a:p>
          <a:endParaRPr lang="en-GB"/>
        </a:p>
      </dgm:t>
    </dgm:pt>
    <dgm:pt modelId="{4F21AA88-971D-4BF7-8C0A-FCB5C13A85DD}" type="sibTrans" cxnId="{094BADBB-5761-47F1-B35A-2CEE008C0B19}">
      <dgm:prSet/>
      <dgm:spPr/>
      <dgm:t>
        <a:bodyPr/>
        <a:lstStyle/>
        <a:p>
          <a:endParaRPr lang="en-GB"/>
        </a:p>
      </dgm:t>
    </dgm:pt>
    <dgm:pt modelId="{B4BE029E-2115-46F5-8EDE-676589EDFE6A}">
      <dgm:prSet/>
      <dgm:spPr/>
      <dgm:t>
        <a:bodyPr/>
        <a:lstStyle/>
        <a:p>
          <a:r>
            <a:rPr lang="en-GB"/>
            <a:t>SRV01 is allowed to delegate to another computer called SRV02</a:t>
          </a:r>
          <a:endParaRPr lang="en-AT"/>
        </a:p>
      </dgm:t>
    </dgm:pt>
    <dgm:pt modelId="{2FBF7380-61D1-4EAC-BEC9-A736CF223CD4}" type="parTrans" cxnId="{30775973-65DA-4E96-84E6-D411D0770258}">
      <dgm:prSet/>
      <dgm:spPr/>
      <dgm:t>
        <a:bodyPr/>
        <a:lstStyle/>
        <a:p>
          <a:endParaRPr lang="en-GB"/>
        </a:p>
      </dgm:t>
    </dgm:pt>
    <dgm:pt modelId="{A0773A62-B062-4D94-BBBB-ECF1C6201A4B}" type="sibTrans" cxnId="{30775973-65DA-4E96-84E6-D411D0770258}">
      <dgm:prSet/>
      <dgm:spPr/>
      <dgm:t>
        <a:bodyPr/>
        <a:lstStyle/>
        <a:p>
          <a:endParaRPr lang="en-GB"/>
        </a:p>
      </dgm:t>
    </dgm:pt>
    <dgm:pt modelId="{5D40053C-3A51-42B5-B668-64CF2437BD31}">
      <dgm:prSet/>
      <dgm:spPr/>
      <dgm:t>
        <a:bodyPr/>
        <a:lstStyle/>
        <a:p>
          <a:r>
            <a:rPr lang="en-GB"/>
            <a:t>SRV01 can present the service ticket for himself from User01 to the authentication service and get a new service ticket for User01 to SRV02</a:t>
          </a:r>
          <a:endParaRPr lang="en-AT"/>
        </a:p>
      </dgm:t>
    </dgm:pt>
    <dgm:pt modelId="{ADEB28C7-8E2F-4BC4-A968-AFEFBBADEBE2}" type="parTrans" cxnId="{5D76EE40-E86D-40E9-A489-375D388B1C22}">
      <dgm:prSet/>
      <dgm:spPr/>
      <dgm:t>
        <a:bodyPr/>
        <a:lstStyle/>
        <a:p>
          <a:endParaRPr lang="en-GB"/>
        </a:p>
      </dgm:t>
    </dgm:pt>
    <dgm:pt modelId="{BF9AF7F3-EEAF-4254-B300-4C0D7323F502}" type="sibTrans" cxnId="{5D76EE40-E86D-40E9-A489-375D388B1C22}">
      <dgm:prSet/>
      <dgm:spPr/>
      <dgm:t>
        <a:bodyPr/>
        <a:lstStyle/>
        <a:p>
          <a:endParaRPr lang="en-GB"/>
        </a:p>
      </dgm:t>
    </dgm:pt>
    <dgm:pt modelId="{869CD98D-D110-40B2-8BFD-20EB4C289F44}">
      <dgm:prSet/>
      <dgm:spPr/>
      <dgm:t>
        <a:bodyPr/>
        <a:lstStyle/>
        <a:p>
          <a:r>
            <a:rPr lang="en-GB" dirty="0"/>
            <a:t>SRV01 can take the service ticket to impersonate User01 against SRV02</a:t>
          </a:r>
          <a:endParaRPr lang="en-AT" dirty="0"/>
        </a:p>
      </dgm:t>
    </dgm:pt>
    <dgm:pt modelId="{67B2B01B-67DD-430B-BD7A-045E5140D638}" type="parTrans" cxnId="{AFEA7B6F-4DCC-44F6-BA9A-9E1D9B0FEE70}">
      <dgm:prSet/>
      <dgm:spPr/>
      <dgm:t>
        <a:bodyPr/>
        <a:lstStyle/>
        <a:p>
          <a:endParaRPr lang="en-GB"/>
        </a:p>
      </dgm:t>
    </dgm:pt>
    <dgm:pt modelId="{ECA08581-20BB-43B4-B8BA-66287526D1ED}" type="sibTrans" cxnId="{AFEA7B6F-4DCC-44F6-BA9A-9E1D9B0FEE70}">
      <dgm:prSet/>
      <dgm:spPr/>
      <dgm:t>
        <a:bodyPr/>
        <a:lstStyle/>
        <a:p>
          <a:endParaRPr lang="en-GB"/>
        </a:p>
      </dgm:t>
    </dgm:pt>
    <dgm:pt modelId="{FE0F0670-B33D-48A3-A263-10FD0158CED9}" type="pres">
      <dgm:prSet presAssocID="{2483955C-B0C0-41A4-91B4-A9A679F7B879}" presName="outerComposite" presStyleCnt="0">
        <dgm:presLayoutVars>
          <dgm:chMax val="5"/>
          <dgm:dir/>
          <dgm:resizeHandles val="exact"/>
        </dgm:presLayoutVars>
      </dgm:prSet>
      <dgm:spPr/>
    </dgm:pt>
    <dgm:pt modelId="{5DE58569-DD4B-496F-9E6A-256D2620C52A}" type="pres">
      <dgm:prSet presAssocID="{2483955C-B0C0-41A4-91B4-A9A679F7B879}" presName="dummyMaxCanvas" presStyleCnt="0">
        <dgm:presLayoutVars/>
      </dgm:prSet>
      <dgm:spPr/>
    </dgm:pt>
    <dgm:pt modelId="{0E7A0695-AA26-4F1B-99AA-764BE884C186}" type="pres">
      <dgm:prSet presAssocID="{2483955C-B0C0-41A4-91B4-A9A679F7B879}" presName="FourNodes_1" presStyleLbl="node1" presStyleIdx="0" presStyleCnt="4">
        <dgm:presLayoutVars>
          <dgm:bulletEnabled val="1"/>
        </dgm:presLayoutVars>
      </dgm:prSet>
      <dgm:spPr/>
    </dgm:pt>
    <dgm:pt modelId="{C9EAF4AB-F187-41E3-B620-F7EDC2326C0E}" type="pres">
      <dgm:prSet presAssocID="{2483955C-B0C0-41A4-91B4-A9A679F7B879}" presName="FourNodes_2" presStyleLbl="node1" presStyleIdx="1" presStyleCnt="4">
        <dgm:presLayoutVars>
          <dgm:bulletEnabled val="1"/>
        </dgm:presLayoutVars>
      </dgm:prSet>
      <dgm:spPr/>
    </dgm:pt>
    <dgm:pt modelId="{DBCA8B4C-7F7B-4B3A-BDC5-FB96C0642737}" type="pres">
      <dgm:prSet presAssocID="{2483955C-B0C0-41A4-91B4-A9A679F7B879}" presName="FourNodes_3" presStyleLbl="node1" presStyleIdx="2" presStyleCnt="4">
        <dgm:presLayoutVars>
          <dgm:bulletEnabled val="1"/>
        </dgm:presLayoutVars>
      </dgm:prSet>
      <dgm:spPr/>
    </dgm:pt>
    <dgm:pt modelId="{A5926ADE-DD08-4753-AD5E-93D425D8F0A1}" type="pres">
      <dgm:prSet presAssocID="{2483955C-B0C0-41A4-91B4-A9A679F7B879}" presName="FourNodes_4" presStyleLbl="node1" presStyleIdx="3" presStyleCnt="4">
        <dgm:presLayoutVars>
          <dgm:bulletEnabled val="1"/>
        </dgm:presLayoutVars>
      </dgm:prSet>
      <dgm:spPr/>
    </dgm:pt>
    <dgm:pt modelId="{A3633C77-EBAA-4733-A0CB-876829D9F33C}" type="pres">
      <dgm:prSet presAssocID="{2483955C-B0C0-41A4-91B4-A9A679F7B879}" presName="FourConn_1-2" presStyleLbl="fgAccFollowNode1" presStyleIdx="0" presStyleCnt="3">
        <dgm:presLayoutVars>
          <dgm:bulletEnabled val="1"/>
        </dgm:presLayoutVars>
      </dgm:prSet>
      <dgm:spPr/>
    </dgm:pt>
    <dgm:pt modelId="{06B687FF-4609-4D49-B39F-EF3D913CBAFF}" type="pres">
      <dgm:prSet presAssocID="{2483955C-B0C0-41A4-91B4-A9A679F7B879}" presName="FourConn_2-3" presStyleLbl="fgAccFollowNode1" presStyleIdx="1" presStyleCnt="3">
        <dgm:presLayoutVars>
          <dgm:bulletEnabled val="1"/>
        </dgm:presLayoutVars>
      </dgm:prSet>
      <dgm:spPr/>
    </dgm:pt>
    <dgm:pt modelId="{0FC1B20B-45E0-4986-9A61-1AB1F1B3223F}" type="pres">
      <dgm:prSet presAssocID="{2483955C-B0C0-41A4-91B4-A9A679F7B879}" presName="FourConn_3-4" presStyleLbl="fgAccFollowNode1" presStyleIdx="2" presStyleCnt="3">
        <dgm:presLayoutVars>
          <dgm:bulletEnabled val="1"/>
        </dgm:presLayoutVars>
      </dgm:prSet>
      <dgm:spPr/>
    </dgm:pt>
    <dgm:pt modelId="{AC432419-9451-4377-918C-9BD3C3CFC7C4}" type="pres">
      <dgm:prSet presAssocID="{2483955C-B0C0-41A4-91B4-A9A679F7B879}" presName="FourNodes_1_text" presStyleLbl="node1" presStyleIdx="3" presStyleCnt="4">
        <dgm:presLayoutVars>
          <dgm:bulletEnabled val="1"/>
        </dgm:presLayoutVars>
      </dgm:prSet>
      <dgm:spPr/>
    </dgm:pt>
    <dgm:pt modelId="{86C6DB92-2E7B-4E1D-A14D-71C1DCE9948C}" type="pres">
      <dgm:prSet presAssocID="{2483955C-B0C0-41A4-91B4-A9A679F7B879}" presName="FourNodes_2_text" presStyleLbl="node1" presStyleIdx="3" presStyleCnt="4">
        <dgm:presLayoutVars>
          <dgm:bulletEnabled val="1"/>
        </dgm:presLayoutVars>
      </dgm:prSet>
      <dgm:spPr/>
    </dgm:pt>
    <dgm:pt modelId="{223B1E10-0226-4BD3-8857-7CE715A03DD6}" type="pres">
      <dgm:prSet presAssocID="{2483955C-B0C0-41A4-91B4-A9A679F7B879}" presName="FourNodes_3_text" presStyleLbl="node1" presStyleIdx="3" presStyleCnt="4">
        <dgm:presLayoutVars>
          <dgm:bulletEnabled val="1"/>
        </dgm:presLayoutVars>
      </dgm:prSet>
      <dgm:spPr/>
    </dgm:pt>
    <dgm:pt modelId="{ADA37AFA-5149-4561-A092-32DE46235943}" type="pres">
      <dgm:prSet presAssocID="{2483955C-B0C0-41A4-91B4-A9A679F7B879}" presName="FourNodes_4_text" presStyleLbl="node1" presStyleIdx="3" presStyleCnt="4">
        <dgm:presLayoutVars>
          <dgm:bulletEnabled val="1"/>
        </dgm:presLayoutVars>
      </dgm:prSet>
      <dgm:spPr/>
    </dgm:pt>
  </dgm:ptLst>
  <dgm:cxnLst>
    <dgm:cxn modelId="{954C9B0D-E2C6-460F-9A1F-98C864873C5B}" type="presOf" srcId="{BF9AF7F3-EEAF-4254-B300-4C0D7323F502}" destId="{0FC1B20B-45E0-4986-9A61-1AB1F1B3223F}" srcOrd="0" destOrd="0" presId="urn:microsoft.com/office/officeart/2005/8/layout/vProcess5"/>
    <dgm:cxn modelId="{5D76EE40-E86D-40E9-A489-375D388B1C22}" srcId="{2483955C-B0C0-41A4-91B4-A9A679F7B879}" destId="{5D40053C-3A51-42B5-B668-64CF2437BD31}" srcOrd="2" destOrd="0" parTransId="{ADEB28C7-8E2F-4BC4-A968-AFEFBBADEBE2}" sibTransId="{BF9AF7F3-EEAF-4254-B300-4C0D7323F502}"/>
    <dgm:cxn modelId="{350FE54A-2EC3-41C7-B801-2AFD5E50231C}" type="presOf" srcId="{869CD98D-D110-40B2-8BFD-20EB4C289F44}" destId="{ADA37AFA-5149-4561-A092-32DE46235943}" srcOrd="1" destOrd="0" presId="urn:microsoft.com/office/officeart/2005/8/layout/vProcess5"/>
    <dgm:cxn modelId="{AFEA7B6F-4DCC-44F6-BA9A-9E1D9B0FEE70}" srcId="{2483955C-B0C0-41A4-91B4-A9A679F7B879}" destId="{869CD98D-D110-40B2-8BFD-20EB4C289F44}" srcOrd="3" destOrd="0" parTransId="{67B2B01B-67DD-430B-BD7A-045E5140D638}" sibTransId="{ECA08581-20BB-43B4-B8BA-66287526D1ED}"/>
    <dgm:cxn modelId="{D787DF4F-899A-44B9-A917-0A91DB5782FB}" type="presOf" srcId="{869CD98D-D110-40B2-8BFD-20EB4C289F44}" destId="{A5926ADE-DD08-4753-AD5E-93D425D8F0A1}" srcOrd="0" destOrd="0" presId="urn:microsoft.com/office/officeart/2005/8/layout/vProcess5"/>
    <dgm:cxn modelId="{30775973-65DA-4E96-84E6-D411D0770258}" srcId="{2483955C-B0C0-41A4-91B4-A9A679F7B879}" destId="{B4BE029E-2115-46F5-8EDE-676589EDFE6A}" srcOrd="1" destOrd="0" parTransId="{2FBF7380-61D1-4EAC-BEC9-A736CF223CD4}" sibTransId="{A0773A62-B062-4D94-BBBB-ECF1C6201A4B}"/>
    <dgm:cxn modelId="{ED4C7194-CE33-4ACB-9FF6-1113CBE59CE2}" type="presOf" srcId="{A0773A62-B062-4D94-BBBB-ECF1C6201A4B}" destId="{06B687FF-4609-4D49-B39F-EF3D913CBAFF}" srcOrd="0" destOrd="0" presId="urn:microsoft.com/office/officeart/2005/8/layout/vProcess5"/>
    <dgm:cxn modelId="{0F1091A6-FD4F-4D00-80E5-42AE00CC7D55}" type="presOf" srcId="{0FEC09B3-F56F-4F82-B3BF-AD3B953BA64C}" destId="{0E7A0695-AA26-4F1B-99AA-764BE884C186}" srcOrd="0" destOrd="0" presId="urn:microsoft.com/office/officeart/2005/8/layout/vProcess5"/>
    <dgm:cxn modelId="{4850D9B6-3DB6-48F9-BDE7-46018C8003BA}" type="presOf" srcId="{B4BE029E-2115-46F5-8EDE-676589EDFE6A}" destId="{C9EAF4AB-F187-41E3-B620-F7EDC2326C0E}" srcOrd="0" destOrd="0" presId="urn:microsoft.com/office/officeart/2005/8/layout/vProcess5"/>
    <dgm:cxn modelId="{143269B8-2CD9-46BE-A1CD-BF079121AAD0}" type="presOf" srcId="{5D40053C-3A51-42B5-B668-64CF2437BD31}" destId="{DBCA8B4C-7F7B-4B3A-BDC5-FB96C0642737}" srcOrd="0" destOrd="0" presId="urn:microsoft.com/office/officeart/2005/8/layout/vProcess5"/>
    <dgm:cxn modelId="{094BADBB-5761-47F1-B35A-2CEE008C0B19}" srcId="{2483955C-B0C0-41A4-91B4-A9A679F7B879}" destId="{0FEC09B3-F56F-4F82-B3BF-AD3B953BA64C}" srcOrd="0" destOrd="0" parTransId="{195BD849-3E4C-45AA-A422-B41A2269FC6B}" sibTransId="{4F21AA88-971D-4BF7-8C0A-FCB5C13A85DD}"/>
    <dgm:cxn modelId="{7194C5C5-FE3C-4351-8370-9A3B3ED0025F}" type="presOf" srcId="{2483955C-B0C0-41A4-91B4-A9A679F7B879}" destId="{FE0F0670-B33D-48A3-A263-10FD0158CED9}" srcOrd="0" destOrd="0" presId="urn:microsoft.com/office/officeart/2005/8/layout/vProcess5"/>
    <dgm:cxn modelId="{891A0CDE-1851-475E-8E27-41CE8BCC54FC}" type="presOf" srcId="{5D40053C-3A51-42B5-B668-64CF2437BD31}" destId="{223B1E10-0226-4BD3-8857-7CE715A03DD6}" srcOrd="1" destOrd="0" presId="urn:microsoft.com/office/officeart/2005/8/layout/vProcess5"/>
    <dgm:cxn modelId="{C95DBADF-7DE7-4229-9AFE-1225942EB1E4}" type="presOf" srcId="{B4BE029E-2115-46F5-8EDE-676589EDFE6A}" destId="{86C6DB92-2E7B-4E1D-A14D-71C1DCE9948C}" srcOrd="1" destOrd="0" presId="urn:microsoft.com/office/officeart/2005/8/layout/vProcess5"/>
    <dgm:cxn modelId="{FEF666E1-4BCC-4269-A3C7-5DC69F3F1944}" type="presOf" srcId="{4F21AA88-971D-4BF7-8C0A-FCB5C13A85DD}" destId="{A3633C77-EBAA-4733-A0CB-876829D9F33C}" srcOrd="0" destOrd="0" presId="urn:microsoft.com/office/officeart/2005/8/layout/vProcess5"/>
    <dgm:cxn modelId="{B84486E4-65F0-4E48-BFBD-980DCC40415B}" type="presOf" srcId="{0FEC09B3-F56F-4F82-B3BF-AD3B953BA64C}" destId="{AC432419-9451-4377-918C-9BD3C3CFC7C4}" srcOrd="1" destOrd="0" presId="urn:microsoft.com/office/officeart/2005/8/layout/vProcess5"/>
    <dgm:cxn modelId="{5B35C88E-0FEE-4994-9F26-A2816C0B33CE}" type="presParOf" srcId="{FE0F0670-B33D-48A3-A263-10FD0158CED9}" destId="{5DE58569-DD4B-496F-9E6A-256D2620C52A}" srcOrd="0" destOrd="0" presId="urn:microsoft.com/office/officeart/2005/8/layout/vProcess5"/>
    <dgm:cxn modelId="{88CE39F9-454B-45D8-BDF4-5FCB8D573792}" type="presParOf" srcId="{FE0F0670-B33D-48A3-A263-10FD0158CED9}" destId="{0E7A0695-AA26-4F1B-99AA-764BE884C186}" srcOrd="1" destOrd="0" presId="urn:microsoft.com/office/officeart/2005/8/layout/vProcess5"/>
    <dgm:cxn modelId="{BD8C46D5-8019-46C4-BD11-2EEB7F71617A}" type="presParOf" srcId="{FE0F0670-B33D-48A3-A263-10FD0158CED9}" destId="{C9EAF4AB-F187-41E3-B620-F7EDC2326C0E}" srcOrd="2" destOrd="0" presId="urn:microsoft.com/office/officeart/2005/8/layout/vProcess5"/>
    <dgm:cxn modelId="{9362F979-B391-4695-AE69-722978F5339E}" type="presParOf" srcId="{FE0F0670-B33D-48A3-A263-10FD0158CED9}" destId="{DBCA8B4C-7F7B-4B3A-BDC5-FB96C0642737}" srcOrd="3" destOrd="0" presId="urn:microsoft.com/office/officeart/2005/8/layout/vProcess5"/>
    <dgm:cxn modelId="{EF58047E-62D8-43E6-A6B6-805225AE076A}" type="presParOf" srcId="{FE0F0670-B33D-48A3-A263-10FD0158CED9}" destId="{A5926ADE-DD08-4753-AD5E-93D425D8F0A1}" srcOrd="4" destOrd="0" presId="urn:microsoft.com/office/officeart/2005/8/layout/vProcess5"/>
    <dgm:cxn modelId="{E8B6D091-57AB-447C-A98C-BF9039365B43}" type="presParOf" srcId="{FE0F0670-B33D-48A3-A263-10FD0158CED9}" destId="{A3633C77-EBAA-4733-A0CB-876829D9F33C}" srcOrd="5" destOrd="0" presId="urn:microsoft.com/office/officeart/2005/8/layout/vProcess5"/>
    <dgm:cxn modelId="{C165185B-D69A-42DE-BACA-77237E37DA16}" type="presParOf" srcId="{FE0F0670-B33D-48A3-A263-10FD0158CED9}" destId="{06B687FF-4609-4D49-B39F-EF3D913CBAFF}" srcOrd="6" destOrd="0" presId="urn:microsoft.com/office/officeart/2005/8/layout/vProcess5"/>
    <dgm:cxn modelId="{799A4DE6-4131-4FC4-8928-CC20C3EAD058}" type="presParOf" srcId="{FE0F0670-B33D-48A3-A263-10FD0158CED9}" destId="{0FC1B20B-45E0-4986-9A61-1AB1F1B3223F}" srcOrd="7" destOrd="0" presId="urn:microsoft.com/office/officeart/2005/8/layout/vProcess5"/>
    <dgm:cxn modelId="{A64E7C77-6A58-4125-8D26-5F8D18936644}" type="presParOf" srcId="{FE0F0670-B33D-48A3-A263-10FD0158CED9}" destId="{AC432419-9451-4377-918C-9BD3C3CFC7C4}" srcOrd="8" destOrd="0" presId="urn:microsoft.com/office/officeart/2005/8/layout/vProcess5"/>
    <dgm:cxn modelId="{DD9BC9EC-02DC-4225-B28C-E3474F682582}" type="presParOf" srcId="{FE0F0670-B33D-48A3-A263-10FD0158CED9}" destId="{86C6DB92-2E7B-4E1D-A14D-71C1DCE9948C}" srcOrd="9" destOrd="0" presId="urn:microsoft.com/office/officeart/2005/8/layout/vProcess5"/>
    <dgm:cxn modelId="{865B64A9-DA27-4659-AF1C-1B85B2339C4E}" type="presParOf" srcId="{FE0F0670-B33D-48A3-A263-10FD0158CED9}" destId="{223B1E10-0226-4BD3-8857-7CE715A03DD6}" srcOrd="10" destOrd="0" presId="urn:microsoft.com/office/officeart/2005/8/layout/vProcess5"/>
    <dgm:cxn modelId="{FAB65355-6E9E-4DAC-B352-EA896951B290}" type="presParOf" srcId="{FE0F0670-B33D-48A3-A263-10FD0158CED9}" destId="{ADA37AFA-5149-4561-A092-32DE462359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2E61823-71E0-4FAE-9076-FB2994F8BBF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AC59C79-4D54-4D62-8AAC-DA9412C84732}">
      <dgm:prSet/>
      <dgm:spPr/>
      <dgm:t>
        <a:bodyPr/>
        <a:lstStyle/>
        <a:p>
          <a:r>
            <a:rPr lang="en-GB"/>
            <a:t>Since users might authenticate via many different protocols other than Kerberos (e.g. web form, basic, ntlm,…) the S4U2Self allows a so called protocol transition</a:t>
          </a:r>
          <a:endParaRPr lang="en-AT"/>
        </a:p>
      </dgm:t>
    </dgm:pt>
    <dgm:pt modelId="{96114307-2CAA-41CD-8847-843BE695B8A0}" type="parTrans" cxnId="{885C5098-CAE2-4416-B39C-0BC3FE54F4BC}">
      <dgm:prSet/>
      <dgm:spPr/>
      <dgm:t>
        <a:bodyPr/>
        <a:lstStyle/>
        <a:p>
          <a:endParaRPr lang="en-GB"/>
        </a:p>
      </dgm:t>
    </dgm:pt>
    <dgm:pt modelId="{28E24A4D-307C-4373-9E26-091ECF0CB31D}" type="sibTrans" cxnId="{885C5098-CAE2-4416-B39C-0BC3FE54F4BC}">
      <dgm:prSet/>
      <dgm:spPr/>
      <dgm:t>
        <a:bodyPr/>
        <a:lstStyle/>
        <a:p>
          <a:endParaRPr lang="en-GB"/>
        </a:p>
      </dgm:t>
    </dgm:pt>
    <dgm:pt modelId="{B1C41550-3C8D-43DB-AB0B-61916C9F5441}">
      <dgm:prSet/>
      <dgm:spPr/>
      <dgm:t>
        <a:bodyPr/>
        <a:lstStyle/>
        <a:p>
          <a:r>
            <a:rPr lang="en-GB"/>
            <a:t>What does “protocol transition” mean exactly?</a:t>
          </a:r>
          <a:endParaRPr lang="en-AT"/>
        </a:p>
      </dgm:t>
    </dgm:pt>
    <dgm:pt modelId="{B04A6F8D-7B76-470E-8180-F278BC4BD888}" type="parTrans" cxnId="{7D7E6797-81DC-4041-9171-D8D122BB5C7B}">
      <dgm:prSet/>
      <dgm:spPr/>
      <dgm:t>
        <a:bodyPr/>
        <a:lstStyle/>
        <a:p>
          <a:endParaRPr lang="en-GB"/>
        </a:p>
      </dgm:t>
    </dgm:pt>
    <dgm:pt modelId="{A83611FC-DDBA-49DD-B580-2C5E2FCBE271}" type="sibTrans" cxnId="{7D7E6797-81DC-4041-9171-D8D122BB5C7B}">
      <dgm:prSet/>
      <dgm:spPr/>
      <dgm:t>
        <a:bodyPr/>
        <a:lstStyle/>
        <a:p>
          <a:endParaRPr lang="en-GB"/>
        </a:p>
      </dgm:t>
    </dgm:pt>
    <dgm:pt modelId="{DE3BD337-3425-42CE-AADC-53372460C8E2}">
      <dgm:prSet/>
      <dgm:spPr/>
      <dgm:t>
        <a:bodyPr/>
        <a:lstStyle/>
        <a:p>
          <a:r>
            <a:rPr lang="en-GB"/>
            <a:t>A host invoking S4U2Self basically requests a service ticket for a random user to itself from the authentication service</a:t>
          </a:r>
          <a:endParaRPr lang="en-AT"/>
        </a:p>
      </dgm:t>
    </dgm:pt>
    <dgm:pt modelId="{1FB6870F-64D4-4F79-9258-64EF8085A666}" type="parTrans" cxnId="{FA22AD0D-C76F-4A18-B5BB-81E6F8D8CFC0}">
      <dgm:prSet/>
      <dgm:spPr/>
      <dgm:t>
        <a:bodyPr/>
        <a:lstStyle/>
        <a:p>
          <a:endParaRPr lang="en-GB"/>
        </a:p>
      </dgm:t>
    </dgm:pt>
    <dgm:pt modelId="{03B210A7-FAA7-4927-AD11-5CE90E3586C4}" type="sibTrans" cxnId="{FA22AD0D-C76F-4A18-B5BB-81E6F8D8CFC0}">
      <dgm:prSet/>
      <dgm:spPr/>
      <dgm:t>
        <a:bodyPr/>
        <a:lstStyle/>
        <a:p>
          <a:endParaRPr lang="en-GB"/>
        </a:p>
      </dgm:t>
    </dgm:pt>
    <dgm:pt modelId="{3ABE1073-5B2C-460C-A83A-1E4CD7C9D924}">
      <dgm:prSet/>
      <dgm:spPr/>
      <dgm:t>
        <a:bodyPr/>
        <a:lstStyle/>
        <a:p>
          <a:r>
            <a:rPr lang="en-GB"/>
            <a:t>The host then uses this very service ticket as an input for the S4U2Proxy process</a:t>
          </a:r>
          <a:endParaRPr lang="en-AT"/>
        </a:p>
      </dgm:t>
    </dgm:pt>
    <dgm:pt modelId="{F4ADC59F-A1A1-4DCE-AC2E-42A2B9BE813D}" type="parTrans" cxnId="{8C735CE0-53C8-42DE-AA4E-29B1F17ACCDA}">
      <dgm:prSet/>
      <dgm:spPr/>
      <dgm:t>
        <a:bodyPr/>
        <a:lstStyle/>
        <a:p>
          <a:endParaRPr lang="en-GB"/>
        </a:p>
      </dgm:t>
    </dgm:pt>
    <dgm:pt modelId="{7CCCD133-B4B8-4566-964F-E6B509D80541}" type="sibTrans" cxnId="{8C735CE0-53C8-42DE-AA4E-29B1F17ACCDA}">
      <dgm:prSet/>
      <dgm:spPr/>
      <dgm:t>
        <a:bodyPr/>
        <a:lstStyle/>
        <a:p>
          <a:endParaRPr lang="en-GB"/>
        </a:p>
      </dgm:t>
    </dgm:pt>
    <dgm:pt modelId="{789B4C6D-A2EE-44C3-A27F-6CE0742D33E0}" type="pres">
      <dgm:prSet presAssocID="{D2E61823-71E0-4FAE-9076-FB2994F8BBF1}" presName="linear" presStyleCnt="0">
        <dgm:presLayoutVars>
          <dgm:animLvl val="lvl"/>
          <dgm:resizeHandles val="exact"/>
        </dgm:presLayoutVars>
      </dgm:prSet>
      <dgm:spPr/>
    </dgm:pt>
    <dgm:pt modelId="{D0B11FD2-A8DD-4D22-9DC3-93D43512CFC1}" type="pres">
      <dgm:prSet presAssocID="{3AC59C79-4D54-4D62-8AAC-DA9412C84732}" presName="parentText" presStyleLbl="node1" presStyleIdx="0" presStyleCnt="2">
        <dgm:presLayoutVars>
          <dgm:chMax val="0"/>
          <dgm:bulletEnabled val="1"/>
        </dgm:presLayoutVars>
      </dgm:prSet>
      <dgm:spPr/>
    </dgm:pt>
    <dgm:pt modelId="{938C7659-4603-4DC7-9827-2E11089BE951}" type="pres">
      <dgm:prSet presAssocID="{28E24A4D-307C-4373-9E26-091ECF0CB31D}" presName="spacer" presStyleCnt="0"/>
      <dgm:spPr/>
    </dgm:pt>
    <dgm:pt modelId="{7058C34B-021F-4CAA-9B51-AF2673146A0F}" type="pres">
      <dgm:prSet presAssocID="{B1C41550-3C8D-43DB-AB0B-61916C9F5441}" presName="parentText" presStyleLbl="node1" presStyleIdx="1" presStyleCnt="2">
        <dgm:presLayoutVars>
          <dgm:chMax val="0"/>
          <dgm:bulletEnabled val="1"/>
        </dgm:presLayoutVars>
      </dgm:prSet>
      <dgm:spPr/>
    </dgm:pt>
    <dgm:pt modelId="{33BC6377-BE01-47CF-8CE6-5894B1DA370E}" type="pres">
      <dgm:prSet presAssocID="{B1C41550-3C8D-43DB-AB0B-61916C9F5441}" presName="childText" presStyleLbl="revTx" presStyleIdx="0" presStyleCnt="1">
        <dgm:presLayoutVars>
          <dgm:bulletEnabled val="1"/>
        </dgm:presLayoutVars>
      </dgm:prSet>
      <dgm:spPr/>
    </dgm:pt>
  </dgm:ptLst>
  <dgm:cxnLst>
    <dgm:cxn modelId="{FA22AD0D-C76F-4A18-B5BB-81E6F8D8CFC0}" srcId="{B1C41550-3C8D-43DB-AB0B-61916C9F5441}" destId="{DE3BD337-3425-42CE-AADC-53372460C8E2}" srcOrd="0" destOrd="0" parTransId="{1FB6870F-64D4-4F79-9258-64EF8085A666}" sibTransId="{03B210A7-FAA7-4927-AD11-5CE90E3586C4}"/>
    <dgm:cxn modelId="{A679EA3E-74FD-4894-B2D8-4CB2D9E8EF2A}" type="presOf" srcId="{DE3BD337-3425-42CE-AADC-53372460C8E2}" destId="{33BC6377-BE01-47CF-8CE6-5894B1DA370E}" srcOrd="0" destOrd="0" presId="urn:microsoft.com/office/officeart/2005/8/layout/vList2"/>
    <dgm:cxn modelId="{B7D71541-5378-476D-A781-914E2DB08CCA}" type="presOf" srcId="{3ABE1073-5B2C-460C-A83A-1E4CD7C9D924}" destId="{33BC6377-BE01-47CF-8CE6-5894B1DA370E}" srcOrd="0" destOrd="1" presId="urn:microsoft.com/office/officeart/2005/8/layout/vList2"/>
    <dgm:cxn modelId="{C5ED3445-6147-4A7C-A6DB-99472D792FF1}" type="presOf" srcId="{B1C41550-3C8D-43DB-AB0B-61916C9F5441}" destId="{7058C34B-021F-4CAA-9B51-AF2673146A0F}" srcOrd="0" destOrd="0" presId="urn:microsoft.com/office/officeart/2005/8/layout/vList2"/>
    <dgm:cxn modelId="{FF124F45-DD38-422B-A4C8-FF6959F04D5F}" type="presOf" srcId="{3AC59C79-4D54-4D62-8AAC-DA9412C84732}" destId="{D0B11FD2-A8DD-4D22-9DC3-93D43512CFC1}" srcOrd="0" destOrd="0" presId="urn:microsoft.com/office/officeart/2005/8/layout/vList2"/>
    <dgm:cxn modelId="{17A6134A-467F-4B41-A836-0675791E5F57}" type="presOf" srcId="{D2E61823-71E0-4FAE-9076-FB2994F8BBF1}" destId="{789B4C6D-A2EE-44C3-A27F-6CE0742D33E0}" srcOrd="0" destOrd="0" presId="urn:microsoft.com/office/officeart/2005/8/layout/vList2"/>
    <dgm:cxn modelId="{7D7E6797-81DC-4041-9171-D8D122BB5C7B}" srcId="{D2E61823-71E0-4FAE-9076-FB2994F8BBF1}" destId="{B1C41550-3C8D-43DB-AB0B-61916C9F5441}" srcOrd="1" destOrd="0" parTransId="{B04A6F8D-7B76-470E-8180-F278BC4BD888}" sibTransId="{A83611FC-DDBA-49DD-B580-2C5E2FCBE271}"/>
    <dgm:cxn modelId="{885C5098-CAE2-4416-B39C-0BC3FE54F4BC}" srcId="{D2E61823-71E0-4FAE-9076-FB2994F8BBF1}" destId="{3AC59C79-4D54-4D62-8AAC-DA9412C84732}" srcOrd="0" destOrd="0" parTransId="{96114307-2CAA-41CD-8847-843BE695B8A0}" sibTransId="{28E24A4D-307C-4373-9E26-091ECF0CB31D}"/>
    <dgm:cxn modelId="{8C735CE0-53C8-42DE-AA4E-29B1F17ACCDA}" srcId="{B1C41550-3C8D-43DB-AB0B-61916C9F5441}" destId="{3ABE1073-5B2C-460C-A83A-1E4CD7C9D924}" srcOrd="1" destOrd="0" parTransId="{F4ADC59F-A1A1-4DCE-AC2E-42A2B9BE813D}" sibTransId="{7CCCD133-B4B8-4566-964F-E6B509D80541}"/>
    <dgm:cxn modelId="{43E6EB6E-D765-4A3E-BB2C-50DB97F7B585}" type="presParOf" srcId="{789B4C6D-A2EE-44C3-A27F-6CE0742D33E0}" destId="{D0B11FD2-A8DD-4D22-9DC3-93D43512CFC1}" srcOrd="0" destOrd="0" presId="urn:microsoft.com/office/officeart/2005/8/layout/vList2"/>
    <dgm:cxn modelId="{F2BC3600-8696-4146-A806-ECC269020D21}" type="presParOf" srcId="{789B4C6D-A2EE-44C3-A27F-6CE0742D33E0}" destId="{938C7659-4603-4DC7-9827-2E11089BE951}" srcOrd="1" destOrd="0" presId="urn:microsoft.com/office/officeart/2005/8/layout/vList2"/>
    <dgm:cxn modelId="{03982228-030E-42C2-92ED-46BAC9C275A0}" type="presParOf" srcId="{789B4C6D-A2EE-44C3-A27F-6CE0742D33E0}" destId="{7058C34B-021F-4CAA-9B51-AF2673146A0F}" srcOrd="2" destOrd="0" presId="urn:microsoft.com/office/officeart/2005/8/layout/vList2"/>
    <dgm:cxn modelId="{417E32F1-4BA1-4A63-BE61-A40ADEAC6A05}" type="presParOf" srcId="{789B4C6D-A2EE-44C3-A27F-6CE0742D33E0}" destId="{33BC6377-BE01-47CF-8CE6-5894B1DA370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CF0D4B2-331B-41A3-8DB4-7029ABF8689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C8E9558-6E12-44EF-AE37-73D82796A6DC}">
      <dgm:prSet/>
      <dgm:spPr/>
      <dgm:t>
        <a:bodyPr/>
        <a:lstStyle/>
        <a:p>
          <a:r>
            <a:rPr lang="en-GB"/>
            <a:t>Since users might authenticate via many different protocols other than Kerberos (e.g. web form, basic, ntlm,…) the S4U2Self allows a so called protocol transition</a:t>
          </a:r>
          <a:endParaRPr lang="en-AT"/>
        </a:p>
      </dgm:t>
    </dgm:pt>
    <dgm:pt modelId="{2377F174-36C2-4B5C-BD9B-487C29087127}" type="parTrans" cxnId="{4D0DCE4A-B8E1-4DE5-85E1-15844E8923D9}">
      <dgm:prSet/>
      <dgm:spPr/>
      <dgm:t>
        <a:bodyPr/>
        <a:lstStyle/>
        <a:p>
          <a:endParaRPr lang="en-GB"/>
        </a:p>
      </dgm:t>
    </dgm:pt>
    <dgm:pt modelId="{A84B1106-0EAC-41C1-AE26-34148EC82CB7}" type="sibTrans" cxnId="{4D0DCE4A-B8E1-4DE5-85E1-15844E8923D9}">
      <dgm:prSet/>
      <dgm:spPr/>
      <dgm:t>
        <a:bodyPr/>
        <a:lstStyle/>
        <a:p>
          <a:endParaRPr lang="en-GB"/>
        </a:p>
      </dgm:t>
    </dgm:pt>
    <dgm:pt modelId="{A7B8AFCA-63EB-4953-B1DF-F0D33917CA9F}">
      <dgm:prSet/>
      <dgm:spPr/>
      <dgm:t>
        <a:bodyPr/>
        <a:lstStyle/>
        <a:p>
          <a:r>
            <a:rPr lang="en-GB"/>
            <a:t>What does “protocol transition” mean exactly?</a:t>
          </a:r>
          <a:endParaRPr lang="en-AT"/>
        </a:p>
      </dgm:t>
    </dgm:pt>
    <dgm:pt modelId="{A0292E30-0B86-4EB8-9EEE-F473FFA882E6}" type="parTrans" cxnId="{F7CF1D44-5CA2-4278-B507-8FE46AD21E76}">
      <dgm:prSet/>
      <dgm:spPr/>
      <dgm:t>
        <a:bodyPr/>
        <a:lstStyle/>
        <a:p>
          <a:endParaRPr lang="en-GB"/>
        </a:p>
      </dgm:t>
    </dgm:pt>
    <dgm:pt modelId="{B6EA053D-863C-4B9B-8A4B-471A7995A8BB}" type="sibTrans" cxnId="{F7CF1D44-5CA2-4278-B507-8FE46AD21E76}">
      <dgm:prSet/>
      <dgm:spPr/>
      <dgm:t>
        <a:bodyPr/>
        <a:lstStyle/>
        <a:p>
          <a:endParaRPr lang="en-GB"/>
        </a:p>
      </dgm:t>
    </dgm:pt>
    <dgm:pt modelId="{AC71E8EF-EC01-4C50-BEA3-790FD9FC0547}">
      <dgm:prSet/>
      <dgm:spPr/>
      <dgm:t>
        <a:bodyPr/>
        <a:lstStyle/>
        <a:p>
          <a:r>
            <a:rPr lang="en-GB"/>
            <a:t>A host invoking S4U2Self basically requests a service ticket for a random user to itself from the authentication service</a:t>
          </a:r>
          <a:endParaRPr lang="en-AT"/>
        </a:p>
      </dgm:t>
    </dgm:pt>
    <dgm:pt modelId="{3BF8FB28-A471-44FA-805F-A7C86C2E680E}" type="parTrans" cxnId="{A371C445-0110-4E1D-8BEF-C6217B59FC59}">
      <dgm:prSet/>
      <dgm:spPr/>
      <dgm:t>
        <a:bodyPr/>
        <a:lstStyle/>
        <a:p>
          <a:endParaRPr lang="en-GB"/>
        </a:p>
      </dgm:t>
    </dgm:pt>
    <dgm:pt modelId="{36EAA20B-3E2D-4A7E-B996-7883E6F36231}" type="sibTrans" cxnId="{A371C445-0110-4E1D-8BEF-C6217B59FC59}">
      <dgm:prSet/>
      <dgm:spPr/>
      <dgm:t>
        <a:bodyPr/>
        <a:lstStyle/>
        <a:p>
          <a:endParaRPr lang="en-GB"/>
        </a:p>
      </dgm:t>
    </dgm:pt>
    <dgm:pt modelId="{DCC05A43-5773-4D50-A83F-C9AFE4EEC37F}">
      <dgm:prSet/>
      <dgm:spPr/>
      <dgm:t>
        <a:bodyPr/>
        <a:lstStyle/>
        <a:p>
          <a:r>
            <a:rPr lang="en-GB"/>
            <a:t>The host then uses this very service ticket as an input for the S4U2Proxy process</a:t>
          </a:r>
          <a:endParaRPr lang="en-AT"/>
        </a:p>
      </dgm:t>
    </dgm:pt>
    <dgm:pt modelId="{67B0CD9B-D5C9-4BA6-8E49-A0387F88866F}" type="parTrans" cxnId="{C7AA493F-E28B-4063-B1F3-8F3B3E51A4FA}">
      <dgm:prSet/>
      <dgm:spPr/>
      <dgm:t>
        <a:bodyPr/>
        <a:lstStyle/>
        <a:p>
          <a:endParaRPr lang="en-GB"/>
        </a:p>
      </dgm:t>
    </dgm:pt>
    <dgm:pt modelId="{3AD6EE95-E6B1-497B-B02E-E948EE56ACC6}" type="sibTrans" cxnId="{C7AA493F-E28B-4063-B1F3-8F3B3E51A4FA}">
      <dgm:prSet/>
      <dgm:spPr/>
      <dgm:t>
        <a:bodyPr/>
        <a:lstStyle/>
        <a:p>
          <a:endParaRPr lang="en-GB"/>
        </a:p>
      </dgm:t>
    </dgm:pt>
    <dgm:pt modelId="{A2B93677-9CA4-4A80-9F85-5550E01F78C8}" type="pres">
      <dgm:prSet presAssocID="{0CF0D4B2-331B-41A3-8DB4-7029ABF86891}" presName="linear" presStyleCnt="0">
        <dgm:presLayoutVars>
          <dgm:animLvl val="lvl"/>
          <dgm:resizeHandles val="exact"/>
        </dgm:presLayoutVars>
      </dgm:prSet>
      <dgm:spPr/>
    </dgm:pt>
    <dgm:pt modelId="{4BBF8E51-314A-4C9E-A479-73C28596F8DE}" type="pres">
      <dgm:prSet presAssocID="{3C8E9558-6E12-44EF-AE37-73D82796A6DC}" presName="parentText" presStyleLbl="node1" presStyleIdx="0" presStyleCnt="2">
        <dgm:presLayoutVars>
          <dgm:chMax val="0"/>
          <dgm:bulletEnabled val="1"/>
        </dgm:presLayoutVars>
      </dgm:prSet>
      <dgm:spPr/>
    </dgm:pt>
    <dgm:pt modelId="{B18F6AD6-0F53-4D5F-84BE-66351D1A1482}" type="pres">
      <dgm:prSet presAssocID="{A84B1106-0EAC-41C1-AE26-34148EC82CB7}" presName="spacer" presStyleCnt="0"/>
      <dgm:spPr/>
    </dgm:pt>
    <dgm:pt modelId="{6D3B98ED-869B-4651-9288-F9364F8B0562}" type="pres">
      <dgm:prSet presAssocID="{A7B8AFCA-63EB-4953-B1DF-F0D33917CA9F}" presName="parentText" presStyleLbl="node1" presStyleIdx="1" presStyleCnt="2">
        <dgm:presLayoutVars>
          <dgm:chMax val="0"/>
          <dgm:bulletEnabled val="1"/>
        </dgm:presLayoutVars>
      </dgm:prSet>
      <dgm:spPr/>
    </dgm:pt>
    <dgm:pt modelId="{26D2525F-CCAE-464E-9A6E-21E2D351DD2F}" type="pres">
      <dgm:prSet presAssocID="{A7B8AFCA-63EB-4953-B1DF-F0D33917CA9F}" presName="childText" presStyleLbl="revTx" presStyleIdx="0" presStyleCnt="1">
        <dgm:presLayoutVars>
          <dgm:bulletEnabled val="1"/>
        </dgm:presLayoutVars>
      </dgm:prSet>
      <dgm:spPr/>
    </dgm:pt>
  </dgm:ptLst>
  <dgm:cxnLst>
    <dgm:cxn modelId="{1DF19523-661E-40D9-BFA8-440AA58CD160}" type="presOf" srcId="{3C8E9558-6E12-44EF-AE37-73D82796A6DC}" destId="{4BBF8E51-314A-4C9E-A479-73C28596F8DE}" srcOrd="0" destOrd="0" presId="urn:microsoft.com/office/officeart/2005/8/layout/vList2"/>
    <dgm:cxn modelId="{6AB16128-F96F-466E-9564-F7594CFA14E8}" type="presOf" srcId="{DCC05A43-5773-4D50-A83F-C9AFE4EEC37F}" destId="{26D2525F-CCAE-464E-9A6E-21E2D351DD2F}" srcOrd="0" destOrd="1" presId="urn:microsoft.com/office/officeart/2005/8/layout/vList2"/>
    <dgm:cxn modelId="{C7AA493F-E28B-4063-B1F3-8F3B3E51A4FA}" srcId="{A7B8AFCA-63EB-4953-B1DF-F0D33917CA9F}" destId="{DCC05A43-5773-4D50-A83F-C9AFE4EEC37F}" srcOrd="1" destOrd="0" parTransId="{67B0CD9B-D5C9-4BA6-8E49-A0387F88866F}" sibTransId="{3AD6EE95-E6B1-497B-B02E-E948EE56ACC6}"/>
    <dgm:cxn modelId="{F7CF1D44-5CA2-4278-B507-8FE46AD21E76}" srcId="{0CF0D4B2-331B-41A3-8DB4-7029ABF86891}" destId="{A7B8AFCA-63EB-4953-B1DF-F0D33917CA9F}" srcOrd="1" destOrd="0" parTransId="{A0292E30-0B86-4EB8-9EEE-F473FFA882E6}" sibTransId="{B6EA053D-863C-4B9B-8A4B-471A7995A8BB}"/>
    <dgm:cxn modelId="{A371C445-0110-4E1D-8BEF-C6217B59FC59}" srcId="{A7B8AFCA-63EB-4953-B1DF-F0D33917CA9F}" destId="{AC71E8EF-EC01-4C50-BEA3-790FD9FC0547}" srcOrd="0" destOrd="0" parTransId="{3BF8FB28-A471-44FA-805F-A7C86C2E680E}" sibTransId="{36EAA20B-3E2D-4A7E-B996-7883E6F36231}"/>
    <dgm:cxn modelId="{4D0DCE4A-B8E1-4DE5-85E1-15844E8923D9}" srcId="{0CF0D4B2-331B-41A3-8DB4-7029ABF86891}" destId="{3C8E9558-6E12-44EF-AE37-73D82796A6DC}" srcOrd="0" destOrd="0" parTransId="{2377F174-36C2-4B5C-BD9B-487C29087127}" sibTransId="{A84B1106-0EAC-41C1-AE26-34148EC82CB7}"/>
    <dgm:cxn modelId="{43D32B73-0E75-4CDE-A406-8C5ABEF68FCC}" type="presOf" srcId="{A7B8AFCA-63EB-4953-B1DF-F0D33917CA9F}" destId="{6D3B98ED-869B-4651-9288-F9364F8B0562}" srcOrd="0" destOrd="0" presId="urn:microsoft.com/office/officeart/2005/8/layout/vList2"/>
    <dgm:cxn modelId="{C511D59D-B01F-43F0-A1F1-61014FE8EDB5}" type="presOf" srcId="{AC71E8EF-EC01-4C50-BEA3-790FD9FC0547}" destId="{26D2525F-CCAE-464E-9A6E-21E2D351DD2F}" srcOrd="0" destOrd="0" presId="urn:microsoft.com/office/officeart/2005/8/layout/vList2"/>
    <dgm:cxn modelId="{A96C54A7-D285-45E2-995E-19098C561906}" type="presOf" srcId="{0CF0D4B2-331B-41A3-8DB4-7029ABF86891}" destId="{A2B93677-9CA4-4A80-9F85-5550E01F78C8}" srcOrd="0" destOrd="0" presId="urn:microsoft.com/office/officeart/2005/8/layout/vList2"/>
    <dgm:cxn modelId="{535D6615-03DA-427E-ABC0-F986E4CCD84F}" type="presParOf" srcId="{A2B93677-9CA4-4A80-9F85-5550E01F78C8}" destId="{4BBF8E51-314A-4C9E-A479-73C28596F8DE}" srcOrd="0" destOrd="0" presId="urn:microsoft.com/office/officeart/2005/8/layout/vList2"/>
    <dgm:cxn modelId="{CBE0D68A-D442-4DEF-B345-A933827CE869}" type="presParOf" srcId="{A2B93677-9CA4-4A80-9F85-5550E01F78C8}" destId="{B18F6AD6-0F53-4D5F-84BE-66351D1A1482}" srcOrd="1" destOrd="0" presId="urn:microsoft.com/office/officeart/2005/8/layout/vList2"/>
    <dgm:cxn modelId="{E932DF98-34F2-4CB8-B65B-C19D2ADA08EA}" type="presParOf" srcId="{A2B93677-9CA4-4A80-9F85-5550E01F78C8}" destId="{6D3B98ED-869B-4651-9288-F9364F8B0562}" srcOrd="2" destOrd="0" presId="urn:microsoft.com/office/officeart/2005/8/layout/vList2"/>
    <dgm:cxn modelId="{44A8ADA7-8078-4EC7-84D0-3001393B1D79}" type="presParOf" srcId="{A2B93677-9CA4-4A80-9F85-5550E01F78C8}" destId="{26D2525F-CCAE-464E-9A6E-21E2D351DD2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88C034C-6FCF-4592-A4EA-3AE65ACDBE3D}"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63D28A73-B868-4009-AADA-5F01BD5D1040}">
      <dgm:prSet/>
      <dgm:spPr/>
      <dgm:t>
        <a:bodyPr/>
        <a:lstStyle/>
        <a:p>
          <a:r>
            <a:rPr lang="en-GB"/>
            <a:t>S4U2Proxy/S4U2Self are controlled with two attributes</a:t>
          </a:r>
          <a:endParaRPr lang="en-AT"/>
        </a:p>
      </dgm:t>
    </dgm:pt>
    <dgm:pt modelId="{B41A07C5-6688-4CA4-8310-AA402BB14EDC}" type="parTrans" cxnId="{10AD63A7-9579-48BB-8020-74E1ABE41D17}">
      <dgm:prSet/>
      <dgm:spPr/>
      <dgm:t>
        <a:bodyPr/>
        <a:lstStyle/>
        <a:p>
          <a:endParaRPr lang="en-GB"/>
        </a:p>
      </dgm:t>
    </dgm:pt>
    <dgm:pt modelId="{7911C1D6-1DB5-495F-998B-07DD66C5C1D5}" type="sibTrans" cxnId="{10AD63A7-9579-48BB-8020-74E1ABE41D17}">
      <dgm:prSet/>
      <dgm:spPr/>
      <dgm:t>
        <a:bodyPr/>
        <a:lstStyle/>
        <a:p>
          <a:endParaRPr lang="en-GB"/>
        </a:p>
      </dgm:t>
    </dgm:pt>
    <dgm:pt modelId="{92E8D9A8-7D4F-4A0B-AE5D-1AF44E055560}">
      <dgm:prSet/>
      <dgm:spPr/>
      <dgm:t>
        <a:bodyPr/>
        <a:lstStyle/>
        <a:p>
          <a:r>
            <a:rPr lang="en-GB"/>
            <a:t>The userAccountControl flag </a:t>
          </a:r>
          <a:r>
            <a:rPr lang="en-US" b="1"/>
            <a:t>TRUSTED_TO_AUTH_FOR_DELEGATION </a:t>
          </a:r>
          <a:r>
            <a:rPr lang="en-US"/>
            <a:t>needs to be set and</a:t>
          </a:r>
          <a:endParaRPr lang="en-AT"/>
        </a:p>
      </dgm:t>
    </dgm:pt>
    <dgm:pt modelId="{17AE3856-A731-4405-8446-B0B549142293}" type="parTrans" cxnId="{F8A7BE1E-376B-446B-91F1-1B90A00A4A70}">
      <dgm:prSet/>
      <dgm:spPr/>
      <dgm:t>
        <a:bodyPr/>
        <a:lstStyle/>
        <a:p>
          <a:endParaRPr lang="en-GB"/>
        </a:p>
      </dgm:t>
    </dgm:pt>
    <dgm:pt modelId="{73FD0381-2F8B-44F9-898B-8AFAB22ED23D}" type="sibTrans" cxnId="{F8A7BE1E-376B-446B-91F1-1B90A00A4A70}">
      <dgm:prSet/>
      <dgm:spPr/>
      <dgm:t>
        <a:bodyPr/>
        <a:lstStyle/>
        <a:p>
          <a:endParaRPr lang="en-GB"/>
        </a:p>
      </dgm:t>
    </dgm:pt>
    <dgm:pt modelId="{748F01CC-381F-4C82-98DB-9F6B280936DC}">
      <dgm:prSet/>
      <dgm:spPr/>
      <dgm:t>
        <a:bodyPr/>
        <a:lstStyle/>
        <a:p>
          <a:r>
            <a:rPr lang="en-US"/>
            <a:t>the attribute </a:t>
          </a:r>
          <a:r>
            <a:rPr lang="de-DE" b="1"/>
            <a:t>msds-allowedtodelegateto </a:t>
          </a:r>
          <a:r>
            <a:rPr lang="de-DE"/>
            <a:t>should contain the list of allowed delegation targets in the form of SPNs (e.g. HTTP/host.domain.com)</a:t>
          </a:r>
          <a:endParaRPr lang="en-AT"/>
        </a:p>
      </dgm:t>
    </dgm:pt>
    <dgm:pt modelId="{283B9D8D-16E3-485B-BC8E-FE87540D2F11}" type="parTrans" cxnId="{9EAC338D-5B43-4F19-A960-E1403241BBAC}">
      <dgm:prSet/>
      <dgm:spPr/>
      <dgm:t>
        <a:bodyPr/>
        <a:lstStyle/>
        <a:p>
          <a:endParaRPr lang="en-GB"/>
        </a:p>
      </dgm:t>
    </dgm:pt>
    <dgm:pt modelId="{DD316440-3265-4C35-BFAF-FE2E7BD2B28E}" type="sibTrans" cxnId="{9EAC338D-5B43-4F19-A960-E1403241BBAC}">
      <dgm:prSet/>
      <dgm:spPr/>
      <dgm:t>
        <a:bodyPr/>
        <a:lstStyle/>
        <a:p>
          <a:endParaRPr lang="en-GB"/>
        </a:p>
      </dgm:t>
    </dgm:pt>
    <dgm:pt modelId="{BDFC4A60-1DDA-4C5C-BCE6-B631BFC5D8A4}">
      <dgm:prSet/>
      <dgm:spPr/>
      <dgm:t>
        <a:bodyPr/>
        <a:lstStyle/>
        <a:p>
          <a:r>
            <a:rPr lang="de-DE"/>
            <a:t>Only if the </a:t>
          </a:r>
          <a:r>
            <a:rPr lang="en-US"/>
            <a:t>TRUSTED_TO_AUTH_FOR_DELEGATION flag is set, the DC returns a forwardable ticket when invoking S4U2Self and a forwardable ticket is necessary to successfully invoke S4U2Proxy</a:t>
          </a:r>
          <a:endParaRPr lang="en-AT"/>
        </a:p>
      </dgm:t>
    </dgm:pt>
    <dgm:pt modelId="{3909A8DC-4EA9-4D39-BF85-B703BC764370}" type="parTrans" cxnId="{B82B32D3-E050-4660-BCCF-5A6C0ACB5A13}">
      <dgm:prSet/>
      <dgm:spPr/>
      <dgm:t>
        <a:bodyPr/>
        <a:lstStyle/>
        <a:p>
          <a:endParaRPr lang="en-GB"/>
        </a:p>
      </dgm:t>
    </dgm:pt>
    <dgm:pt modelId="{4B69A37E-BA8B-45BD-AEA5-CB7CE1031DCA}" type="sibTrans" cxnId="{B82B32D3-E050-4660-BCCF-5A6C0ACB5A13}">
      <dgm:prSet/>
      <dgm:spPr/>
      <dgm:t>
        <a:bodyPr/>
        <a:lstStyle/>
        <a:p>
          <a:endParaRPr lang="en-GB"/>
        </a:p>
      </dgm:t>
    </dgm:pt>
    <dgm:pt modelId="{B8AA7181-8C81-4E29-90AA-51AC4C64A03F}" type="pres">
      <dgm:prSet presAssocID="{088C034C-6FCF-4592-A4EA-3AE65ACDBE3D}" presName="linear" presStyleCnt="0">
        <dgm:presLayoutVars>
          <dgm:animLvl val="lvl"/>
          <dgm:resizeHandles val="exact"/>
        </dgm:presLayoutVars>
      </dgm:prSet>
      <dgm:spPr/>
    </dgm:pt>
    <dgm:pt modelId="{53C24772-D595-4244-B08F-E1DC89753DA9}" type="pres">
      <dgm:prSet presAssocID="{63D28A73-B868-4009-AADA-5F01BD5D1040}" presName="parentText" presStyleLbl="node1" presStyleIdx="0" presStyleCnt="2">
        <dgm:presLayoutVars>
          <dgm:chMax val="0"/>
          <dgm:bulletEnabled val="1"/>
        </dgm:presLayoutVars>
      </dgm:prSet>
      <dgm:spPr/>
    </dgm:pt>
    <dgm:pt modelId="{3AF81932-2AA3-4855-9FF2-AD9D6B2CD2F4}" type="pres">
      <dgm:prSet presAssocID="{63D28A73-B868-4009-AADA-5F01BD5D1040}" presName="childText" presStyleLbl="revTx" presStyleIdx="0" presStyleCnt="1">
        <dgm:presLayoutVars>
          <dgm:bulletEnabled val="1"/>
        </dgm:presLayoutVars>
      </dgm:prSet>
      <dgm:spPr/>
    </dgm:pt>
    <dgm:pt modelId="{89481EAA-122D-4A4C-8221-0573B9257857}" type="pres">
      <dgm:prSet presAssocID="{BDFC4A60-1DDA-4C5C-BCE6-B631BFC5D8A4}" presName="parentText" presStyleLbl="node1" presStyleIdx="1" presStyleCnt="2">
        <dgm:presLayoutVars>
          <dgm:chMax val="0"/>
          <dgm:bulletEnabled val="1"/>
        </dgm:presLayoutVars>
      </dgm:prSet>
      <dgm:spPr/>
    </dgm:pt>
  </dgm:ptLst>
  <dgm:cxnLst>
    <dgm:cxn modelId="{6101DC0B-01FE-4925-8B3D-423627A97EFF}" type="presOf" srcId="{92E8D9A8-7D4F-4A0B-AE5D-1AF44E055560}" destId="{3AF81932-2AA3-4855-9FF2-AD9D6B2CD2F4}" srcOrd="0" destOrd="0" presId="urn:microsoft.com/office/officeart/2005/8/layout/vList2"/>
    <dgm:cxn modelId="{F8A7BE1E-376B-446B-91F1-1B90A00A4A70}" srcId="{63D28A73-B868-4009-AADA-5F01BD5D1040}" destId="{92E8D9A8-7D4F-4A0B-AE5D-1AF44E055560}" srcOrd="0" destOrd="0" parTransId="{17AE3856-A731-4405-8446-B0B549142293}" sibTransId="{73FD0381-2F8B-44F9-898B-8AFAB22ED23D}"/>
    <dgm:cxn modelId="{556A6C86-8D71-451A-8B0C-6CF3F7CF3DE6}" type="presOf" srcId="{BDFC4A60-1DDA-4C5C-BCE6-B631BFC5D8A4}" destId="{89481EAA-122D-4A4C-8221-0573B9257857}" srcOrd="0" destOrd="0" presId="urn:microsoft.com/office/officeart/2005/8/layout/vList2"/>
    <dgm:cxn modelId="{1CB01C8C-7289-4182-B127-D00650BDF249}" type="presOf" srcId="{63D28A73-B868-4009-AADA-5F01BD5D1040}" destId="{53C24772-D595-4244-B08F-E1DC89753DA9}" srcOrd="0" destOrd="0" presId="urn:microsoft.com/office/officeart/2005/8/layout/vList2"/>
    <dgm:cxn modelId="{9EAC338D-5B43-4F19-A960-E1403241BBAC}" srcId="{63D28A73-B868-4009-AADA-5F01BD5D1040}" destId="{748F01CC-381F-4C82-98DB-9F6B280936DC}" srcOrd="1" destOrd="0" parTransId="{283B9D8D-16E3-485B-BC8E-FE87540D2F11}" sibTransId="{DD316440-3265-4C35-BFAF-FE2E7BD2B28E}"/>
    <dgm:cxn modelId="{10AD63A7-9579-48BB-8020-74E1ABE41D17}" srcId="{088C034C-6FCF-4592-A4EA-3AE65ACDBE3D}" destId="{63D28A73-B868-4009-AADA-5F01BD5D1040}" srcOrd="0" destOrd="0" parTransId="{B41A07C5-6688-4CA4-8310-AA402BB14EDC}" sibTransId="{7911C1D6-1DB5-495F-998B-07DD66C5C1D5}"/>
    <dgm:cxn modelId="{951693AC-4990-4899-A256-913009E5F919}" type="presOf" srcId="{088C034C-6FCF-4592-A4EA-3AE65ACDBE3D}" destId="{B8AA7181-8C81-4E29-90AA-51AC4C64A03F}" srcOrd="0" destOrd="0" presId="urn:microsoft.com/office/officeart/2005/8/layout/vList2"/>
    <dgm:cxn modelId="{B82B32D3-E050-4660-BCCF-5A6C0ACB5A13}" srcId="{088C034C-6FCF-4592-A4EA-3AE65ACDBE3D}" destId="{BDFC4A60-1DDA-4C5C-BCE6-B631BFC5D8A4}" srcOrd="1" destOrd="0" parTransId="{3909A8DC-4EA9-4D39-BF85-B703BC764370}" sibTransId="{4B69A37E-BA8B-45BD-AEA5-CB7CE1031DCA}"/>
    <dgm:cxn modelId="{4CD55EFF-BFAC-4B1E-9499-EC4E5626D2B3}" type="presOf" srcId="{748F01CC-381F-4C82-98DB-9F6B280936DC}" destId="{3AF81932-2AA3-4855-9FF2-AD9D6B2CD2F4}" srcOrd="0" destOrd="1" presId="urn:microsoft.com/office/officeart/2005/8/layout/vList2"/>
    <dgm:cxn modelId="{A9BB19D5-83DC-4285-918D-8970EBA1B6D2}" type="presParOf" srcId="{B8AA7181-8C81-4E29-90AA-51AC4C64A03F}" destId="{53C24772-D595-4244-B08F-E1DC89753DA9}" srcOrd="0" destOrd="0" presId="urn:microsoft.com/office/officeart/2005/8/layout/vList2"/>
    <dgm:cxn modelId="{0BA48EDD-8139-48D9-B7F4-6711B280D848}" type="presParOf" srcId="{B8AA7181-8C81-4E29-90AA-51AC4C64A03F}" destId="{3AF81932-2AA3-4855-9FF2-AD9D6B2CD2F4}" srcOrd="1" destOrd="0" presId="urn:microsoft.com/office/officeart/2005/8/layout/vList2"/>
    <dgm:cxn modelId="{24D9690D-DEE9-4F2B-9251-F3F3B7456038}" type="presParOf" srcId="{B8AA7181-8C81-4E29-90AA-51AC4C64A03F}" destId="{89481EAA-122D-4A4C-8221-0573B925785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06D5CD8-3C8C-45C3-B83D-F4267675850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3FE13090-D2AA-4EE4-BA69-80BF6BFC042B}">
      <dgm:prSet custT="1"/>
      <dgm:spPr/>
      <dgm:t>
        <a:bodyPr/>
        <a:lstStyle/>
        <a:p>
          <a:pPr algn="ctr"/>
          <a:r>
            <a:rPr lang="en-GB" sz="4800" dirty="0"/>
            <a:t>Key facts</a:t>
          </a:r>
          <a:endParaRPr lang="en-AT" sz="4800" dirty="0"/>
        </a:p>
      </dgm:t>
    </dgm:pt>
    <dgm:pt modelId="{8CDA145F-CBED-4322-B623-0F29EB310B53}" type="parTrans" cxnId="{99DEC12E-C574-4CC6-A116-E2A6DDDC5E49}">
      <dgm:prSet/>
      <dgm:spPr/>
      <dgm:t>
        <a:bodyPr/>
        <a:lstStyle/>
        <a:p>
          <a:endParaRPr lang="en-GB"/>
        </a:p>
      </dgm:t>
    </dgm:pt>
    <dgm:pt modelId="{82EB59A3-886E-4D4A-B93D-F7A3A704CE58}" type="sibTrans" cxnId="{99DEC12E-C574-4CC6-A116-E2A6DDDC5E49}">
      <dgm:prSet/>
      <dgm:spPr/>
      <dgm:t>
        <a:bodyPr/>
        <a:lstStyle/>
        <a:p>
          <a:endParaRPr lang="en-GB"/>
        </a:p>
      </dgm:t>
    </dgm:pt>
    <dgm:pt modelId="{AFB6C26C-D1B4-41A2-AA44-E593BEC65A6E}">
      <dgm:prSet/>
      <dgm:spPr/>
      <dgm:t>
        <a:bodyPr/>
        <a:lstStyle/>
        <a:p>
          <a:r>
            <a:rPr lang="en-GB" dirty="0"/>
            <a:t>Every object in Active Directory (User, Computer, OU,…) has an Access Control List (ACL)</a:t>
          </a:r>
          <a:endParaRPr lang="en-AT" dirty="0"/>
        </a:p>
      </dgm:t>
    </dgm:pt>
    <dgm:pt modelId="{5937D79C-4F83-4C28-8E1F-7FBC3D882CE9}" type="parTrans" cxnId="{CBAE8718-AA97-459B-9BA3-25299BE9E37C}">
      <dgm:prSet/>
      <dgm:spPr/>
      <dgm:t>
        <a:bodyPr/>
        <a:lstStyle/>
        <a:p>
          <a:endParaRPr lang="en-GB"/>
        </a:p>
      </dgm:t>
    </dgm:pt>
    <dgm:pt modelId="{D7163126-E840-4A1F-A176-10E8A7DCB4A4}" type="sibTrans" cxnId="{CBAE8718-AA97-459B-9BA3-25299BE9E37C}">
      <dgm:prSet/>
      <dgm:spPr/>
      <dgm:t>
        <a:bodyPr/>
        <a:lstStyle/>
        <a:p>
          <a:endParaRPr lang="en-GB"/>
        </a:p>
      </dgm:t>
    </dgm:pt>
    <dgm:pt modelId="{742BA432-D3C0-454D-8A29-5AA40A867384}">
      <dgm:prSet/>
      <dgm:spPr/>
      <dgm:t>
        <a:bodyPr/>
        <a:lstStyle/>
        <a:p>
          <a:r>
            <a:rPr lang="en-GB"/>
            <a:t>ACLs can be used for security or auditing</a:t>
          </a:r>
          <a:endParaRPr lang="en-AT"/>
        </a:p>
      </dgm:t>
    </dgm:pt>
    <dgm:pt modelId="{7B981A27-544E-41F9-B233-375D1F780A9D}" type="parTrans" cxnId="{AB4CEC6F-3857-4336-80B6-AC96D9046C53}">
      <dgm:prSet/>
      <dgm:spPr/>
      <dgm:t>
        <a:bodyPr/>
        <a:lstStyle/>
        <a:p>
          <a:endParaRPr lang="en-GB"/>
        </a:p>
      </dgm:t>
    </dgm:pt>
    <dgm:pt modelId="{D76F5D19-94E0-4161-8401-D39F85A9994E}" type="sibTrans" cxnId="{AB4CEC6F-3857-4336-80B6-AC96D9046C53}">
      <dgm:prSet/>
      <dgm:spPr/>
      <dgm:t>
        <a:bodyPr/>
        <a:lstStyle/>
        <a:p>
          <a:endParaRPr lang="en-GB"/>
        </a:p>
      </dgm:t>
    </dgm:pt>
    <dgm:pt modelId="{1ED2338C-070B-4B5E-92B0-E721B0571C61}">
      <dgm:prSet/>
      <dgm:spPr/>
      <dgm:t>
        <a:bodyPr/>
        <a:lstStyle/>
        <a:p>
          <a:r>
            <a:rPr lang="en-GB" dirty="0"/>
            <a:t>ACLs contain Access Control Entries (ACE)</a:t>
          </a:r>
          <a:endParaRPr lang="en-AT" dirty="0"/>
        </a:p>
      </dgm:t>
    </dgm:pt>
    <dgm:pt modelId="{5A7F1DBD-4F51-4869-B365-067728E94D56}" type="parTrans" cxnId="{DF40DF00-AD1D-4EA5-BA32-36D35290F6DC}">
      <dgm:prSet/>
      <dgm:spPr/>
      <dgm:t>
        <a:bodyPr/>
        <a:lstStyle/>
        <a:p>
          <a:endParaRPr lang="en-GB"/>
        </a:p>
      </dgm:t>
    </dgm:pt>
    <dgm:pt modelId="{6C20C0B4-A3E4-4771-B825-A1F8A21C313F}" type="sibTrans" cxnId="{DF40DF00-AD1D-4EA5-BA32-36D35290F6DC}">
      <dgm:prSet/>
      <dgm:spPr/>
      <dgm:t>
        <a:bodyPr/>
        <a:lstStyle/>
        <a:p>
          <a:endParaRPr lang="en-GB"/>
        </a:p>
      </dgm:t>
    </dgm:pt>
    <dgm:pt modelId="{99EB51C1-6EAC-4DA2-B9B5-6FD4DED21F3C}">
      <dgm:prSet/>
      <dgm:spPr/>
      <dgm:t>
        <a:bodyPr/>
        <a:lstStyle/>
        <a:p>
          <a:r>
            <a:rPr lang="en-GB" dirty="0"/>
            <a:t>ACEs match principals to access rights and either Allow or Deny access</a:t>
          </a:r>
          <a:endParaRPr lang="en-AT" dirty="0"/>
        </a:p>
      </dgm:t>
    </dgm:pt>
    <dgm:pt modelId="{02135269-1883-417B-BBE4-C321D81AEFAF}" type="parTrans" cxnId="{FD20A93B-A57B-4E88-924D-8DD4D1E8EF26}">
      <dgm:prSet/>
      <dgm:spPr/>
      <dgm:t>
        <a:bodyPr/>
        <a:lstStyle/>
        <a:p>
          <a:endParaRPr lang="en-GB"/>
        </a:p>
      </dgm:t>
    </dgm:pt>
    <dgm:pt modelId="{A6BCAF0D-67E7-49F2-B128-8C6B47EA6615}" type="sibTrans" cxnId="{FD20A93B-A57B-4E88-924D-8DD4D1E8EF26}">
      <dgm:prSet/>
      <dgm:spPr/>
      <dgm:t>
        <a:bodyPr/>
        <a:lstStyle/>
        <a:p>
          <a:endParaRPr lang="en-GB"/>
        </a:p>
      </dgm:t>
    </dgm:pt>
    <dgm:pt modelId="{90B8C6A8-0F00-4496-AA7E-007D995B9BC8}">
      <dgm:prSet/>
      <dgm:spPr/>
      <dgm:t>
        <a:bodyPr/>
        <a:lstStyle/>
        <a:p>
          <a:r>
            <a:rPr lang="en-GB" dirty="0"/>
            <a:t>ACEs can be inherited through the „folder“-structure of Active Directory (which means Domain, OUs)</a:t>
          </a:r>
          <a:endParaRPr lang="en-AT" dirty="0"/>
        </a:p>
      </dgm:t>
    </dgm:pt>
    <dgm:pt modelId="{3B2D3496-88AA-416B-9AD8-58511B1DC2B0}" type="parTrans" cxnId="{9FE7EA24-DDB4-49DD-99B2-8AF595F64AFC}">
      <dgm:prSet/>
      <dgm:spPr/>
      <dgm:t>
        <a:bodyPr/>
        <a:lstStyle/>
        <a:p>
          <a:endParaRPr lang="en-GB"/>
        </a:p>
      </dgm:t>
    </dgm:pt>
    <dgm:pt modelId="{80E13F56-F413-4CB8-9446-9CAEE85FB90C}" type="sibTrans" cxnId="{9FE7EA24-DDB4-49DD-99B2-8AF595F64AFC}">
      <dgm:prSet/>
      <dgm:spPr/>
      <dgm:t>
        <a:bodyPr/>
        <a:lstStyle/>
        <a:p>
          <a:endParaRPr lang="en-GB"/>
        </a:p>
      </dgm:t>
    </dgm:pt>
    <dgm:pt modelId="{9BB080CA-7382-4103-9A64-CDACDA9E986D}" type="pres">
      <dgm:prSet presAssocID="{906D5CD8-3C8C-45C3-B83D-F42676758500}" presName="vert0" presStyleCnt="0">
        <dgm:presLayoutVars>
          <dgm:dir/>
          <dgm:animOne val="branch"/>
          <dgm:animLvl val="lvl"/>
        </dgm:presLayoutVars>
      </dgm:prSet>
      <dgm:spPr/>
    </dgm:pt>
    <dgm:pt modelId="{22608721-DDF2-4B07-A712-045CBBBECB87}" type="pres">
      <dgm:prSet presAssocID="{3FE13090-D2AA-4EE4-BA69-80BF6BFC042B}" presName="thickLine" presStyleLbl="alignNode1" presStyleIdx="0" presStyleCnt="1"/>
      <dgm:spPr/>
    </dgm:pt>
    <dgm:pt modelId="{9D995D54-C06E-451A-AF23-A43BC696BD15}" type="pres">
      <dgm:prSet presAssocID="{3FE13090-D2AA-4EE4-BA69-80BF6BFC042B}" presName="horz1" presStyleCnt="0"/>
      <dgm:spPr/>
    </dgm:pt>
    <dgm:pt modelId="{F17A46CD-184B-49C9-B1B5-3A5F13ACF824}" type="pres">
      <dgm:prSet presAssocID="{3FE13090-D2AA-4EE4-BA69-80BF6BFC042B}" presName="tx1" presStyleLbl="revTx" presStyleIdx="0" presStyleCnt="6"/>
      <dgm:spPr/>
    </dgm:pt>
    <dgm:pt modelId="{0CF38D0E-64F5-4F6C-897F-82682C8A726B}" type="pres">
      <dgm:prSet presAssocID="{3FE13090-D2AA-4EE4-BA69-80BF6BFC042B}" presName="vert1" presStyleCnt="0"/>
      <dgm:spPr/>
    </dgm:pt>
    <dgm:pt modelId="{87458B67-FD52-4779-A1A0-6DF59F914439}" type="pres">
      <dgm:prSet presAssocID="{AFB6C26C-D1B4-41A2-AA44-E593BEC65A6E}" presName="vertSpace2a" presStyleCnt="0"/>
      <dgm:spPr/>
    </dgm:pt>
    <dgm:pt modelId="{983AED15-6ED8-438D-A66F-D9F92D036712}" type="pres">
      <dgm:prSet presAssocID="{AFB6C26C-D1B4-41A2-AA44-E593BEC65A6E}" presName="horz2" presStyleCnt="0"/>
      <dgm:spPr/>
    </dgm:pt>
    <dgm:pt modelId="{C307212C-6E4E-4852-AD4E-1F5218636706}" type="pres">
      <dgm:prSet presAssocID="{AFB6C26C-D1B4-41A2-AA44-E593BEC65A6E}" presName="horzSpace2" presStyleCnt="0"/>
      <dgm:spPr/>
    </dgm:pt>
    <dgm:pt modelId="{161203CE-27BA-4B15-A05F-BBD0FEF6AA9F}" type="pres">
      <dgm:prSet presAssocID="{AFB6C26C-D1B4-41A2-AA44-E593BEC65A6E}" presName="tx2" presStyleLbl="revTx" presStyleIdx="1" presStyleCnt="6"/>
      <dgm:spPr/>
    </dgm:pt>
    <dgm:pt modelId="{E8175C81-C35A-47B4-848B-55CF21570C76}" type="pres">
      <dgm:prSet presAssocID="{AFB6C26C-D1B4-41A2-AA44-E593BEC65A6E}" presName="vert2" presStyleCnt="0"/>
      <dgm:spPr/>
    </dgm:pt>
    <dgm:pt modelId="{FD2A92E7-4A74-4AF4-85AA-7AFB8B990F53}" type="pres">
      <dgm:prSet presAssocID="{AFB6C26C-D1B4-41A2-AA44-E593BEC65A6E}" presName="thinLine2b" presStyleLbl="callout" presStyleIdx="0" presStyleCnt="5"/>
      <dgm:spPr/>
    </dgm:pt>
    <dgm:pt modelId="{D819F973-8194-42C4-A0F1-EFDD96FE1A2D}" type="pres">
      <dgm:prSet presAssocID="{AFB6C26C-D1B4-41A2-AA44-E593BEC65A6E}" presName="vertSpace2b" presStyleCnt="0"/>
      <dgm:spPr/>
    </dgm:pt>
    <dgm:pt modelId="{5224D21D-1C20-4ADC-80B4-FA5523B5FD7A}" type="pres">
      <dgm:prSet presAssocID="{742BA432-D3C0-454D-8A29-5AA40A867384}" presName="horz2" presStyleCnt="0"/>
      <dgm:spPr/>
    </dgm:pt>
    <dgm:pt modelId="{DB38255E-9958-4AF4-BED9-B91354857813}" type="pres">
      <dgm:prSet presAssocID="{742BA432-D3C0-454D-8A29-5AA40A867384}" presName="horzSpace2" presStyleCnt="0"/>
      <dgm:spPr/>
    </dgm:pt>
    <dgm:pt modelId="{E4AA8A4A-E2B5-4457-A07F-0AB05348D289}" type="pres">
      <dgm:prSet presAssocID="{742BA432-D3C0-454D-8A29-5AA40A867384}" presName="tx2" presStyleLbl="revTx" presStyleIdx="2" presStyleCnt="6"/>
      <dgm:spPr/>
    </dgm:pt>
    <dgm:pt modelId="{5A9368D8-6B11-4C1A-A847-CCCC5C75FF68}" type="pres">
      <dgm:prSet presAssocID="{742BA432-D3C0-454D-8A29-5AA40A867384}" presName="vert2" presStyleCnt="0"/>
      <dgm:spPr/>
    </dgm:pt>
    <dgm:pt modelId="{695BBE2F-CE6B-41AD-BD38-991A1AE47518}" type="pres">
      <dgm:prSet presAssocID="{742BA432-D3C0-454D-8A29-5AA40A867384}" presName="thinLine2b" presStyleLbl="callout" presStyleIdx="1" presStyleCnt="5"/>
      <dgm:spPr/>
    </dgm:pt>
    <dgm:pt modelId="{614795F4-E25F-4AC3-AD92-DF11D803B7BF}" type="pres">
      <dgm:prSet presAssocID="{742BA432-D3C0-454D-8A29-5AA40A867384}" presName="vertSpace2b" presStyleCnt="0"/>
      <dgm:spPr/>
    </dgm:pt>
    <dgm:pt modelId="{4B1D6398-2B98-4182-BA64-571770CCEA42}" type="pres">
      <dgm:prSet presAssocID="{1ED2338C-070B-4B5E-92B0-E721B0571C61}" presName="horz2" presStyleCnt="0"/>
      <dgm:spPr/>
    </dgm:pt>
    <dgm:pt modelId="{F1CBE36A-091D-44B0-A112-F3A66E70F3F5}" type="pres">
      <dgm:prSet presAssocID="{1ED2338C-070B-4B5E-92B0-E721B0571C61}" presName="horzSpace2" presStyleCnt="0"/>
      <dgm:spPr/>
    </dgm:pt>
    <dgm:pt modelId="{69B16A34-69EF-492C-BCDB-4719B67763AA}" type="pres">
      <dgm:prSet presAssocID="{1ED2338C-070B-4B5E-92B0-E721B0571C61}" presName="tx2" presStyleLbl="revTx" presStyleIdx="3" presStyleCnt="6"/>
      <dgm:spPr/>
    </dgm:pt>
    <dgm:pt modelId="{AEE4FEBB-4CFE-4F7E-AA0C-D89B968F7B84}" type="pres">
      <dgm:prSet presAssocID="{1ED2338C-070B-4B5E-92B0-E721B0571C61}" presName="vert2" presStyleCnt="0"/>
      <dgm:spPr/>
    </dgm:pt>
    <dgm:pt modelId="{972F60A6-7A5D-48D4-88ED-35642E82EB48}" type="pres">
      <dgm:prSet presAssocID="{1ED2338C-070B-4B5E-92B0-E721B0571C61}" presName="thinLine2b" presStyleLbl="callout" presStyleIdx="2" presStyleCnt="5"/>
      <dgm:spPr/>
    </dgm:pt>
    <dgm:pt modelId="{A1BA6B8C-3CB2-4D58-9889-8004ABB77D4E}" type="pres">
      <dgm:prSet presAssocID="{1ED2338C-070B-4B5E-92B0-E721B0571C61}" presName="vertSpace2b" presStyleCnt="0"/>
      <dgm:spPr/>
    </dgm:pt>
    <dgm:pt modelId="{084AC519-1ECE-4F37-8391-707F8B708FA3}" type="pres">
      <dgm:prSet presAssocID="{99EB51C1-6EAC-4DA2-B9B5-6FD4DED21F3C}" presName="horz2" presStyleCnt="0"/>
      <dgm:spPr/>
    </dgm:pt>
    <dgm:pt modelId="{8895D19D-8897-4CA7-959B-350C7F55F76E}" type="pres">
      <dgm:prSet presAssocID="{99EB51C1-6EAC-4DA2-B9B5-6FD4DED21F3C}" presName="horzSpace2" presStyleCnt="0"/>
      <dgm:spPr/>
    </dgm:pt>
    <dgm:pt modelId="{35E294DE-17D8-4D0F-BFE6-B4A42D723708}" type="pres">
      <dgm:prSet presAssocID="{99EB51C1-6EAC-4DA2-B9B5-6FD4DED21F3C}" presName="tx2" presStyleLbl="revTx" presStyleIdx="4" presStyleCnt="6"/>
      <dgm:spPr/>
    </dgm:pt>
    <dgm:pt modelId="{D94FE385-6FD3-49F9-BA6F-88946215EB53}" type="pres">
      <dgm:prSet presAssocID="{99EB51C1-6EAC-4DA2-B9B5-6FD4DED21F3C}" presName="vert2" presStyleCnt="0"/>
      <dgm:spPr/>
    </dgm:pt>
    <dgm:pt modelId="{049B8AA7-2CF1-4C44-8D08-C98548AE677A}" type="pres">
      <dgm:prSet presAssocID="{99EB51C1-6EAC-4DA2-B9B5-6FD4DED21F3C}" presName="thinLine2b" presStyleLbl="callout" presStyleIdx="3" presStyleCnt="5"/>
      <dgm:spPr/>
    </dgm:pt>
    <dgm:pt modelId="{3BF01771-7811-4432-9CC0-FF5E72A99FCE}" type="pres">
      <dgm:prSet presAssocID="{99EB51C1-6EAC-4DA2-B9B5-6FD4DED21F3C}" presName="vertSpace2b" presStyleCnt="0"/>
      <dgm:spPr/>
    </dgm:pt>
    <dgm:pt modelId="{A1EC308D-7EF9-4A8E-B352-C87063313620}" type="pres">
      <dgm:prSet presAssocID="{90B8C6A8-0F00-4496-AA7E-007D995B9BC8}" presName="horz2" presStyleCnt="0"/>
      <dgm:spPr/>
    </dgm:pt>
    <dgm:pt modelId="{80EBE42D-DA33-4E70-965C-D0AE0C369DE4}" type="pres">
      <dgm:prSet presAssocID="{90B8C6A8-0F00-4496-AA7E-007D995B9BC8}" presName="horzSpace2" presStyleCnt="0"/>
      <dgm:spPr/>
    </dgm:pt>
    <dgm:pt modelId="{94E3E741-D7BE-4C73-8B8B-9A9B1FD9FF7B}" type="pres">
      <dgm:prSet presAssocID="{90B8C6A8-0F00-4496-AA7E-007D995B9BC8}" presName="tx2" presStyleLbl="revTx" presStyleIdx="5" presStyleCnt="6"/>
      <dgm:spPr/>
    </dgm:pt>
    <dgm:pt modelId="{DBF6C667-4B37-4380-83B1-6344CCBDD269}" type="pres">
      <dgm:prSet presAssocID="{90B8C6A8-0F00-4496-AA7E-007D995B9BC8}" presName="vert2" presStyleCnt="0"/>
      <dgm:spPr/>
    </dgm:pt>
    <dgm:pt modelId="{9A7C7A58-F506-4E73-A557-C21AC0E567B9}" type="pres">
      <dgm:prSet presAssocID="{90B8C6A8-0F00-4496-AA7E-007D995B9BC8}" presName="thinLine2b" presStyleLbl="callout" presStyleIdx="4" presStyleCnt="5"/>
      <dgm:spPr/>
    </dgm:pt>
    <dgm:pt modelId="{DDB1CA28-B9F8-4136-9EE6-AA63B9051516}" type="pres">
      <dgm:prSet presAssocID="{90B8C6A8-0F00-4496-AA7E-007D995B9BC8}" presName="vertSpace2b" presStyleCnt="0"/>
      <dgm:spPr/>
    </dgm:pt>
  </dgm:ptLst>
  <dgm:cxnLst>
    <dgm:cxn modelId="{DF40DF00-AD1D-4EA5-BA32-36D35290F6DC}" srcId="{3FE13090-D2AA-4EE4-BA69-80BF6BFC042B}" destId="{1ED2338C-070B-4B5E-92B0-E721B0571C61}" srcOrd="2" destOrd="0" parTransId="{5A7F1DBD-4F51-4869-B365-067728E94D56}" sibTransId="{6C20C0B4-A3E4-4771-B825-A1F8A21C313F}"/>
    <dgm:cxn modelId="{CBAE8718-AA97-459B-9BA3-25299BE9E37C}" srcId="{3FE13090-D2AA-4EE4-BA69-80BF6BFC042B}" destId="{AFB6C26C-D1B4-41A2-AA44-E593BEC65A6E}" srcOrd="0" destOrd="0" parTransId="{5937D79C-4F83-4C28-8E1F-7FBC3D882CE9}" sibTransId="{D7163126-E840-4A1F-A176-10E8A7DCB4A4}"/>
    <dgm:cxn modelId="{99E9E719-B0DB-4800-88E2-6C39FCA541C1}" type="presOf" srcId="{906D5CD8-3C8C-45C3-B83D-F42676758500}" destId="{9BB080CA-7382-4103-9A64-CDACDA9E986D}" srcOrd="0" destOrd="0" presId="urn:microsoft.com/office/officeart/2008/layout/LinedList"/>
    <dgm:cxn modelId="{9FE7EA24-DDB4-49DD-99B2-8AF595F64AFC}" srcId="{3FE13090-D2AA-4EE4-BA69-80BF6BFC042B}" destId="{90B8C6A8-0F00-4496-AA7E-007D995B9BC8}" srcOrd="4" destOrd="0" parTransId="{3B2D3496-88AA-416B-9AD8-58511B1DC2B0}" sibTransId="{80E13F56-F413-4CB8-9446-9CAEE85FB90C}"/>
    <dgm:cxn modelId="{99DEC12E-C574-4CC6-A116-E2A6DDDC5E49}" srcId="{906D5CD8-3C8C-45C3-B83D-F42676758500}" destId="{3FE13090-D2AA-4EE4-BA69-80BF6BFC042B}" srcOrd="0" destOrd="0" parTransId="{8CDA145F-CBED-4322-B623-0F29EB310B53}" sibTransId="{82EB59A3-886E-4D4A-B93D-F7A3A704CE58}"/>
    <dgm:cxn modelId="{9A6F0639-F54E-4B76-946C-35A456D7E50D}" type="presOf" srcId="{90B8C6A8-0F00-4496-AA7E-007D995B9BC8}" destId="{94E3E741-D7BE-4C73-8B8B-9A9B1FD9FF7B}" srcOrd="0" destOrd="0" presId="urn:microsoft.com/office/officeart/2008/layout/LinedList"/>
    <dgm:cxn modelId="{FD20A93B-A57B-4E88-924D-8DD4D1E8EF26}" srcId="{3FE13090-D2AA-4EE4-BA69-80BF6BFC042B}" destId="{99EB51C1-6EAC-4DA2-B9B5-6FD4DED21F3C}" srcOrd="3" destOrd="0" parTransId="{02135269-1883-417B-BBE4-C321D81AEFAF}" sibTransId="{A6BCAF0D-67E7-49F2-B128-8C6B47EA6615}"/>
    <dgm:cxn modelId="{AB4CEC6F-3857-4336-80B6-AC96D9046C53}" srcId="{3FE13090-D2AA-4EE4-BA69-80BF6BFC042B}" destId="{742BA432-D3C0-454D-8A29-5AA40A867384}" srcOrd="1" destOrd="0" parTransId="{7B981A27-544E-41F9-B233-375D1F780A9D}" sibTransId="{D76F5D19-94E0-4161-8401-D39F85A9994E}"/>
    <dgm:cxn modelId="{5EAD4187-EC79-49B9-B5D6-9702DC941C95}" type="presOf" srcId="{742BA432-D3C0-454D-8A29-5AA40A867384}" destId="{E4AA8A4A-E2B5-4457-A07F-0AB05348D289}" srcOrd="0" destOrd="0" presId="urn:microsoft.com/office/officeart/2008/layout/LinedList"/>
    <dgm:cxn modelId="{09C43A93-915F-4B24-95C0-347ABE74FA6A}" type="presOf" srcId="{1ED2338C-070B-4B5E-92B0-E721B0571C61}" destId="{69B16A34-69EF-492C-BCDB-4719B67763AA}" srcOrd="0" destOrd="0" presId="urn:microsoft.com/office/officeart/2008/layout/LinedList"/>
    <dgm:cxn modelId="{DB102CB0-B953-4CE7-922D-6B1F45AA1038}" type="presOf" srcId="{99EB51C1-6EAC-4DA2-B9B5-6FD4DED21F3C}" destId="{35E294DE-17D8-4D0F-BFE6-B4A42D723708}" srcOrd="0" destOrd="0" presId="urn:microsoft.com/office/officeart/2008/layout/LinedList"/>
    <dgm:cxn modelId="{21528FD3-3D33-42FE-9A83-EF0C4D7A53DC}" type="presOf" srcId="{3FE13090-D2AA-4EE4-BA69-80BF6BFC042B}" destId="{F17A46CD-184B-49C9-B1B5-3A5F13ACF824}" srcOrd="0" destOrd="0" presId="urn:microsoft.com/office/officeart/2008/layout/LinedList"/>
    <dgm:cxn modelId="{A73D6AE1-60BD-46D6-B071-F52A493F45FA}" type="presOf" srcId="{AFB6C26C-D1B4-41A2-AA44-E593BEC65A6E}" destId="{161203CE-27BA-4B15-A05F-BBD0FEF6AA9F}" srcOrd="0" destOrd="0" presId="urn:microsoft.com/office/officeart/2008/layout/LinedList"/>
    <dgm:cxn modelId="{A59FD956-D2A5-4C17-8457-285E8861D640}" type="presParOf" srcId="{9BB080CA-7382-4103-9A64-CDACDA9E986D}" destId="{22608721-DDF2-4B07-A712-045CBBBECB87}" srcOrd="0" destOrd="0" presId="urn:microsoft.com/office/officeart/2008/layout/LinedList"/>
    <dgm:cxn modelId="{A4507A26-12E1-473A-B43B-D9A775286E86}" type="presParOf" srcId="{9BB080CA-7382-4103-9A64-CDACDA9E986D}" destId="{9D995D54-C06E-451A-AF23-A43BC696BD15}" srcOrd="1" destOrd="0" presId="urn:microsoft.com/office/officeart/2008/layout/LinedList"/>
    <dgm:cxn modelId="{EB155BE4-0D76-4EF6-A19E-BC2833767FE4}" type="presParOf" srcId="{9D995D54-C06E-451A-AF23-A43BC696BD15}" destId="{F17A46CD-184B-49C9-B1B5-3A5F13ACF824}" srcOrd="0" destOrd="0" presId="urn:microsoft.com/office/officeart/2008/layout/LinedList"/>
    <dgm:cxn modelId="{42F5EFD4-2343-441A-AA30-9762C3F53616}" type="presParOf" srcId="{9D995D54-C06E-451A-AF23-A43BC696BD15}" destId="{0CF38D0E-64F5-4F6C-897F-82682C8A726B}" srcOrd="1" destOrd="0" presId="urn:microsoft.com/office/officeart/2008/layout/LinedList"/>
    <dgm:cxn modelId="{767F878A-0B2A-4963-8B05-3C4CE32302A6}" type="presParOf" srcId="{0CF38D0E-64F5-4F6C-897F-82682C8A726B}" destId="{87458B67-FD52-4779-A1A0-6DF59F914439}" srcOrd="0" destOrd="0" presId="urn:microsoft.com/office/officeart/2008/layout/LinedList"/>
    <dgm:cxn modelId="{42F0094E-2E3D-46FF-B5F9-5B0B563A7866}" type="presParOf" srcId="{0CF38D0E-64F5-4F6C-897F-82682C8A726B}" destId="{983AED15-6ED8-438D-A66F-D9F92D036712}" srcOrd="1" destOrd="0" presId="urn:microsoft.com/office/officeart/2008/layout/LinedList"/>
    <dgm:cxn modelId="{0F5E5CEA-0F6E-408C-85E6-B96C6D1A0AE5}" type="presParOf" srcId="{983AED15-6ED8-438D-A66F-D9F92D036712}" destId="{C307212C-6E4E-4852-AD4E-1F5218636706}" srcOrd="0" destOrd="0" presId="urn:microsoft.com/office/officeart/2008/layout/LinedList"/>
    <dgm:cxn modelId="{241A049D-1392-4308-8E00-8D89BC7BCFDC}" type="presParOf" srcId="{983AED15-6ED8-438D-A66F-D9F92D036712}" destId="{161203CE-27BA-4B15-A05F-BBD0FEF6AA9F}" srcOrd="1" destOrd="0" presId="urn:microsoft.com/office/officeart/2008/layout/LinedList"/>
    <dgm:cxn modelId="{B8C741E5-F626-46A7-96A1-D9954EFDF512}" type="presParOf" srcId="{983AED15-6ED8-438D-A66F-D9F92D036712}" destId="{E8175C81-C35A-47B4-848B-55CF21570C76}" srcOrd="2" destOrd="0" presId="urn:microsoft.com/office/officeart/2008/layout/LinedList"/>
    <dgm:cxn modelId="{EBDDD0A9-A5F6-4891-AAA9-FEF090C7514D}" type="presParOf" srcId="{0CF38D0E-64F5-4F6C-897F-82682C8A726B}" destId="{FD2A92E7-4A74-4AF4-85AA-7AFB8B990F53}" srcOrd="2" destOrd="0" presId="urn:microsoft.com/office/officeart/2008/layout/LinedList"/>
    <dgm:cxn modelId="{BC36605F-34D5-4422-AA45-C2669DA91323}" type="presParOf" srcId="{0CF38D0E-64F5-4F6C-897F-82682C8A726B}" destId="{D819F973-8194-42C4-A0F1-EFDD96FE1A2D}" srcOrd="3" destOrd="0" presId="urn:microsoft.com/office/officeart/2008/layout/LinedList"/>
    <dgm:cxn modelId="{A7849380-0FB4-4C83-AFF2-2DB7EDE738EC}" type="presParOf" srcId="{0CF38D0E-64F5-4F6C-897F-82682C8A726B}" destId="{5224D21D-1C20-4ADC-80B4-FA5523B5FD7A}" srcOrd="4" destOrd="0" presId="urn:microsoft.com/office/officeart/2008/layout/LinedList"/>
    <dgm:cxn modelId="{E555CF69-7E47-4EDC-9481-3200C9B764DA}" type="presParOf" srcId="{5224D21D-1C20-4ADC-80B4-FA5523B5FD7A}" destId="{DB38255E-9958-4AF4-BED9-B91354857813}" srcOrd="0" destOrd="0" presId="urn:microsoft.com/office/officeart/2008/layout/LinedList"/>
    <dgm:cxn modelId="{DDA3F237-9041-43E5-95C6-181580FA0BE3}" type="presParOf" srcId="{5224D21D-1C20-4ADC-80B4-FA5523B5FD7A}" destId="{E4AA8A4A-E2B5-4457-A07F-0AB05348D289}" srcOrd="1" destOrd="0" presId="urn:microsoft.com/office/officeart/2008/layout/LinedList"/>
    <dgm:cxn modelId="{1D7096C4-F241-48BB-974D-546231860890}" type="presParOf" srcId="{5224D21D-1C20-4ADC-80B4-FA5523B5FD7A}" destId="{5A9368D8-6B11-4C1A-A847-CCCC5C75FF68}" srcOrd="2" destOrd="0" presId="urn:microsoft.com/office/officeart/2008/layout/LinedList"/>
    <dgm:cxn modelId="{D233A5A7-D908-4D07-99F9-F3DA31D09AC6}" type="presParOf" srcId="{0CF38D0E-64F5-4F6C-897F-82682C8A726B}" destId="{695BBE2F-CE6B-41AD-BD38-991A1AE47518}" srcOrd="5" destOrd="0" presId="urn:microsoft.com/office/officeart/2008/layout/LinedList"/>
    <dgm:cxn modelId="{785C08C4-1C7E-4FCF-B490-D1861B7ECDA1}" type="presParOf" srcId="{0CF38D0E-64F5-4F6C-897F-82682C8A726B}" destId="{614795F4-E25F-4AC3-AD92-DF11D803B7BF}" srcOrd="6" destOrd="0" presId="urn:microsoft.com/office/officeart/2008/layout/LinedList"/>
    <dgm:cxn modelId="{63981EF6-C885-4185-A118-116FAF544017}" type="presParOf" srcId="{0CF38D0E-64F5-4F6C-897F-82682C8A726B}" destId="{4B1D6398-2B98-4182-BA64-571770CCEA42}" srcOrd="7" destOrd="0" presId="urn:microsoft.com/office/officeart/2008/layout/LinedList"/>
    <dgm:cxn modelId="{B23028C4-EB80-4500-8225-1185148181A9}" type="presParOf" srcId="{4B1D6398-2B98-4182-BA64-571770CCEA42}" destId="{F1CBE36A-091D-44B0-A112-F3A66E70F3F5}" srcOrd="0" destOrd="0" presId="urn:microsoft.com/office/officeart/2008/layout/LinedList"/>
    <dgm:cxn modelId="{B198AB49-A60F-4F79-A0BB-7497A1853249}" type="presParOf" srcId="{4B1D6398-2B98-4182-BA64-571770CCEA42}" destId="{69B16A34-69EF-492C-BCDB-4719B67763AA}" srcOrd="1" destOrd="0" presId="urn:microsoft.com/office/officeart/2008/layout/LinedList"/>
    <dgm:cxn modelId="{BD0E972F-6A7D-4434-BAEF-C0E319F17B02}" type="presParOf" srcId="{4B1D6398-2B98-4182-BA64-571770CCEA42}" destId="{AEE4FEBB-4CFE-4F7E-AA0C-D89B968F7B84}" srcOrd="2" destOrd="0" presId="urn:microsoft.com/office/officeart/2008/layout/LinedList"/>
    <dgm:cxn modelId="{17CD942A-8533-44BC-AE2F-D79EABDC627A}" type="presParOf" srcId="{0CF38D0E-64F5-4F6C-897F-82682C8A726B}" destId="{972F60A6-7A5D-48D4-88ED-35642E82EB48}" srcOrd="8" destOrd="0" presId="urn:microsoft.com/office/officeart/2008/layout/LinedList"/>
    <dgm:cxn modelId="{441A7AC2-C583-49F6-8DE5-60B348457238}" type="presParOf" srcId="{0CF38D0E-64F5-4F6C-897F-82682C8A726B}" destId="{A1BA6B8C-3CB2-4D58-9889-8004ABB77D4E}" srcOrd="9" destOrd="0" presId="urn:microsoft.com/office/officeart/2008/layout/LinedList"/>
    <dgm:cxn modelId="{21214880-FFF9-4353-91EA-38B737FC0AFD}" type="presParOf" srcId="{0CF38D0E-64F5-4F6C-897F-82682C8A726B}" destId="{084AC519-1ECE-4F37-8391-707F8B708FA3}" srcOrd="10" destOrd="0" presId="urn:microsoft.com/office/officeart/2008/layout/LinedList"/>
    <dgm:cxn modelId="{396524F9-CC45-4C22-9B1A-8BC90D361D85}" type="presParOf" srcId="{084AC519-1ECE-4F37-8391-707F8B708FA3}" destId="{8895D19D-8897-4CA7-959B-350C7F55F76E}" srcOrd="0" destOrd="0" presId="urn:microsoft.com/office/officeart/2008/layout/LinedList"/>
    <dgm:cxn modelId="{6EC544DD-FCF6-4AE7-B84B-2F85E3593E94}" type="presParOf" srcId="{084AC519-1ECE-4F37-8391-707F8B708FA3}" destId="{35E294DE-17D8-4D0F-BFE6-B4A42D723708}" srcOrd="1" destOrd="0" presId="urn:microsoft.com/office/officeart/2008/layout/LinedList"/>
    <dgm:cxn modelId="{539A1729-C081-4D87-9747-A1FB6A026858}" type="presParOf" srcId="{084AC519-1ECE-4F37-8391-707F8B708FA3}" destId="{D94FE385-6FD3-49F9-BA6F-88946215EB53}" srcOrd="2" destOrd="0" presId="urn:microsoft.com/office/officeart/2008/layout/LinedList"/>
    <dgm:cxn modelId="{7358FCE3-E1F5-49F7-B944-5670B2AA8EA3}" type="presParOf" srcId="{0CF38D0E-64F5-4F6C-897F-82682C8A726B}" destId="{049B8AA7-2CF1-4C44-8D08-C98548AE677A}" srcOrd="11" destOrd="0" presId="urn:microsoft.com/office/officeart/2008/layout/LinedList"/>
    <dgm:cxn modelId="{324BAC28-A4A8-4967-BE36-FDAFCFE80E3F}" type="presParOf" srcId="{0CF38D0E-64F5-4F6C-897F-82682C8A726B}" destId="{3BF01771-7811-4432-9CC0-FF5E72A99FCE}" srcOrd="12" destOrd="0" presId="urn:microsoft.com/office/officeart/2008/layout/LinedList"/>
    <dgm:cxn modelId="{8FBA092F-D6DE-4412-B29D-BF9B2984E6EF}" type="presParOf" srcId="{0CF38D0E-64F5-4F6C-897F-82682C8A726B}" destId="{A1EC308D-7EF9-4A8E-B352-C87063313620}" srcOrd="13" destOrd="0" presId="urn:microsoft.com/office/officeart/2008/layout/LinedList"/>
    <dgm:cxn modelId="{8433BF98-5FEF-410D-A671-A9F236510927}" type="presParOf" srcId="{A1EC308D-7EF9-4A8E-B352-C87063313620}" destId="{80EBE42D-DA33-4E70-965C-D0AE0C369DE4}" srcOrd="0" destOrd="0" presId="urn:microsoft.com/office/officeart/2008/layout/LinedList"/>
    <dgm:cxn modelId="{1E211BE4-0092-4C55-BEA3-9CFA62D27383}" type="presParOf" srcId="{A1EC308D-7EF9-4A8E-B352-C87063313620}" destId="{94E3E741-D7BE-4C73-8B8B-9A9B1FD9FF7B}" srcOrd="1" destOrd="0" presId="urn:microsoft.com/office/officeart/2008/layout/LinedList"/>
    <dgm:cxn modelId="{CD570DA8-DDE8-4C7F-A3B6-D1C2ED70A149}" type="presParOf" srcId="{A1EC308D-7EF9-4A8E-B352-C87063313620}" destId="{DBF6C667-4B37-4380-83B1-6344CCBDD269}" srcOrd="2" destOrd="0" presId="urn:microsoft.com/office/officeart/2008/layout/LinedList"/>
    <dgm:cxn modelId="{2756D4EE-2C8C-4358-B747-87CE9EC57B9B}" type="presParOf" srcId="{0CF38D0E-64F5-4F6C-897F-82682C8A726B}" destId="{9A7C7A58-F506-4E73-A557-C21AC0E567B9}" srcOrd="14" destOrd="0" presId="urn:microsoft.com/office/officeart/2008/layout/LinedList"/>
    <dgm:cxn modelId="{0FD37E98-EE11-4FF3-B969-74062C752BE7}" type="presParOf" srcId="{0CF38D0E-64F5-4F6C-897F-82682C8A726B}" destId="{DDB1CA28-B9F8-4136-9EE6-AA63B9051516}"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D0CD449-C92F-4FC6-939A-B03012D6688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F14C66C-4502-412D-B738-B461A2116473}">
      <dgm:prSet/>
      <dgm:spPr/>
      <dgm:t>
        <a:bodyPr/>
        <a:lstStyle/>
        <a:p>
          <a:r>
            <a:rPr lang="en-GB"/>
            <a:t>ACL-based vectors abuse ACL misconfigurations to elevate privileges</a:t>
          </a:r>
          <a:endParaRPr lang="en-AT"/>
        </a:p>
      </dgm:t>
    </dgm:pt>
    <dgm:pt modelId="{EC6089F4-808C-41AA-B332-D148BE6B9C0B}" type="parTrans" cxnId="{AE7CACD6-7DC7-4314-AD50-5E918EBD0F36}">
      <dgm:prSet/>
      <dgm:spPr/>
      <dgm:t>
        <a:bodyPr/>
        <a:lstStyle/>
        <a:p>
          <a:endParaRPr lang="en-GB"/>
        </a:p>
      </dgm:t>
    </dgm:pt>
    <dgm:pt modelId="{2D666EC2-F85F-493D-8CE6-E32117AC6740}" type="sibTrans" cxnId="{AE7CACD6-7DC7-4314-AD50-5E918EBD0F36}">
      <dgm:prSet/>
      <dgm:spPr/>
      <dgm:t>
        <a:bodyPr/>
        <a:lstStyle/>
        <a:p>
          <a:endParaRPr lang="en-GB"/>
        </a:p>
      </dgm:t>
    </dgm:pt>
    <dgm:pt modelId="{B2034C85-4094-477E-9825-FDC4721059BA}">
      <dgm:prSet/>
      <dgm:spPr/>
      <dgm:t>
        <a:bodyPr/>
        <a:lstStyle/>
        <a:p>
          <a:r>
            <a:rPr lang="en-GB"/>
            <a:t>Based on what type of object you have access to, different techniques can be used</a:t>
          </a:r>
          <a:endParaRPr lang="en-AT"/>
        </a:p>
      </dgm:t>
    </dgm:pt>
    <dgm:pt modelId="{7F9D903E-EC66-40F4-89C8-7A30DA05FF28}" type="parTrans" cxnId="{AA64D89A-AEC2-4303-9412-8CDC21B7141E}">
      <dgm:prSet/>
      <dgm:spPr/>
      <dgm:t>
        <a:bodyPr/>
        <a:lstStyle/>
        <a:p>
          <a:endParaRPr lang="en-GB"/>
        </a:p>
      </dgm:t>
    </dgm:pt>
    <dgm:pt modelId="{DF5FECA9-5D79-4F5E-AA7D-33CBBDF9A06B}" type="sibTrans" cxnId="{AA64D89A-AEC2-4303-9412-8CDC21B7141E}">
      <dgm:prSet/>
      <dgm:spPr/>
      <dgm:t>
        <a:bodyPr/>
        <a:lstStyle/>
        <a:p>
          <a:endParaRPr lang="en-GB"/>
        </a:p>
      </dgm:t>
    </dgm:pt>
    <dgm:pt modelId="{0343459E-4E06-4D38-865B-0FE880C4D5BE}">
      <dgm:prSet/>
      <dgm:spPr/>
      <dgm:t>
        <a:bodyPr/>
        <a:lstStyle/>
        <a:p>
          <a:r>
            <a:rPr lang="en-GB"/>
            <a:t>User: reset the users password or apply targeted kerberoasting</a:t>
          </a:r>
          <a:endParaRPr lang="en-AT"/>
        </a:p>
      </dgm:t>
    </dgm:pt>
    <dgm:pt modelId="{60D34C4A-D855-46FC-B770-762F21FC2096}" type="parTrans" cxnId="{43E21C58-77F2-49E8-ACDC-3EC438917C8C}">
      <dgm:prSet/>
      <dgm:spPr/>
      <dgm:t>
        <a:bodyPr/>
        <a:lstStyle/>
        <a:p>
          <a:endParaRPr lang="en-GB"/>
        </a:p>
      </dgm:t>
    </dgm:pt>
    <dgm:pt modelId="{DB4B0D68-9885-405D-980C-0C14C97B9690}" type="sibTrans" cxnId="{43E21C58-77F2-49E8-ACDC-3EC438917C8C}">
      <dgm:prSet/>
      <dgm:spPr/>
      <dgm:t>
        <a:bodyPr/>
        <a:lstStyle/>
        <a:p>
          <a:endParaRPr lang="en-GB"/>
        </a:p>
      </dgm:t>
    </dgm:pt>
    <dgm:pt modelId="{DF1F8168-D857-4A3F-BB89-6BF37D9523EB}">
      <dgm:prSet/>
      <dgm:spPr/>
      <dgm:t>
        <a:bodyPr/>
        <a:lstStyle/>
        <a:p>
          <a:r>
            <a:rPr lang="en-GB"/>
            <a:t>Computer: use RBCD to get admin</a:t>
          </a:r>
          <a:endParaRPr lang="en-AT"/>
        </a:p>
      </dgm:t>
    </dgm:pt>
    <dgm:pt modelId="{1DF1ACEA-0D2D-4F5C-9E32-CF55591182DF}" type="parTrans" cxnId="{84410F26-B428-4EE5-A001-3DA944136349}">
      <dgm:prSet/>
      <dgm:spPr/>
      <dgm:t>
        <a:bodyPr/>
        <a:lstStyle/>
        <a:p>
          <a:endParaRPr lang="en-GB"/>
        </a:p>
      </dgm:t>
    </dgm:pt>
    <dgm:pt modelId="{B5E7FC2D-7881-4DA9-9A59-1BBDCBD0B3E4}" type="sibTrans" cxnId="{84410F26-B428-4EE5-A001-3DA944136349}">
      <dgm:prSet/>
      <dgm:spPr/>
      <dgm:t>
        <a:bodyPr/>
        <a:lstStyle/>
        <a:p>
          <a:endParaRPr lang="en-GB"/>
        </a:p>
      </dgm:t>
    </dgm:pt>
    <dgm:pt modelId="{4B8E2645-D2FF-491B-9233-26C224D8BEFB}">
      <dgm:prSet/>
      <dgm:spPr/>
      <dgm:t>
        <a:bodyPr/>
        <a:lstStyle/>
        <a:p>
          <a:r>
            <a:rPr lang="en-GB"/>
            <a:t>Group Policy: deploy logon script, install service...endless possibilities ;-)</a:t>
          </a:r>
          <a:endParaRPr lang="en-AT"/>
        </a:p>
      </dgm:t>
    </dgm:pt>
    <dgm:pt modelId="{AF24AA3F-6DF1-4F7E-B9DB-8E3B24616ABE}" type="parTrans" cxnId="{C8A42C6D-06DE-451C-AB6C-20947E6C752E}">
      <dgm:prSet/>
      <dgm:spPr/>
      <dgm:t>
        <a:bodyPr/>
        <a:lstStyle/>
        <a:p>
          <a:endParaRPr lang="en-GB"/>
        </a:p>
      </dgm:t>
    </dgm:pt>
    <dgm:pt modelId="{F0B69DA9-A80D-4DF8-A54B-0A38582477BE}" type="sibTrans" cxnId="{C8A42C6D-06DE-451C-AB6C-20947E6C752E}">
      <dgm:prSet/>
      <dgm:spPr/>
      <dgm:t>
        <a:bodyPr/>
        <a:lstStyle/>
        <a:p>
          <a:endParaRPr lang="en-GB"/>
        </a:p>
      </dgm:t>
    </dgm:pt>
    <dgm:pt modelId="{7F67D573-DD80-4388-B277-AC3226A059C9}">
      <dgm:prSet/>
      <dgm:spPr/>
      <dgm:t>
        <a:bodyPr/>
        <a:lstStyle/>
        <a:p>
          <a:r>
            <a:rPr lang="en-GB"/>
            <a:t>The best tool to analyse ACLs in large environments is Bloodhound</a:t>
          </a:r>
          <a:endParaRPr lang="en-AT"/>
        </a:p>
      </dgm:t>
    </dgm:pt>
    <dgm:pt modelId="{162ACC2F-6CAC-4EDE-ABB5-E08F15B38B6C}" type="parTrans" cxnId="{51FBF115-BBBB-4458-BD15-60724D9C6958}">
      <dgm:prSet/>
      <dgm:spPr/>
      <dgm:t>
        <a:bodyPr/>
        <a:lstStyle/>
        <a:p>
          <a:endParaRPr lang="en-GB"/>
        </a:p>
      </dgm:t>
    </dgm:pt>
    <dgm:pt modelId="{9E1DDA04-5F79-4151-A4C5-977224DC6D7C}" type="sibTrans" cxnId="{51FBF115-BBBB-4458-BD15-60724D9C6958}">
      <dgm:prSet/>
      <dgm:spPr/>
      <dgm:t>
        <a:bodyPr/>
        <a:lstStyle/>
        <a:p>
          <a:endParaRPr lang="en-GB"/>
        </a:p>
      </dgm:t>
    </dgm:pt>
    <dgm:pt modelId="{8E36B63D-D6D6-450F-9E4B-77A54170ADA4}" type="pres">
      <dgm:prSet presAssocID="{AD0CD449-C92F-4FC6-939A-B03012D66889}" presName="linear" presStyleCnt="0">
        <dgm:presLayoutVars>
          <dgm:animLvl val="lvl"/>
          <dgm:resizeHandles val="exact"/>
        </dgm:presLayoutVars>
      </dgm:prSet>
      <dgm:spPr/>
    </dgm:pt>
    <dgm:pt modelId="{71A6BD1E-0BCD-441E-965B-DA62125D90E3}" type="pres">
      <dgm:prSet presAssocID="{3F14C66C-4502-412D-B738-B461A2116473}" presName="parentText" presStyleLbl="node1" presStyleIdx="0" presStyleCnt="3">
        <dgm:presLayoutVars>
          <dgm:chMax val="0"/>
          <dgm:bulletEnabled val="1"/>
        </dgm:presLayoutVars>
      </dgm:prSet>
      <dgm:spPr/>
    </dgm:pt>
    <dgm:pt modelId="{528B9C33-B61F-4D40-AEBF-2AED49A74DB8}" type="pres">
      <dgm:prSet presAssocID="{2D666EC2-F85F-493D-8CE6-E32117AC6740}" presName="spacer" presStyleCnt="0"/>
      <dgm:spPr/>
    </dgm:pt>
    <dgm:pt modelId="{7BBA013E-49F2-4425-892A-353BC7ADDF8A}" type="pres">
      <dgm:prSet presAssocID="{B2034C85-4094-477E-9825-FDC4721059BA}" presName="parentText" presStyleLbl="node1" presStyleIdx="1" presStyleCnt="3">
        <dgm:presLayoutVars>
          <dgm:chMax val="0"/>
          <dgm:bulletEnabled val="1"/>
        </dgm:presLayoutVars>
      </dgm:prSet>
      <dgm:spPr/>
    </dgm:pt>
    <dgm:pt modelId="{75D4811E-938A-4B2B-8B0F-32997559F5A4}" type="pres">
      <dgm:prSet presAssocID="{B2034C85-4094-477E-9825-FDC4721059BA}" presName="childText" presStyleLbl="revTx" presStyleIdx="0" presStyleCnt="1">
        <dgm:presLayoutVars>
          <dgm:bulletEnabled val="1"/>
        </dgm:presLayoutVars>
      </dgm:prSet>
      <dgm:spPr/>
    </dgm:pt>
    <dgm:pt modelId="{1B97D841-0616-4703-A2BA-E7E02A58CF56}" type="pres">
      <dgm:prSet presAssocID="{7F67D573-DD80-4388-B277-AC3226A059C9}" presName="parentText" presStyleLbl="node1" presStyleIdx="2" presStyleCnt="3">
        <dgm:presLayoutVars>
          <dgm:chMax val="0"/>
          <dgm:bulletEnabled val="1"/>
        </dgm:presLayoutVars>
      </dgm:prSet>
      <dgm:spPr/>
    </dgm:pt>
  </dgm:ptLst>
  <dgm:cxnLst>
    <dgm:cxn modelId="{1585660F-EF65-4833-8BCA-3DAEA2A581CB}" type="presOf" srcId="{AD0CD449-C92F-4FC6-939A-B03012D66889}" destId="{8E36B63D-D6D6-450F-9E4B-77A54170ADA4}" srcOrd="0" destOrd="0" presId="urn:microsoft.com/office/officeart/2005/8/layout/vList2"/>
    <dgm:cxn modelId="{01FBB70F-2880-4190-A9EF-D6015172952F}" type="presOf" srcId="{4B8E2645-D2FF-491B-9233-26C224D8BEFB}" destId="{75D4811E-938A-4B2B-8B0F-32997559F5A4}" srcOrd="0" destOrd="2" presId="urn:microsoft.com/office/officeart/2005/8/layout/vList2"/>
    <dgm:cxn modelId="{51FBF115-BBBB-4458-BD15-60724D9C6958}" srcId="{AD0CD449-C92F-4FC6-939A-B03012D66889}" destId="{7F67D573-DD80-4388-B277-AC3226A059C9}" srcOrd="2" destOrd="0" parTransId="{162ACC2F-6CAC-4EDE-ABB5-E08F15B38B6C}" sibTransId="{9E1DDA04-5F79-4151-A4C5-977224DC6D7C}"/>
    <dgm:cxn modelId="{3982AE16-20D7-4593-A588-ECA9F141B6E2}" type="presOf" srcId="{B2034C85-4094-477E-9825-FDC4721059BA}" destId="{7BBA013E-49F2-4425-892A-353BC7ADDF8A}" srcOrd="0" destOrd="0" presId="urn:microsoft.com/office/officeart/2005/8/layout/vList2"/>
    <dgm:cxn modelId="{84410F26-B428-4EE5-A001-3DA944136349}" srcId="{B2034C85-4094-477E-9825-FDC4721059BA}" destId="{DF1F8168-D857-4A3F-BB89-6BF37D9523EB}" srcOrd="1" destOrd="0" parTransId="{1DF1ACEA-0D2D-4F5C-9E32-CF55591182DF}" sibTransId="{B5E7FC2D-7881-4DA9-9A59-1BBDCBD0B3E4}"/>
    <dgm:cxn modelId="{30983669-150C-4234-8323-120D06E8E4D9}" type="presOf" srcId="{DF1F8168-D857-4A3F-BB89-6BF37D9523EB}" destId="{75D4811E-938A-4B2B-8B0F-32997559F5A4}" srcOrd="0" destOrd="1" presId="urn:microsoft.com/office/officeart/2005/8/layout/vList2"/>
    <dgm:cxn modelId="{D8FA3B4B-DB0E-4312-9E3F-7AAF1CFE6F2C}" type="presOf" srcId="{3F14C66C-4502-412D-B738-B461A2116473}" destId="{71A6BD1E-0BCD-441E-965B-DA62125D90E3}" srcOrd="0" destOrd="0" presId="urn:microsoft.com/office/officeart/2005/8/layout/vList2"/>
    <dgm:cxn modelId="{C8A42C6D-06DE-451C-AB6C-20947E6C752E}" srcId="{B2034C85-4094-477E-9825-FDC4721059BA}" destId="{4B8E2645-D2FF-491B-9233-26C224D8BEFB}" srcOrd="2" destOrd="0" parTransId="{AF24AA3F-6DF1-4F7E-B9DB-8E3B24616ABE}" sibTransId="{F0B69DA9-A80D-4DF8-A54B-0A38582477BE}"/>
    <dgm:cxn modelId="{43E21C58-77F2-49E8-ACDC-3EC438917C8C}" srcId="{B2034C85-4094-477E-9825-FDC4721059BA}" destId="{0343459E-4E06-4D38-865B-0FE880C4D5BE}" srcOrd="0" destOrd="0" parTransId="{60D34C4A-D855-46FC-B770-762F21FC2096}" sibTransId="{DB4B0D68-9885-405D-980C-0C14C97B9690}"/>
    <dgm:cxn modelId="{561A4D84-C034-49F0-8371-8EECD80F3161}" type="presOf" srcId="{0343459E-4E06-4D38-865B-0FE880C4D5BE}" destId="{75D4811E-938A-4B2B-8B0F-32997559F5A4}" srcOrd="0" destOrd="0" presId="urn:microsoft.com/office/officeart/2005/8/layout/vList2"/>
    <dgm:cxn modelId="{3EDF5B96-B093-4FAE-A002-2EE68734A9FD}" type="presOf" srcId="{7F67D573-DD80-4388-B277-AC3226A059C9}" destId="{1B97D841-0616-4703-A2BA-E7E02A58CF56}" srcOrd="0" destOrd="0" presId="urn:microsoft.com/office/officeart/2005/8/layout/vList2"/>
    <dgm:cxn modelId="{AA64D89A-AEC2-4303-9412-8CDC21B7141E}" srcId="{AD0CD449-C92F-4FC6-939A-B03012D66889}" destId="{B2034C85-4094-477E-9825-FDC4721059BA}" srcOrd="1" destOrd="0" parTransId="{7F9D903E-EC66-40F4-89C8-7A30DA05FF28}" sibTransId="{DF5FECA9-5D79-4F5E-AA7D-33CBBDF9A06B}"/>
    <dgm:cxn modelId="{AE7CACD6-7DC7-4314-AD50-5E918EBD0F36}" srcId="{AD0CD449-C92F-4FC6-939A-B03012D66889}" destId="{3F14C66C-4502-412D-B738-B461A2116473}" srcOrd="0" destOrd="0" parTransId="{EC6089F4-808C-41AA-B332-D148BE6B9C0B}" sibTransId="{2D666EC2-F85F-493D-8CE6-E32117AC6740}"/>
    <dgm:cxn modelId="{22B9723A-6E13-45CC-A3D0-85DE07DA6D7D}" type="presParOf" srcId="{8E36B63D-D6D6-450F-9E4B-77A54170ADA4}" destId="{71A6BD1E-0BCD-441E-965B-DA62125D90E3}" srcOrd="0" destOrd="0" presId="urn:microsoft.com/office/officeart/2005/8/layout/vList2"/>
    <dgm:cxn modelId="{89647852-6551-4AEE-8550-EA4BC74EAADF}" type="presParOf" srcId="{8E36B63D-D6D6-450F-9E4B-77A54170ADA4}" destId="{528B9C33-B61F-4D40-AEBF-2AED49A74DB8}" srcOrd="1" destOrd="0" presId="urn:microsoft.com/office/officeart/2005/8/layout/vList2"/>
    <dgm:cxn modelId="{D9D62E59-060C-4C54-98B3-7987CB8E1A27}" type="presParOf" srcId="{8E36B63D-D6D6-450F-9E4B-77A54170ADA4}" destId="{7BBA013E-49F2-4425-892A-353BC7ADDF8A}" srcOrd="2" destOrd="0" presId="urn:microsoft.com/office/officeart/2005/8/layout/vList2"/>
    <dgm:cxn modelId="{1913990C-ECA1-479F-BB43-A83C8599C7EA}" type="presParOf" srcId="{8E36B63D-D6D6-450F-9E4B-77A54170ADA4}" destId="{75D4811E-938A-4B2B-8B0F-32997559F5A4}" srcOrd="3" destOrd="0" presId="urn:microsoft.com/office/officeart/2005/8/layout/vList2"/>
    <dgm:cxn modelId="{F27CB8E8-80BB-4556-BFA6-66660AE225CB}" type="presParOf" srcId="{8E36B63D-D6D6-450F-9E4B-77A54170ADA4}" destId="{1B97D841-0616-4703-A2BA-E7E02A58CF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35844A1-05BA-4D8E-8E02-1B48F45A3B3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FEC0AD7-55A6-44DF-8B2F-D7E8E66F0008}">
      <dgm:prSet/>
      <dgm:spPr/>
      <dgm:t>
        <a:bodyPr/>
        <a:lstStyle/>
        <a:p>
          <a:r>
            <a:rPr lang="de-DE"/>
            <a:t>Persistence describes a way for the attacker to keep its access and the acquired privileges for a longer timeframe</a:t>
          </a:r>
          <a:endParaRPr lang="en-AT"/>
        </a:p>
      </dgm:t>
    </dgm:pt>
    <dgm:pt modelId="{14B5CF0A-9DF5-455C-AC57-195195D5EBE5}" type="parTrans" cxnId="{6F2F0859-D9D6-44DB-BFF7-FB73DC5C0A26}">
      <dgm:prSet/>
      <dgm:spPr/>
      <dgm:t>
        <a:bodyPr/>
        <a:lstStyle/>
        <a:p>
          <a:endParaRPr lang="en-GB"/>
        </a:p>
      </dgm:t>
    </dgm:pt>
    <dgm:pt modelId="{8E1CEB71-FA64-4DD8-8A45-E60725973C9D}" type="sibTrans" cxnId="{6F2F0859-D9D6-44DB-BFF7-FB73DC5C0A26}">
      <dgm:prSet/>
      <dgm:spPr/>
      <dgm:t>
        <a:bodyPr/>
        <a:lstStyle/>
        <a:p>
          <a:endParaRPr lang="en-GB"/>
        </a:p>
      </dgm:t>
    </dgm:pt>
    <dgm:pt modelId="{52424CEA-05A8-4143-A8E9-4C3FF468C49A}">
      <dgm:prSet/>
      <dgm:spPr/>
      <dgm:t>
        <a:bodyPr/>
        <a:lstStyle/>
        <a:p>
          <a:r>
            <a:rPr lang="de-DE"/>
            <a:t>The simples form of persistence in Active Directory can be the knowledge of a privileged accounts password, though this will usually not hold longer than a couple of months, due to password policy</a:t>
          </a:r>
          <a:endParaRPr lang="en-AT"/>
        </a:p>
      </dgm:t>
    </dgm:pt>
    <dgm:pt modelId="{2705397B-E911-4F4C-81C6-94A3737A88E4}" type="parTrans" cxnId="{23A13712-0BE6-45CF-8A32-E7C19FB3FE73}">
      <dgm:prSet/>
      <dgm:spPr/>
      <dgm:t>
        <a:bodyPr/>
        <a:lstStyle/>
        <a:p>
          <a:endParaRPr lang="en-GB"/>
        </a:p>
      </dgm:t>
    </dgm:pt>
    <dgm:pt modelId="{FC7A4872-7912-4DC5-BFB8-A2A5A04BAE54}" type="sibTrans" cxnId="{23A13712-0BE6-45CF-8A32-E7C19FB3FE73}">
      <dgm:prSet/>
      <dgm:spPr/>
      <dgm:t>
        <a:bodyPr/>
        <a:lstStyle/>
        <a:p>
          <a:endParaRPr lang="en-GB"/>
        </a:p>
      </dgm:t>
    </dgm:pt>
    <dgm:pt modelId="{BCE8143C-7550-4771-9078-40B7751D8565}">
      <dgm:prSet/>
      <dgm:spPr/>
      <dgm:t>
        <a:bodyPr/>
        <a:lstStyle/>
        <a:p>
          <a:r>
            <a:rPr lang="de-DE"/>
            <a:t>From an attackers point of view, a good persistence method</a:t>
          </a:r>
          <a:endParaRPr lang="en-AT"/>
        </a:p>
      </dgm:t>
    </dgm:pt>
    <dgm:pt modelId="{67867AAF-4031-48B9-B002-106957ED72DF}" type="parTrans" cxnId="{F534FCC8-1A1B-4F19-8667-5ABB76309E6F}">
      <dgm:prSet/>
      <dgm:spPr/>
      <dgm:t>
        <a:bodyPr/>
        <a:lstStyle/>
        <a:p>
          <a:endParaRPr lang="en-GB"/>
        </a:p>
      </dgm:t>
    </dgm:pt>
    <dgm:pt modelId="{50ADAEDE-9A57-404D-A455-B1FBCD7F77CB}" type="sibTrans" cxnId="{F534FCC8-1A1B-4F19-8667-5ABB76309E6F}">
      <dgm:prSet/>
      <dgm:spPr/>
      <dgm:t>
        <a:bodyPr/>
        <a:lstStyle/>
        <a:p>
          <a:endParaRPr lang="en-GB"/>
        </a:p>
      </dgm:t>
    </dgm:pt>
    <dgm:pt modelId="{ACC04C44-B8EE-4CC8-9340-921986B0E5B9}">
      <dgm:prSet/>
      <dgm:spPr/>
      <dgm:t>
        <a:bodyPr/>
        <a:lstStyle/>
        <a:p>
          <a:r>
            <a:rPr lang="de-DE"/>
            <a:t>is not easily revoked or identified by the sysadmin/security team</a:t>
          </a:r>
          <a:endParaRPr lang="en-AT"/>
        </a:p>
      </dgm:t>
    </dgm:pt>
    <dgm:pt modelId="{71DBB334-5F83-425A-8532-ED0FA0C3EBAD}" type="parTrans" cxnId="{48F45B72-D993-4522-93C8-D3EDE21916E4}">
      <dgm:prSet/>
      <dgm:spPr/>
      <dgm:t>
        <a:bodyPr/>
        <a:lstStyle/>
        <a:p>
          <a:endParaRPr lang="en-GB"/>
        </a:p>
      </dgm:t>
    </dgm:pt>
    <dgm:pt modelId="{3E11D495-6614-49EB-947B-C439249D04D0}" type="sibTrans" cxnId="{48F45B72-D993-4522-93C8-D3EDE21916E4}">
      <dgm:prSet/>
      <dgm:spPr/>
      <dgm:t>
        <a:bodyPr/>
        <a:lstStyle/>
        <a:p>
          <a:endParaRPr lang="en-GB"/>
        </a:p>
      </dgm:t>
    </dgm:pt>
    <dgm:pt modelId="{BD72833E-C4F0-422F-A625-2B4282B04A69}">
      <dgm:prSet/>
      <dgm:spPr/>
      <dgm:t>
        <a:bodyPr/>
        <a:lstStyle/>
        <a:p>
          <a:r>
            <a:rPr lang="de-DE"/>
            <a:t>provides long-term access (6 months or more) to the environment</a:t>
          </a:r>
          <a:endParaRPr lang="en-AT"/>
        </a:p>
      </dgm:t>
    </dgm:pt>
    <dgm:pt modelId="{5C095724-1307-47BD-9D83-9351B5F39370}" type="parTrans" cxnId="{9BC227C1-5DD4-4A11-8E39-6AFBA63233E1}">
      <dgm:prSet/>
      <dgm:spPr/>
      <dgm:t>
        <a:bodyPr/>
        <a:lstStyle/>
        <a:p>
          <a:endParaRPr lang="en-GB"/>
        </a:p>
      </dgm:t>
    </dgm:pt>
    <dgm:pt modelId="{BA47CFDB-FCD2-4FBB-AE5C-D29224FB7904}" type="sibTrans" cxnId="{9BC227C1-5DD4-4A11-8E39-6AFBA63233E1}">
      <dgm:prSet/>
      <dgm:spPr/>
      <dgm:t>
        <a:bodyPr/>
        <a:lstStyle/>
        <a:p>
          <a:endParaRPr lang="en-GB"/>
        </a:p>
      </dgm:t>
    </dgm:pt>
    <dgm:pt modelId="{DCF1424A-4825-4C55-A535-16FBD87FCE6F}" type="pres">
      <dgm:prSet presAssocID="{635844A1-05BA-4D8E-8E02-1B48F45A3B3A}" presName="linear" presStyleCnt="0">
        <dgm:presLayoutVars>
          <dgm:animLvl val="lvl"/>
          <dgm:resizeHandles val="exact"/>
        </dgm:presLayoutVars>
      </dgm:prSet>
      <dgm:spPr/>
    </dgm:pt>
    <dgm:pt modelId="{99E3BF7F-A90B-4DCF-99C6-DE40377732A7}" type="pres">
      <dgm:prSet presAssocID="{9FEC0AD7-55A6-44DF-8B2F-D7E8E66F0008}" presName="parentText" presStyleLbl="node1" presStyleIdx="0" presStyleCnt="3">
        <dgm:presLayoutVars>
          <dgm:chMax val="0"/>
          <dgm:bulletEnabled val="1"/>
        </dgm:presLayoutVars>
      </dgm:prSet>
      <dgm:spPr/>
    </dgm:pt>
    <dgm:pt modelId="{6B6B6EA9-BCFE-47C8-BFBB-AE8403C29A33}" type="pres">
      <dgm:prSet presAssocID="{8E1CEB71-FA64-4DD8-8A45-E60725973C9D}" presName="spacer" presStyleCnt="0"/>
      <dgm:spPr/>
    </dgm:pt>
    <dgm:pt modelId="{9A9CC616-524F-4ED0-9329-6F043AAC0374}" type="pres">
      <dgm:prSet presAssocID="{52424CEA-05A8-4143-A8E9-4C3FF468C49A}" presName="parentText" presStyleLbl="node1" presStyleIdx="1" presStyleCnt="3">
        <dgm:presLayoutVars>
          <dgm:chMax val="0"/>
          <dgm:bulletEnabled val="1"/>
        </dgm:presLayoutVars>
      </dgm:prSet>
      <dgm:spPr/>
    </dgm:pt>
    <dgm:pt modelId="{5F21A42F-65A4-4521-8521-DEBAE9F11FE7}" type="pres">
      <dgm:prSet presAssocID="{FC7A4872-7912-4DC5-BFB8-A2A5A04BAE54}" presName="spacer" presStyleCnt="0"/>
      <dgm:spPr/>
    </dgm:pt>
    <dgm:pt modelId="{3978A845-5682-49D4-A4EC-DE11F9DC25E0}" type="pres">
      <dgm:prSet presAssocID="{BCE8143C-7550-4771-9078-40B7751D8565}" presName="parentText" presStyleLbl="node1" presStyleIdx="2" presStyleCnt="3">
        <dgm:presLayoutVars>
          <dgm:chMax val="0"/>
          <dgm:bulletEnabled val="1"/>
        </dgm:presLayoutVars>
      </dgm:prSet>
      <dgm:spPr/>
    </dgm:pt>
    <dgm:pt modelId="{9633B1B9-9D03-4D01-8B36-93F7FA44396A}" type="pres">
      <dgm:prSet presAssocID="{BCE8143C-7550-4771-9078-40B7751D8565}" presName="childText" presStyleLbl="revTx" presStyleIdx="0" presStyleCnt="1">
        <dgm:presLayoutVars>
          <dgm:bulletEnabled val="1"/>
        </dgm:presLayoutVars>
      </dgm:prSet>
      <dgm:spPr/>
    </dgm:pt>
  </dgm:ptLst>
  <dgm:cxnLst>
    <dgm:cxn modelId="{A1953E0B-CBB9-40CE-A365-B3C9BEBCEFE8}" type="presOf" srcId="{635844A1-05BA-4D8E-8E02-1B48F45A3B3A}" destId="{DCF1424A-4825-4C55-A535-16FBD87FCE6F}" srcOrd="0" destOrd="0" presId="urn:microsoft.com/office/officeart/2005/8/layout/vList2"/>
    <dgm:cxn modelId="{23A13712-0BE6-45CF-8A32-E7C19FB3FE73}" srcId="{635844A1-05BA-4D8E-8E02-1B48F45A3B3A}" destId="{52424CEA-05A8-4143-A8E9-4C3FF468C49A}" srcOrd="1" destOrd="0" parTransId="{2705397B-E911-4F4C-81C6-94A3737A88E4}" sibTransId="{FC7A4872-7912-4DC5-BFB8-A2A5A04BAE54}"/>
    <dgm:cxn modelId="{CCCEAF39-88DE-4488-9C19-EB5EB53C7CED}" type="presOf" srcId="{BCE8143C-7550-4771-9078-40B7751D8565}" destId="{3978A845-5682-49D4-A4EC-DE11F9DC25E0}" srcOrd="0" destOrd="0" presId="urn:microsoft.com/office/officeart/2005/8/layout/vList2"/>
    <dgm:cxn modelId="{48F45B72-D993-4522-93C8-D3EDE21916E4}" srcId="{BCE8143C-7550-4771-9078-40B7751D8565}" destId="{ACC04C44-B8EE-4CC8-9340-921986B0E5B9}" srcOrd="0" destOrd="0" parTransId="{71DBB334-5F83-425A-8532-ED0FA0C3EBAD}" sibTransId="{3E11D495-6614-49EB-947B-C439249D04D0}"/>
    <dgm:cxn modelId="{6F2F0859-D9D6-44DB-BFF7-FB73DC5C0A26}" srcId="{635844A1-05BA-4D8E-8E02-1B48F45A3B3A}" destId="{9FEC0AD7-55A6-44DF-8B2F-D7E8E66F0008}" srcOrd="0" destOrd="0" parTransId="{14B5CF0A-9DF5-455C-AC57-195195D5EBE5}" sibTransId="{8E1CEB71-FA64-4DD8-8A45-E60725973C9D}"/>
    <dgm:cxn modelId="{B4F6187A-D2D5-4FBA-9447-6C29667E054A}" type="presOf" srcId="{ACC04C44-B8EE-4CC8-9340-921986B0E5B9}" destId="{9633B1B9-9D03-4D01-8B36-93F7FA44396A}" srcOrd="0" destOrd="0" presId="urn:microsoft.com/office/officeart/2005/8/layout/vList2"/>
    <dgm:cxn modelId="{4EF9309D-19A5-4919-BFB0-2C01194D1118}" type="presOf" srcId="{BD72833E-C4F0-422F-A625-2B4282B04A69}" destId="{9633B1B9-9D03-4D01-8B36-93F7FA44396A}" srcOrd="0" destOrd="1" presId="urn:microsoft.com/office/officeart/2005/8/layout/vList2"/>
    <dgm:cxn modelId="{9BC227C1-5DD4-4A11-8E39-6AFBA63233E1}" srcId="{BCE8143C-7550-4771-9078-40B7751D8565}" destId="{BD72833E-C4F0-422F-A625-2B4282B04A69}" srcOrd="1" destOrd="0" parTransId="{5C095724-1307-47BD-9D83-9351B5F39370}" sibTransId="{BA47CFDB-FCD2-4FBB-AE5C-D29224FB7904}"/>
    <dgm:cxn modelId="{F534FCC8-1A1B-4F19-8667-5ABB76309E6F}" srcId="{635844A1-05BA-4D8E-8E02-1B48F45A3B3A}" destId="{BCE8143C-7550-4771-9078-40B7751D8565}" srcOrd="2" destOrd="0" parTransId="{67867AAF-4031-48B9-B002-106957ED72DF}" sibTransId="{50ADAEDE-9A57-404D-A455-B1FBCD7F77CB}"/>
    <dgm:cxn modelId="{0C9C71C9-9E09-446D-A535-B31C285D53BF}" type="presOf" srcId="{9FEC0AD7-55A6-44DF-8B2F-D7E8E66F0008}" destId="{99E3BF7F-A90B-4DCF-99C6-DE40377732A7}" srcOrd="0" destOrd="0" presId="urn:microsoft.com/office/officeart/2005/8/layout/vList2"/>
    <dgm:cxn modelId="{860EEBDC-C5EC-4156-99CD-C684DFFED353}" type="presOf" srcId="{52424CEA-05A8-4143-A8E9-4C3FF468C49A}" destId="{9A9CC616-524F-4ED0-9329-6F043AAC0374}" srcOrd="0" destOrd="0" presId="urn:microsoft.com/office/officeart/2005/8/layout/vList2"/>
    <dgm:cxn modelId="{B83272DB-CF0F-4A50-9BFB-91FBDCD672FB}" type="presParOf" srcId="{DCF1424A-4825-4C55-A535-16FBD87FCE6F}" destId="{99E3BF7F-A90B-4DCF-99C6-DE40377732A7}" srcOrd="0" destOrd="0" presId="urn:microsoft.com/office/officeart/2005/8/layout/vList2"/>
    <dgm:cxn modelId="{47BB7219-551F-4D76-ADCD-D9DA2C74AC40}" type="presParOf" srcId="{DCF1424A-4825-4C55-A535-16FBD87FCE6F}" destId="{6B6B6EA9-BCFE-47C8-BFBB-AE8403C29A33}" srcOrd="1" destOrd="0" presId="urn:microsoft.com/office/officeart/2005/8/layout/vList2"/>
    <dgm:cxn modelId="{851ECE48-FDE9-46D8-A301-D27F02E154C6}" type="presParOf" srcId="{DCF1424A-4825-4C55-A535-16FBD87FCE6F}" destId="{9A9CC616-524F-4ED0-9329-6F043AAC0374}" srcOrd="2" destOrd="0" presId="urn:microsoft.com/office/officeart/2005/8/layout/vList2"/>
    <dgm:cxn modelId="{BA0718B5-7FA7-47A8-8952-EDE1AFA93776}" type="presParOf" srcId="{DCF1424A-4825-4C55-A535-16FBD87FCE6F}" destId="{5F21A42F-65A4-4521-8521-DEBAE9F11FE7}" srcOrd="3" destOrd="0" presId="urn:microsoft.com/office/officeart/2005/8/layout/vList2"/>
    <dgm:cxn modelId="{449EBB08-8FEA-4D38-9F1F-A413160C87EF}" type="presParOf" srcId="{DCF1424A-4825-4C55-A535-16FBD87FCE6F}" destId="{3978A845-5682-49D4-A4EC-DE11F9DC25E0}" srcOrd="4" destOrd="0" presId="urn:microsoft.com/office/officeart/2005/8/layout/vList2"/>
    <dgm:cxn modelId="{89E255A0-481F-4E2B-9572-FD41EADEE175}" type="presParOf" srcId="{DCF1424A-4825-4C55-A535-16FBD87FCE6F}" destId="{9633B1B9-9D03-4D01-8B36-93F7FA44396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chemeClr val="accent6"/>
        </a:solidFill>
      </dgm:spPr>
      <dgm:t>
        <a:bodyPr/>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FDED18A-6C3B-40BA-A513-CCDCDCD2463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B0849B9A-BDFA-4327-94EF-EA942525D74E}">
      <dgm:prSet/>
      <dgm:spPr/>
      <dgm:t>
        <a:bodyPr/>
        <a:lstStyle/>
        <a:p>
          <a:r>
            <a:rPr lang="de-DE"/>
            <a:t>ACL-backdoors refer to a general class of persistence methods using manipulated ACLs on directory objects</a:t>
          </a:r>
          <a:endParaRPr lang="en-AT"/>
        </a:p>
      </dgm:t>
    </dgm:pt>
    <dgm:pt modelId="{5700BA07-3B13-4A39-8BE6-8E7AF74B7C62}" type="parTrans" cxnId="{076ACCF1-3EB0-453F-B28F-2B58A24A99E0}">
      <dgm:prSet/>
      <dgm:spPr/>
      <dgm:t>
        <a:bodyPr/>
        <a:lstStyle/>
        <a:p>
          <a:endParaRPr lang="en-GB"/>
        </a:p>
      </dgm:t>
    </dgm:pt>
    <dgm:pt modelId="{CC0E6EB6-0145-4DD9-95EF-D638261010AE}" type="sibTrans" cxnId="{076ACCF1-3EB0-453F-B28F-2B58A24A99E0}">
      <dgm:prSet/>
      <dgm:spPr/>
      <dgm:t>
        <a:bodyPr/>
        <a:lstStyle/>
        <a:p>
          <a:endParaRPr lang="en-GB"/>
        </a:p>
      </dgm:t>
    </dgm:pt>
    <dgm:pt modelId="{01E53B02-96AA-43C5-BF86-ACA36E1BA7F0}">
      <dgm:prSet/>
      <dgm:spPr/>
      <dgm:t>
        <a:bodyPr/>
        <a:lstStyle/>
        <a:p>
          <a:r>
            <a:rPr lang="de-DE"/>
            <a:t>Common examples for ACL backdoors are</a:t>
          </a:r>
          <a:endParaRPr lang="en-AT"/>
        </a:p>
      </dgm:t>
    </dgm:pt>
    <dgm:pt modelId="{6A6967F6-485C-4CF3-83E9-0ACF2C9590FD}" type="parTrans" cxnId="{C4BD871E-E842-4DF0-AD8C-4B453401EF3D}">
      <dgm:prSet/>
      <dgm:spPr/>
      <dgm:t>
        <a:bodyPr/>
        <a:lstStyle/>
        <a:p>
          <a:endParaRPr lang="en-GB"/>
        </a:p>
      </dgm:t>
    </dgm:pt>
    <dgm:pt modelId="{9623FC80-2D2D-477F-AE9B-4A5BC2BE0A16}" type="sibTrans" cxnId="{C4BD871E-E842-4DF0-AD8C-4B453401EF3D}">
      <dgm:prSet/>
      <dgm:spPr/>
      <dgm:t>
        <a:bodyPr/>
        <a:lstStyle/>
        <a:p>
          <a:endParaRPr lang="en-GB"/>
        </a:p>
      </dgm:t>
    </dgm:pt>
    <dgm:pt modelId="{7B0F0B42-6739-45DC-B289-67DED11F1DEA}">
      <dgm:prSet/>
      <dgm:spPr/>
      <dgm:t>
        <a:bodyPr/>
        <a:lstStyle/>
        <a:p>
          <a:r>
            <a:rPr lang="de-DE"/>
            <a:t>Write access on a highly privileged group, which allows an attacker to add/remove himself to/from the group as desired</a:t>
          </a:r>
          <a:endParaRPr lang="en-AT"/>
        </a:p>
      </dgm:t>
    </dgm:pt>
    <dgm:pt modelId="{1BD538E9-F561-4690-A799-EC704E2ABB07}" type="parTrans" cxnId="{8765518B-B39B-414D-B3F9-2782C422F656}">
      <dgm:prSet/>
      <dgm:spPr/>
      <dgm:t>
        <a:bodyPr/>
        <a:lstStyle/>
        <a:p>
          <a:endParaRPr lang="en-GB"/>
        </a:p>
      </dgm:t>
    </dgm:pt>
    <dgm:pt modelId="{DD72AD9E-1487-4836-8EB5-B7661BFCC9E7}" type="sibTrans" cxnId="{8765518B-B39B-414D-B3F9-2782C422F656}">
      <dgm:prSet/>
      <dgm:spPr/>
      <dgm:t>
        <a:bodyPr/>
        <a:lstStyle/>
        <a:p>
          <a:endParaRPr lang="en-GB"/>
        </a:p>
      </dgm:t>
    </dgm:pt>
    <dgm:pt modelId="{3A367833-59CE-4422-B95D-903FD31D8839}">
      <dgm:prSet/>
      <dgm:spPr/>
      <dgm:t>
        <a:bodyPr/>
        <a:lstStyle/>
        <a:p>
          <a:r>
            <a:rPr lang="de-DE"/>
            <a:t>Write access on a group policy object, which allows an attacker to run code as system on affected computer objects</a:t>
          </a:r>
          <a:endParaRPr lang="en-AT"/>
        </a:p>
      </dgm:t>
    </dgm:pt>
    <dgm:pt modelId="{6D5568C1-78C0-4C27-AE8D-16B835EDB652}" type="parTrans" cxnId="{DEB9DC4A-FDE6-4EEC-B080-A6154A27D1A7}">
      <dgm:prSet/>
      <dgm:spPr/>
      <dgm:t>
        <a:bodyPr/>
        <a:lstStyle/>
        <a:p>
          <a:endParaRPr lang="en-GB"/>
        </a:p>
      </dgm:t>
    </dgm:pt>
    <dgm:pt modelId="{DBE1CA26-2B1E-4483-AAFB-842E2ACDDBD0}" type="sibTrans" cxnId="{DEB9DC4A-FDE6-4EEC-B080-A6154A27D1A7}">
      <dgm:prSet/>
      <dgm:spPr/>
      <dgm:t>
        <a:bodyPr/>
        <a:lstStyle/>
        <a:p>
          <a:endParaRPr lang="en-GB"/>
        </a:p>
      </dgm:t>
    </dgm:pt>
    <dgm:pt modelId="{637DAE9D-AC60-4A3F-9686-CB09B048B9E8}">
      <dgm:prSet/>
      <dgm:spPr/>
      <dgm:t>
        <a:bodyPr/>
        <a:lstStyle/>
        <a:p>
          <a:r>
            <a:rPr lang="de-DE"/>
            <a:t>Write access on a computer object, which allows an attacker to gain admin privileges on that machine through resource-based constrained delegation</a:t>
          </a:r>
          <a:endParaRPr lang="en-AT"/>
        </a:p>
      </dgm:t>
    </dgm:pt>
    <dgm:pt modelId="{77BC31BE-8779-4BD7-9D92-3B6215DC4900}" type="parTrans" cxnId="{EAAFD774-6CE4-4DC1-9E3B-977EFF647513}">
      <dgm:prSet/>
      <dgm:spPr/>
      <dgm:t>
        <a:bodyPr/>
        <a:lstStyle/>
        <a:p>
          <a:endParaRPr lang="en-GB"/>
        </a:p>
      </dgm:t>
    </dgm:pt>
    <dgm:pt modelId="{4DE2A554-5955-4DFF-932A-F260465C156D}" type="sibTrans" cxnId="{EAAFD774-6CE4-4DC1-9E3B-977EFF647513}">
      <dgm:prSet/>
      <dgm:spPr/>
      <dgm:t>
        <a:bodyPr/>
        <a:lstStyle/>
        <a:p>
          <a:endParaRPr lang="en-GB"/>
        </a:p>
      </dgm:t>
    </dgm:pt>
    <dgm:pt modelId="{8B0F9382-C7D5-4803-98DD-1F32B138133E}" type="pres">
      <dgm:prSet presAssocID="{8FDED18A-6C3B-40BA-A513-CCDCDCD24632}" presName="linear" presStyleCnt="0">
        <dgm:presLayoutVars>
          <dgm:animLvl val="lvl"/>
          <dgm:resizeHandles val="exact"/>
        </dgm:presLayoutVars>
      </dgm:prSet>
      <dgm:spPr/>
    </dgm:pt>
    <dgm:pt modelId="{921B3B06-BE42-4CD9-B461-4A736DE6B9D5}" type="pres">
      <dgm:prSet presAssocID="{B0849B9A-BDFA-4327-94EF-EA942525D74E}" presName="parentText" presStyleLbl="node1" presStyleIdx="0" presStyleCnt="2">
        <dgm:presLayoutVars>
          <dgm:chMax val="0"/>
          <dgm:bulletEnabled val="1"/>
        </dgm:presLayoutVars>
      </dgm:prSet>
      <dgm:spPr/>
    </dgm:pt>
    <dgm:pt modelId="{E61942F2-99A3-43B7-A5B0-F590956B6A42}" type="pres">
      <dgm:prSet presAssocID="{CC0E6EB6-0145-4DD9-95EF-D638261010AE}" presName="spacer" presStyleCnt="0"/>
      <dgm:spPr/>
    </dgm:pt>
    <dgm:pt modelId="{898AB1E4-93D7-4632-A6E6-A82DA4D6DB62}" type="pres">
      <dgm:prSet presAssocID="{01E53B02-96AA-43C5-BF86-ACA36E1BA7F0}" presName="parentText" presStyleLbl="node1" presStyleIdx="1" presStyleCnt="2">
        <dgm:presLayoutVars>
          <dgm:chMax val="0"/>
          <dgm:bulletEnabled val="1"/>
        </dgm:presLayoutVars>
      </dgm:prSet>
      <dgm:spPr/>
    </dgm:pt>
    <dgm:pt modelId="{ADA4D055-6F29-4BF4-977C-EEEE471D3FCB}" type="pres">
      <dgm:prSet presAssocID="{01E53B02-96AA-43C5-BF86-ACA36E1BA7F0}" presName="childText" presStyleLbl="revTx" presStyleIdx="0" presStyleCnt="1">
        <dgm:presLayoutVars>
          <dgm:bulletEnabled val="1"/>
        </dgm:presLayoutVars>
      </dgm:prSet>
      <dgm:spPr/>
    </dgm:pt>
  </dgm:ptLst>
  <dgm:cxnLst>
    <dgm:cxn modelId="{FA0A6B15-CA4C-4EC1-BC9B-7F9C4E2FAC07}" type="presOf" srcId="{B0849B9A-BDFA-4327-94EF-EA942525D74E}" destId="{921B3B06-BE42-4CD9-B461-4A736DE6B9D5}" srcOrd="0" destOrd="0" presId="urn:microsoft.com/office/officeart/2005/8/layout/vList2"/>
    <dgm:cxn modelId="{C4BD871E-E842-4DF0-AD8C-4B453401EF3D}" srcId="{8FDED18A-6C3B-40BA-A513-CCDCDCD24632}" destId="{01E53B02-96AA-43C5-BF86-ACA36E1BA7F0}" srcOrd="1" destOrd="0" parTransId="{6A6967F6-485C-4CF3-83E9-0ACF2C9590FD}" sibTransId="{9623FC80-2D2D-477F-AE9B-4A5BC2BE0A16}"/>
    <dgm:cxn modelId="{83207A61-7AEA-406A-AEC4-FDCCA9D97214}" type="presOf" srcId="{01E53B02-96AA-43C5-BF86-ACA36E1BA7F0}" destId="{898AB1E4-93D7-4632-A6E6-A82DA4D6DB62}" srcOrd="0" destOrd="0" presId="urn:microsoft.com/office/officeart/2005/8/layout/vList2"/>
    <dgm:cxn modelId="{DEB9DC4A-FDE6-4EEC-B080-A6154A27D1A7}" srcId="{01E53B02-96AA-43C5-BF86-ACA36E1BA7F0}" destId="{3A367833-59CE-4422-B95D-903FD31D8839}" srcOrd="1" destOrd="0" parTransId="{6D5568C1-78C0-4C27-AE8D-16B835EDB652}" sibTransId="{DBE1CA26-2B1E-4483-AAFB-842E2ACDDBD0}"/>
    <dgm:cxn modelId="{C4AC524F-CB2E-456D-9B4B-73BA37CB5089}" type="presOf" srcId="{3A367833-59CE-4422-B95D-903FD31D8839}" destId="{ADA4D055-6F29-4BF4-977C-EEEE471D3FCB}" srcOrd="0" destOrd="1" presId="urn:microsoft.com/office/officeart/2005/8/layout/vList2"/>
    <dgm:cxn modelId="{EAAFD774-6CE4-4DC1-9E3B-977EFF647513}" srcId="{01E53B02-96AA-43C5-BF86-ACA36E1BA7F0}" destId="{637DAE9D-AC60-4A3F-9686-CB09B048B9E8}" srcOrd="2" destOrd="0" parTransId="{77BC31BE-8779-4BD7-9D92-3B6215DC4900}" sibTransId="{4DE2A554-5955-4DFF-932A-F260465C156D}"/>
    <dgm:cxn modelId="{8765518B-B39B-414D-B3F9-2782C422F656}" srcId="{01E53B02-96AA-43C5-BF86-ACA36E1BA7F0}" destId="{7B0F0B42-6739-45DC-B289-67DED11F1DEA}" srcOrd="0" destOrd="0" parTransId="{1BD538E9-F561-4690-A799-EC704E2ABB07}" sibTransId="{DD72AD9E-1487-4836-8EB5-B7661BFCC9E7}"/>
    <dgm:cxn modelId="{A152E7A6-C328-4A02-A14E-33E53F384726}" type="presOf" srcId="{8FDED18A-6C3B-40BA-A513-CCDCDCD24632}" destId="{8B0F9382-C7D5-4803-98DD-1F32B138133E}" srcOrd="0" destOrd="0" presId="urn:microsoft.com/office/officeart/2005/8/layout/vList2"/>
    <dgm:cxn modelId="{BD1AC5C8-5E1E-41C3-9490-D7AD1FA7CE9D}" type="presOf" srcId="{637DAE9D-AC60-4A3F-9686-CB09B048B9E8}" destId="{ADA4D055-6F29-4BF4-977C-EEEE471D3FCB}" srcOrd="0" destOrd="2" presId="urn:microsoft.com/office/officeart/2005/8/layout/vList2"/>
    <dgm:cxn modelId="{88364DDE-93DD-4663-8A30-22A602739D7D}" type="presOf" srcId="{7B0F0B42-6739-45DC-B289-67DED11F1DEA}" destId="{ADA4D055-6F29-4BF4-977C-EEEE471D3FCB}" srcOrd="0" destOrd="0" presId="urn:microsoft.com/office/officeart/2005/8/layout/vList2"/>
    <dgm:cxn modelId="{076ACCF1-3EB0-453F-B28F-2B58A24A99E0}" srcId="{8FDED18A-6C3B-40BA-A513-CCDCDCD24632}" destId="{B0849B9A-BDFA-4327-94EF-EA942525D74E}" srcOrd="0" destOrd="0" parTransId="{5700BA07-3B13-4A39-8BE6-8E7AF74B7C62}" sibTransId="{CC0E6EB6-0145-4DD9-95EF-D638261010AE}"/>
    <dgm:cxn modelId="{73B59174-0ECB-453F-AEC4-BCE786A118F1}" type="presParOf" srcId="{8B0F9382-C7D5-4803-98DD-1F32B138133E}" destId="{921B3B06-BE42-4CD9-B461-4A736DE6B9D5}" srcOrd="0" destOrd="0" presId="urn:microsoft.com/office/officeart/2005/8/layout/vList2"/>
    <dgm:cxn modelId="{831341E4-6F30-4EFF-AD25-0DD0FCF6D08D}" type="presParOf" srcId="{8B0F9382-C7D5-4803-98DD-1F32B138133E}" destId="{E61942F2-99A3-43B7-A5B0-F590956B6A42}" srcOrd="1" destOrd="0" presId="urn:microsoft.com/office/officeart/2005/8/layout/vList2"/>
    <dgm:cxn modelId="{0B758996-536E-4457-B927-8FFABF2E40CF}" type="presParOf" srcId="{8B0F9382-C7D5-4803-98DD-1F32B138133E}" destId="{898AB1E4-93D7-4632-A6E6-A82DA4D6DB62}" srcOrd="2" destOrd="0" presId="urn:microsoft.com/office/officeart/2005/8/layout/vList2"/>
    <dgm:cxn modelId="{6C9C8097-3FF0-4A2E-A1FC-95FE7C468768}" type="presParOf" srcId="{8B0F9382-C7D5-4803-98DD-1F32B138133E}" destId="{ADA4D055-6F29-4BF4-977C-EEEE471D3F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A951B14-4C39-4694-82B2-5699EB72B84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4213EC2-B3B2-4656-9CBD-3D16A3C3F753}">
      <dgm:prSet/>
      <dgm:spPr/>
      <dgm:t>
        <a:bodyPr/>
        <a:lstStyle/>
        <a:p>
          <a:r>
            <a:rPr lang="de-DE"/>
            <a:t>This allows an attacker to replicate content from the Active Directory database like a regular Domain Controller does</a:t>
          </a:r>
          <a:endParaRPr lang="en-AT"/>
        </a:p>
      </dgm:t>
    </dgm:pt>
    <dgm:pt modelId="{6EF6F9B1-FDB3-4090-8903-B4DCC23E6C03}" type="parTrans" cxnId="{CFFBA6A6-5A22-4A55-AEBC-295F4FDE6740}">
      <dgm:prSet/>
      <dgm:spPr/>
      <dgm:t>
        <a:bodyPr/>
        <a:lstStyle/>
        <a:p>
          <a:endParaRPr lang="en-GB"/>
        </a:p>
      </dgm:t>
    </dgm:pt>
    <dgm:pt modelId="{35F556AB-002A-4340-B776-1B3B29BEA89F}" type="sibTrans" cxnId="{CFFBA6A6-5A22-4A55-AEBC-295F4FDE6740}">
      <dgm:prSet/>
      <dgm:spPr/>
      <dgm:t>
        <a:bodyPr/>
        <a:lstStyle/>
        <a:p>
          <a:endParaRPr lang="en-GB"/>
        </a:p>
      </dgm:t>
    </dgm:pt>
    <dgm:pt modelId="{94FFE735-B3DE-4F45-922C-AE5AEDCE1A59}">
      <dgm:prSet/>
      <dgm:spPr/>
      <dgm:t>
        <a:bodyPr/>
        <a:lstStyle/>
        <a:p>
          <a:r>
            <a:rPr lang="de-DE"/>
            <a:t>The attacker has access to the password hashes of all accounts in the domain and can impersonate them using other techniques like Pass-the-Hash/Overpass-the-Hash</a:t>
          </a:r>
          <a:endParaRPr lang="en-AT"/>
        </a:p>
      </dgm:t>
    </dgm:pt>
    <dgm:pt modelId="{92EECC03-BE41-4ED5-85CA-F3B149725A86}" type="parTrans" cxnId="{23F3FEF5-B01F-436D-AF0C-1DA640842A7E}">
      <dgm:prSet/>
      <dgm:spPr/>
      <dgm:t>
        <a:bodyPr/>
        <a:lstStyle/>
        <a:p>
          <a:endParaRPr lang="en-GB"/>
        </a:p>
      </dgm:t>
    </dgm:pt>
    <dgm:pt modelId="{630E706F-04DF-43AE-B2EC-CCF4C0580A83}" type="sibTrans" cxnId="{23F3FEF5-B01F-436D-AF0C-1DA640842A7E}">
      <dgm:prSet/>
      <dgm:spPr/>
      <dgm:t>
        <a:bodyPr/>
        <a:lstStyle/>
        <a:p>
          <a:endParaRPr lang="en-GB"/>
        </a:p>
      </dgm:t>
    </dgm:pt>
    <dgm:pt modelId="{A02C586C-2AD2-4140-B93A-826AD4493A2E}">
      <dgm:prSet/>
      <dgm:spPr/>
      <dgm:t>
        <a:bodyPr/>
        <a:lstStyle/>
        <a:p>
          <a:r>
            <a:rPr lang="de-DE" dirty="0"/>
            <a:t>The so </a:t>
          </a:r>
          <a:r>
            <a:rPr lang="de-DE" dirty="0" err="1"/>
            <a:t>called</a:t>
          </a:r>
          <a:r>
            <a:rPr lang="de-DE" dirty="0"/>
            <a:t> „</a:t>
          </a:r>
          <a:r>
            <a:rPr lang="de-DE" dirty="0" err="1"/>
            <a:t>DCSync</a:t>
          </a:r>
          <a:r>
            <a:rPr lang="de-DE" dirty="0"/>
            <a:t> </a:t>
          </a:r>
          <a:r>
            <a:rPr lang="de-DE" dirty="0" err="1"/>
            <a:t>privilege</a:t>
          </a:r>
          <a:r>
            <a:rPr lang="de-DE" dirty="0"/>
            <a:t>“ </a:t>
          </a:r>
          <a:r>
            <a:rPr lang="de-DE" dirty="0" err="1"/>
            <a:t>actually</a:t>
          </a:r>
          <a:r>
            <a:rPr lang="de-DE" dirty="0"/>
            <a:t> </a:t>
          </a:r>
          <a:r>
            <a:rPr lang="de-DE" dirty="0" err="1"/>
            <a:t>consists</a:t>
          </a:r>
          <a:r>
            <a:rPr lang="de-DE" dirty="0"/>
            <a:t> </a:t>
          </a:r>
          <a:r>
            <a:rPr lang="de-DE" dirty="0" err="1"/>
            <a:t>of</a:t>
          </a:r>
          <a:r>
            <a:rPr lang="de-DE" dirty="0"/>
            <a:t> </a:t>
          </a:r>
          <a:r>
            <a:rPr lang="de-DE" dirty="0" err="1"/>
            <a:t>two</a:t>
          </a:r>
          <a:r>
            <a:rPr lang="de-DE" dirty="0"/>
            <a:t> different </a:t>
          </a:r>
          <a:r>
            <a:rPr lang="de-DE" dirty="0" err="1"/>
            <a:t>rights</a:t>
          </a:r>
          <a:r>
            <a:rPr lang="de-DE" dirty="0"/>
            <a:t> </a:t>
          </a:r>
          <a:r>
            <a:rPr lang="de-DE" dirty="0" err="1"/>
            <a:t>that</a:t>
          </a:r>
          <a:r>
            <a:rPr lang="de-DE" dirty="0"/>
            <a:t> </a:t>
          </a:r>
          <a:r>
            <a:rPr lang="de-DE" dirty="0" err="1"/>
            <a:t>need</a:t>
          </a:r>
          <a:r>
            <a:rPr lang="de-DE" dirty="0"/>
            <a:t> </a:t>
          </a:r>
          <a:r>
            <a:rPr lang="de-DE" dirty="0" err="1"/>
            <a:t>to</a:t>
          </a:r>
          <a:r>
            <a:rPr lang="de-DE" dirty="0"/>
            <a:t> </a:t>
          </a:r>
          <a:r>
            <a:rPr lang="de-DE" dirty="0" err="1"/>
            <a:t>be</a:t>
          </a:r>
          <a:r>
            <a:rPr lang="de-DE" dirty="0"/>
            <a:t> </a:t>
          </a:r>
          <a:r>
            <a:rPr lang="de-DE" dirty="0" err="1"/>
            <a:t>granted</a:t>
          </a:r>
          <a:r>
            <a:rPr lang="de-DE" dirty="0"/>
            <a:t> in </a:t>
          </a:r>
          <a:r>
            <a:rPr lang="de-DE" dirty="0" err="1"/>
            <a:t>the</a:t>
          </a:r>
          <a:r>
            <a:rPr lang="de-DE" dirty="0"/>
            <a:t> ACL </a:t>
          </a:r>
          <a:r>
            <a:rPr lang="de-DE" dirty="0" err="1"/>
            <a:t>of</a:t>
          </a:r>
          <a:r>
            <a:rPr lang="de-DE" dirty="0"/>
            <a:t> </a:t>
          </a:r>
          <a:r>
            <a:rPr lang="de-DE" dirty="0" err="1"/>
            <a:t>the</a:t>
          </a:r>
          <a:r>
            <a:rPr lang="de-DE" dirty="0"/>
            <a:t> </a:t>
          </a:r>
          <a:r>
            <a:rPr lang="de-DE" dirty="0" err="1"/>
            <a:t>domain</a:t>
          </a:r>
          <a:r>
            <a:rPr lang="de-DE" dirty="0"/>
            <a:t> </a:t>
          </a:r>
          <a:r>
            <a:rPr lang="de-DE" dirty="0" err="1"/>
            <a:t>object</a:t>
          </a:r>
          <a:endParaRPr lang="en-AT" dirty="0"/>
        </a:p>
      </dgm:t>
    </dgm:pt>
    <dgm:pt modelId="{3C32721D-0D36-41C9-9B27-980496C5AC86}" type="parTrans" cxnId="{020D3ECE-CFA1-4C75-9F66-7092286E381B}">
      <dgm:prSet/>
      <dgm:spPr/>
      <dgm:t>
        <a:bodyPr/>
        <a:lstStyle/>
        <a:p>
          <a:endParaRPr lang="en-GB"/>
        </a:p>
      </dgm:t>
    </dgm:pt>
    <dgm:pt modelId="{DC7561F4-FCD7-47DF-B883-BBDB649DE866}" type="sibTrans" cxnId="{020D3ECE-CFA1-4C75-9F66-7092286E381B}">
      <dgm:prSet/>
      <dgm:spPr/>
      <dgm:t>
        <a:bodyPr/>
        <a:lstStyle/>
        <a:p>
          <a:endParaRPr lang="en-GB"/>
        </a:p>
      </dgm:t>
    </dgm:pt>
    <dgm:pt modelId="{2DACFBC5-0502-4D9B-96DD-CDF8EE7D106E}">
      <dgm:prSet/>
      <dgm:spPr/>
      <dgm:t>
        <a:bodyPr/>
        <a:lstStyle/>
        <a:p>
          <a:r>
            <a:rPr lang="de-DE"/>
            <a:t>Replicating Directory Changes</a:t>
          </a:r>
          <a:endParaRPr lang="en-AT"/>
        </a:p>
      </dgm:t>
    </dgm:pt>
    <dgm:pt modelId="{03A339C7-ECB2-4D4B-9067-7B97F44BDA4E}" type="parTrans" cxnId="{ADF50062-577E-46A4-B59A-EA0C8EA8B801}">
      <dgm:prSet/>
      <dgm:spPr/>
      <dgm:t>
        <a:bodyPr/>
        <a:lstStyle/>
        <a:p>
          <a:endParaRPr lang="en-GB"/>
        </a:p>
      </dgm:t>
    </dgm:pt>
    <dgm:pt modelId="{44F7E170-58E3-4721-836A-CA8A8C21E05B}" type="sibTrans" cxnId="{ADF50062-577E-46A4-B59A-EA0C8EA8B801}">
      <dgm:prSet/>
      <dgm:spPr/>
      <dgm:t>
        <a:bodyPr/>
        <a:lstStyle/>
        <a:p>
          <a:endParaRPr lang="en-GB"/>
        </a:p>
      </dgm:t>
    </dgm:pt>
    <dgm:pt modelId="{F6B71890-5A6D-4486-9CEC-C50DD5BFCB8C}">
      <dgm:prSet/>
      <dgm:spPr/>
      <dgm:t>
        <a:bodyPr/>
        <a:lstStyle/>
        <a:p>
          <a:r>
            <a:rPr lang="de-DE" dirty="0" err="1"/>
            <a:t>Replicating</a:t>
          </a:r>
          <a:r>
            <a:rPr lang="de-DE" dirty="0"/>
            <a:t> Directory </a:t>
          </a:r>
          <a:r>
            <a:rPr lang="de-DE" dirty="0" err="1"/>
            <a:t>Changes</a:t>
          </a:r>
          <a:r>
            <a:rPr lang="de-DE" dirty="0"/>
            <a:t> All</a:t>
          </a:r>
          <a:endParaRPr lang="en-AT" dirty="0"/>
        </a:p>
      </dgm:t>
    </dgm:pt>
    <dgm:pt modelId="{3739FE4D-737B-424B-89A4-97949C0899B8}" type="parTrans" cxnId="{9A306C4C-F904-4137-BCCA-8E2893CB9914}">
      <dgm:prSet/>
      <dgm:spPr/>
      <dgm:t>
        <a:bodyPr/>
        <a:lstStyle/>
        <a:p>
          <a:endParaRPr lang="en-GB"/>
        </a:p>
      </dgm:t>
    </dgm:pt>
    <dgm:pt modelId="{EE5FA898-5267-4BC3-8F92-7BD6702F8083}" type="sibTrans" cxnId="{9A306C4C-F904-4137-BCCA-8E2893CB9914}">
      <dgm:prSet/>
      <dgm:spPr/>
      <dgm:t>
        <a:bodyPr/>
        <a:lstStyle/>
        <a:p>
          <a:endParaRPr lang="en-GB"/>
        </a:p>
      </dgm:t>
    </dgm:pt>
    <dgm:pt modelId="{F20A51DF-D997-4801-8309-65BC8E0B80FD}" type="pres">
      <dgm:prSet presAssocID="{CA951B14-4C39-4694-82B2-5699EB72B843}" presName="linear" presStyleCnt="0">
        <dgm:presLayoutVars>
          <dgm:animLvl val="lvl"/>
          <dgm:resizeHandles val="exact"/>
        </dgm:presLayoutVars>
      </dgm:prSet>
      <dgm:spPr/>
    </dgm:pt>
    <dgm:pt modelId="{153F535F-2D17-4C66-957F-CEA30724341D}" type="pres">
      <dgm:prSet presAssocID="{14213EC2-B3B2-4656-9CBD-3D16A3C3F753}" presName="parentText" presStyleLbl="node1" presStyleIdx="0" presStyleCnt="3">
        <dgm:presLayoutVars>
          <dgm:chMax val="0"/>
          <dgm:bulletEnabled val="1"/>
        </dgm:presLayoutVars>
      </dgm:prSet>
      <dgm:spPr/>
    </dgm:pt>
    <dgm:pt modelId="{904FAFB5-52DD-4DAF-8025-57BFEE43BC0C}" type="pres">
      <dgm:prSet presAssocID="{35F556AB-002A-4340-B776-1B3B29BEA89F}" presName="spacer" presStyleCnt="0"/>
      <dgm:spPr/>
    </dgm:pt>
    <dgm:pt modelId="{A4174CEB-8D56-4F3F-9012-0EB8EC979F7A}" type="pres">
      <dgm:prSet presAssocID="{94FFE735-B3DE-4F45-922C-AE5AEDCE1A59}" presName="parentText" presStyleLbl="node1" presStyleIdx="1" presStyleCnt="3">
        <dgm:presLayoutVars>
          <dgm:chMax val="0"/>
          <dgm:bulletEnabled val="1"/>
        </dgm:presLayoutVars>
      </dgm:prSet>
      <dgm:spPr/>
    </dgm:pt>
    <dgm:pt modelId="{65FDE649-7BAC-4356-B57C-DC3451BA4FC7}" type="pres">
      <dgm:prSet presAssocID="{630E706F-04DF-43AE-B2EC-CCF4C0580A83}" presName="spacer" presStyleCnt="0"/>
      <dgm:spPr/>
    </dgm:pt>
    <dgm:pt modelId="{54E9F1C8-9E46-40D7-8D71-1E39A99DADE7}" type="pres">
      <dgm:prSet presAssocID="{A02C586C-2AD2-4140-B93A-826AD4493A2E}" presName="parentText" presStyleLbl="node1" presStyleIdx="2" presStyleCnt="3">
        <dgm:presLayoutVars>
          <dgm:chMax val="0"/>
          <dgm:bulletEnabled val="1"/>
        </dgm:presLayoutVars>
      </dgm:prSet>
      <dgm:spPr/>
    </dgm:pt>
    <dgm:pt modelId="{6DA1DAC8-58AE-4E08-9E8D-24A14BF51FE8}" type="pres">
      <dgm:prSet presAssocID="{A02C586C-2AD2-4140-B93A-826AD4493A2E}" presName="childText" presStyleLbl="revTx" presStyleIdx="0" presStyleCnt="1">
        <dgm:presLayoutVars>
          <dgm:bulletEnabled val="1"/>
        </dgm:presLayoutVars>
      </dgm:prSet>
      <dgm:spPr/>
    </dgm:pt>
  </dgm:ptLst>
  <dgm:cxnLst>
    <dgm:cxn modelId="{DC80175B-BB30-4DF1-A92A-683BDD8CBC01}" type="presOf" srcId="{CA951B14-4C39-4694-82B2-5699EB72B843}" destId="{F20A51DF-D997-4801-8309-65BC8E0B80FD}" srcOrd="0" destOrd="0" presId="urn:microsoft.com/office/officeart/2005/8/layout/vList2"/>
    <dgm:cxn modelId="{ADF50062-577E-46A4-B59A-EA0C8EA8B801}" srcId="{A02C586C-2AD2-4140-B93A-826AD4493A2E}" destId="{2DACFBC5-0502-4D9B-96DD-CDF8EE7D106E}" srcOrd="0" destOrd="0" parTransId="{03A339C7-ECB2-4D4B-9067-7B97F44BDA4E}" sibTransId="{44F7E170-58E3-4721-836A-CA8A8C21E05B}"/>
    <dgm:cxn modelId="{9A306C4C-F904-4137-BCCA-8E2893CB9914}" srcId="{A02C586C-2AD2-4140-B93A-826AD4493A2E}" destId="{F6B71890-5A6D-4486-9CEC-C50DD5BFCB8C}" srcOrd="1" destOrd="0" parTransId="{3739FE4D-737B-424B-89A4-97949C0899B8}" sibTransId="{EE5FA898-5267-4BC3-8F92-7BD6702F8083}"/>
    <dgm:cxn modelId="{F2C0297E-7F1B-46B0-9BAB-9CA29599E40A}" type="presOf" srcId="{2DACFBC5-0502-4D9B-96DD-CDF8EE7D106E}" destId="{6DA1DAC8-58AE-4E08-9E8D-24A14BF51FE8}" srcOrd="0" destOrd="0" presId="urn:microsoft.com/office/officeart/2005/8/layout/vList2"/>
    <dgm:cxn modelId="{41F52284-4704-4040-A398-0D808BE4B097}" type="presOf" srcId="{A02C586C-2AD2-4140-B93A-826AD4493A2E}" destId="{54E9F1C8-9E46-40D7-8D71-1E39A99DADE7}" srcOrd="0" destOrd="0" presId="urn:microsoft.com/office/officeart/2005/8/layout/vList2"/>
    <dgm:cxn modelId="{6848D985-DD26-4C2F-84AA-AEB63761FF4B}" type="presOf" srcId="{F6B71890-5A6D-4486-9CEC-C50DD5BFCB8C}" destId="{6DA1DAC8-58AE-4E08-9E8D-24A14BF51FE8}" srcOrd="0" destOrd="1" presId="urn:microsoft.com/office/officeart/2005/8/layout/vList2"/>
    <dgm:cxn modelId="{CFFBA6A6-5A22-4A55-AEBC-295F4FDE6740}" srcId="{CA951B14-4C39-4694-82B2-5699EB72B843}" destId="{14213EC2-B3B2-4656-9CBD-3D16A3C3F753}" srcOrd="0" destOrd="0" parTransId="{6EF6F9B1-FDB3-4090-8903-B4DCC23E6C03}" sibTransId="{35F556AB-002A-4340-B776-1B3B29BEA89F}"/>
    <dgm:cxn modelId="{46FC7DC1-6590-48CD-9E57-67885E47C051}" type="presOf" srcId="{14213EC2-B3B2-4656-9CBD-3D16A3C3F753}" destId="{153F535F-2D17-4C66-957F-CEA30724341D}" srcOrd="0" destOrd="0" presId="urn:microsoft.com/office/officeart/2005/8/layout/vList2"/>
    <dgm:cxn modelId="{020D3ECE-CFA1-4C75-9F66-7092286E381B}" srcId="{CA951B14-4C39-4694-82B2-5699EB72B843}" destId="{A02C586C-2AD2-4140-B93A-826AD4493A2E}" srcOrd="2" destOrd="0" parTransId="{3C32721D-0D36-41C9-9B27-980496C5AC86}" sibTransId="{DC7561F4-FCD7-47DF-B883-BBDB649DE866}"/>
    <dgm:cxn modelId="{A803C2EE-A090-4A5B-906E-4077E6A829DA}" type="presOf" srcId="{94FFE735-B3DE-4F45-922C-AE5AEDCE1A59}" destId="{A4174CEB-8D56-4F3F-9012-0EB8EC979F7A}" srcOrd="0" destOrd="0" presId="urn:microsoft.com/office/officeart/2005/8/layout/vList2"/>
    <dgm:cxn modelId="{23F3FEF5-B01F-436D-AF0C-1DA640842A7E}" srcId="{CA951B14-4C39-4694-82B2-5699EB72B843}" destId="{94FFE735-B3DE-4F45-922C-AE5AEDCE1A59}" srcOrd="1" destOrd="0" parTransId="{92EECC03-BE41-4ED5-85CA-F3B149725A86}" sibTransId="{630E706F-04DF-43AE-B2EC-CCF4C0580A83}"/>
    <dgm:cxn modelId="{23502FBF-499F-4478-A4A2-0354B824D044}" type="presParOf" srcId="{F20A51DF-D997-4801-8309-65BC8E0B80FD}" destId="{153F535F-2D17-4C66-957F-CEA30724341D}" srcOrd="0" destOrd="0" presId="urn:microsoft.com/office/officeart/2005/8/layout/vList2"/>
    <dgm:cxn modelId="{59E8AF39-9505-4F21-A920-CB6DC1162D33}" type="presParOf" srcId="{F20A51DF-D997-4801-8309-65BC8E0B80FD}" destId="{904FAFB5-52DD-4DAF-8025-57BFEE43BC0C}" srcOrd="1" destOrd="0" presId="urn:microsoft.com/office/officeart/2005/8/layout/vList2"/>
    <dgm:cxn modelId="{D53C9F86-F4F9-40E7-BE61-CC026B7B408C}" type="presParOf" srcId="{F20A51DF-D997-4801-8309-65BC8E0B80FD}" destId="{A4174CEB-8D56-4F3F-9012-0EB8EC979F7A}" srcOrd="2" destOrd="0" presId="urn:microsoft.com/office/officeart/2005/8/layout/vList2"/>
    <dgm:cxn modelId="{FC7AD841-6610-4F52-B18E-7AA9C320DB14}" type="presParOf" srcId="{F20A51DF-D997-4801-8309-65BC8E0B80FD}" destId="{65FDE649-7BAC-4356-B57C-DC3451BA4FC7}" srcOrd="3" destOrd="0" presId="urn:microsoft.com/office/officeart/2005/8/layout/vList2"/>
    <dgm:cxn modelId="{C443647B-2D76-477E-BDEA-EDF76EAB2EA3}" type="presParOf" srcId="{F20A51DF-D997-4801-8309-65BC8E0B80FD}" destId="{54E9F1C8-9E46-40D7-8D71-1E39A99DADE7}" srcOrd="4" destOrd="0" presId="urn:microsoft.com/office/officeart/2005/8/layout/vList2"/>
    <dgm:cxn modelId="{16B24E13-931C-484B-8F7D-F3D8DE926638}" type="presParOf" srcId="{F20A51DF-D997-4801-8309-65BC8E0B80FD}" destId="{6DA1DAC8-58AE-4E08-9E8D-24A14BF51FE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485EA2A-712C-4670-A09E-EF2A2FAC845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C5E41DFB-B9A4-4A0E-8240-1F2B008BD0F7}">
      <dgm:prSet/>
      <dgm:spPr/>
      <dgm:t>
        <a:bodyPr/>
        <a:lstStyle/>
        <a:p>
          <a:r>
            <a:rPr lang="de-DE"/>
            <a:t>Golden Tickets are crafted TGTs with arbitrary usernames and group-memerships (e.g. domain admins, enterprise admins,…).</a:t>
          </a:r>
          <a:endParaRPr lang="en-AT"/>
        </a:p>
      </dgm:t>
    </dgm:pt>
    <dgm:pt modelId="{395C3783-EE54-433C-8359-2B54B44138B8}" type="parTrans" cxnId="{95227982-C3B7-43DD-802D-9D26DBEC10B1}">
      <dgm:prSet/>
      <dgm:spPr/>
      <dgm:t>
        <a:bodyPr/>
        <a:lstStyle/>
        <a:p>
          <a:endParaRPr lang="en-GB"/>
        </a:p>
      </dgm:t>
    </dgm:pt>
    <dgm:pt modelId="{7569E236-9CA5-4CCC-8377-1CFEC9719D3C}" type="sibTrans" cxnId="{95227982-C3B7-43DD-802D-9D26DBEC10B1}">
      <dgm:prSet/>
      <dgm:spPr/>
      <dgm:t>
        <a:bodyPr/>
        <a:lstStyle/>
        <a:p>
          <a:endParaRPr lang="en-GB"/>
        </a:p>
      </dgm:t>
    </dgm:pt>
    <dgm:pt modelId="{1DDA85BD-ED21-4890-9317-078893B0586A}">
      <dgm:prSet/>
      <dgm:spPr/>
      <dgm:t>
        <a:bodyPr/>
        <a:lstStyle/>
        <a:p>
          <a:r>
            <a:rPr lang="de-DE"/>
            <a:t>Since they rely on the password hash of the krbtgt account, golden tickets usually have a very long lifetime (at least one year).</a:t>
          </a:r>
          <a:endParaRPr lang="en-AT"/>
        </a:p>
      </dgm:t>
    </dgm:pt>
    <dgm:pt modelId="{53EC0A7C-33E1-4441-9BCC-5B746BEB66A3}" type="parTrans" cxnId="{3BC2AFCD-3EA5-4CD7-93DC-8610B055920D}">
      <dgm:prSet/>
      <dgm:spPr/>
      <dgm:t>
        <a:bodyPr/>
        <a:lstStyle/>
        <a:p>
          <a:endParaRPr lang="en-GB"/>
        </a:p>
      </dgm:t>
    </dgm:pt>
    <dgm:pt modelId="{8DF7000A-9743-403F-A17B-985499CBB368}" type="sibTrans" cxnId="{3BC2AFCD-3EA5-4CD7-93DC-8610B055920D}">
      <dgm:prSet/>
      <dgm:spPr/>
      <dgm:t>
        <a:bodyPr/>
        <a:lstStyle/>
        <a:p>
          <a:endParaRPr lang="en-GB"/>
        </a:p>
      </dgm:t>
    </dgm:pt>
    <dgm:pt modelId="{6BBA42DD-B5EF-4353-937D-F1A463C03E33}">
      <dgm:prSet/>
      <dgm:spPr/>
      <dgm:t>
        <a:bodyPr/>
        <a:lstStyle/>
        <a:p>
          <a:r>
            <a:rPr lang="de-DE"/>
            <a:t>The krbtgt-hash is not changed automatically. This has to be initiated by the sysadmins, who usually are very reluctant to do that due to possible availability issues.</a:t>
          </a:r>
          <a:endParaRPr lang="en-AT"/>
        </a:p>
      </dgm:t>
    </dgm:pt>
    <dgm:pt modelId="{A9CFEE65-EF0D-4345-BF85-4D60BF52A939}" type="parTrans" cxnId="{B526242B-D0DB-4B02-B3C0-17982952C32F}">
      <dgm:prSet/>
      <dgm:spPr/>
      <dgm:t>
        <a:bodyPr/>
        <a:lstStyle/>
        <a:p>
          <a:endParaRPr lang="en-GB"/>
        </a:p>
      </dgm:t>
    </dgm:pt>
    <dgm:pt modelId="{1364631A-323F-4BE1-A43C-51B74200D454}" type="sibTrans" cxnId="{B526242B-D0DB-4B02-B3C0-17982952C32F}">
      <dgm:prSet/>
      <dgm:spPr/>
      <dgm:t>
        <a:bodyPr/>
        <a:lstStyle/>
        <a:p>
          <a:endParaRPr lang="en-GB"/>
        </a:p>
      </dgm:t>
    </dgm:pt>
    <dgm:pt modelId="{DA8CE26D-C882-4643-ABAA-D6420722391E}" type="pres">
      <dgm:prSet presAssocID="{1485EA2A-712C-4670-A09E-EF2A2FAC8451}" presName="linear" presStyleCnt="0">
        <dgm:presLayoutVars>
          <dgm:animLvl val="lvl"/>
          <dgm:resizeHandles val="exact"/>
        </dgm:presLayoutVars>
      </dgm:prSet>
      <dgm:spPr/>
    </dgm:pt>
    <dgm:pt modelId="{C51A33D3-D4B7-44B7-9077-486B4651BE00}" type="pres">
      <dgm:prSet presAssocID="{C5E41DFB-B9A4-4A0E-8240-1F2B008BD0F7}" presName="parentText" presStyleLbl="node1" presStyleIdx="0" presStyleCnt="3">
        <dgm:presLayoutVars>
          <dgm:chMax val="0"/>
          <dgm:bulletEnabled val="1"/>
        </dgm:presLayoutVars>
      </dgm:prSet>
      <dgm:spPr/>
    </dgm:pt>
    <dgm:pt modelId="{B2763A5D-43C8-41D1-93BC-2682DACD5AB2}" type="pres">
      <dgm:prSet presAssocID="{7569E236-9CA5-4CCC-8377-1CFEC9719D3C}" presName="spacer" presStyleCnt="0"/>
      <dgm:spPr/>
    </dgm:pt>
    <dgm:pt modelId="{01A6DCFA-E924-4C86-8B5D-B6FE7E396E28}" type="pres">
      <dgm:prSet presAssocID="{1DDA85BD-ED21-4890-9317-078893B0586A}" presName="parentText" presStyleLbl="node1" presStyleIdx="1" presStyleCnt="3">
        <dgm:presLayoutVars>
          <dgm:chMax val="0"/>
          <dgm:bulletEnabled val="1"/>
        </dgm:presLayoutVars>
      </dgm:prSet>
      <dgm:spPr/>
    </dgm:pt>
    <dgm:pt modelId="{C7C673D3-AD9B-4AEF-8F57-FD6A854A30DD}" type="pres">
      <dgm:prSet presAssocID="{8DF7000A-9743-403F-A17B-985499CBB368}" presName="spacer" presStyleCnt="0"/>
      <dgm:spPr/>
    </dgm:pt>
    <dgm:pt modelId="{B5DBE8D6-203F-4CA4-9C75-03FFDCB254C1}" type="pres">
      <dgm:prSet presAssocID="{6BBA42DD-B5EF-4353-937D-F1A463C03E33}" presName="parentText" presStyleLbl="node1" presStyleIdx="2" presStyleCnt="3">
        <dgm:presLayoutVars>
          <dgm:chMax val="0"/>
          <dgm:bulletEnabled val="1"/>
        </dgm:presLayoutVars>
      </dgm:prSet>
      <dgm:spPr/>
    </dgm:pt>
  </dgm:ptLst>
  <dgm:cxnLst>
    <dgm:cxn modelId="{06DF4109-6DC4-4B89-921D-585EC2FAF822}" type="presOf" srcId="{C5E41DFB-B9A4-4A0E-8240-1F2B008BD0F7}" destId="{C51A33D3-D4B7-44B7-9077-486B4651BE00}" srcOrd="0" destOrd="0" presId="urn:microsoft.com/office/officeart/2005/8/layout/vList2"/>
    <dgm:cxn modelId="{B526242B-D0DB-4B02-B3C0-17982952C32F}" srcId="{1485EA2A-712C-4670-A09E-EF2A2FAC8451}" destId="{6BBA42DD-B5EF-4353-937D-F1A463C03E33}" srcOrd="2" destOrd="0" parTransId="{A9CFEE65-EF0D-4345-BF85-4D60BF52A939}" sibTransId="{1364631A-323F-4BE1-A43C-51B74200D454}"/>
    <dgm:cxn modelId="{AA6D3844-3AE4-4716-9D44-D565CF521116}" type="presOf" srcId="{1DDA85BD-ED21-4890-9317-078893B0586A}" destId="{01A6DCFA-E924-4C86-8B5D-B6FE7E396E28}" srcOrd="0" destOrd="0" presId="urn:microsoft.com/office/officeart/2005/8/layout/vList2"/>
    <dgm:cxn modelId="{B20ABC4F-42B1-40C5-A76B-3AF883075AEC}" type="presOf" srcId="{1485EA2A-712C-4670-A09E-EF2A2FAC8451}" destId="{DA8CE26D-C882-4643-ABAA-D6420722391E}" srcOrd="0" destOrd="0" presId="urn:microsoft.com/office/officeart/2005/8/layout/vList2"/>
    <dgm:cxn modelId="{95227982-C3B7-43DD-802D-9D26DBEC10B1}" srcId="{1485EA2A-712C-4670-A09E-EF2A2FAC8451}" destId="{C5E41DFB-B9A4-4A0E-8240-1F2B008BD0F7}" srcOrd="0" destOrd="0" parTransId="{395C3783-EE54-433C-8359-2B54B44138B8}" sibTransId="{7569E236-9CA5-4CCC-8377-1CFEC9719D3C}"/>
    <dgm:cxn modelId="{3BC2AFCD-3EA5-4CD7-93DC-8610B055920D}" srcId="{1485EA2A-712C-4670-A09E-EF2A2FAC8451}" destId="{1DDA85BD-ED21-4890-9317-078893B0586A}" srcOrd="1" destOrd="0" parTransId="{53EC0A7C-33E1-4441-9BCC-5B746BEB66A3}" sibTransId="{8DF7000A-9743-403F-A17B-985499CBB368}"/>
    <dgm:cxn modelId="{ABB687FE-7D5B-49D4-BD09-F9E3940E61B0}" type="presOf" srcId="{6BBA42DD-B5EF-4353-937D-F1A463C03E33}" destId="{B5DBE8D6-203F-4CA4-9C75-03FFDCB254C1}" srcOrd="0" destOrd="0" presId="urn:microsoft.com/office/officeart/2005/8/layout/vList2"/>
    <dgm:cxn modelId="{F72E595B-E4A6-40FF-AD80-65C6D26CEF1F}" type="presParOf" srcId="{DA8CE26D-C882-4643-ABAA-D6420722391E}" destId="{C51A33D3-D4B7-44B7-9077-486B4651BE00}" srcOrd="0" destOrd="0" presId="urn:microsoft.com/office/officeart/2005/8/layout/vList2"/>
    <dgm:cxn modelId="{EC8FAC6D-68E3-4E55-9816-1DFC6CB5338C}" type="presParOf" srcId="{DA8CE26D-C882-4643-ABAA-D6420722391E}" destId="{B2763A5D-43C8-41D1-93BC-2682DACD5AB2}" srcOrd="1" destOrd="0" presId="urn:microsoft.com/office/officeart/2005/8/layout/vList2"/>
    <dgm:cxn modelId="{91CB4108-C7CD-4249-B023-D9349CD76878}" type="presParOf" srcId="{DA8CE26D-C882-4643-ABAA-D6420722391E}" destId="{01A6DCFA-E924-4C86-8B5D-B6FE7E396E28}" srcOrd="2" destOrd="0" presId="urn:microsoft.com/office/officeart/2005/8/layout/vList2"/>
    <dgm:cxn modelId="{4E5D9D68-F21F-43D3-ABFF-A9CF536B9AF6}" type="presParOf" srcId="{DA8CE26D-C882-4643-ABAA-D6420722391E}" destId="{C7C673D3-AD9B-4AEF-8F57-FD6A854A30DD}" srcOrd="3" destOrd="0" presId="urn:microsoft.com/office/officeart/2005/8/layout/vList2"/>
    <dgm:cxn modelId="{9BDAD44C-3B4F-4157-90FD-C760749ACA8D}" type="presParOf" srcId="{DA8CE26D-C882-4643-ABAA-D6420722391E}" destId="{B5DBE8D6-203F-4CA4-9C75-03FFDCB254C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de-AT"/>
            <a:t>Every DC hosts the Active Directory data store and the corresponding services (LDAP, KDC, GC,…)</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54C12199-F4F8-4DC8-B281-6E5C37BC82E0}">
      <dgm:prSet/>
      <dgm:spPr/>
      <dgm:t>
        <a:bodyPr/>
        <a:lstStyle/>
        <a:p>
          <a:r>
            <a:rPr lang="de-AT"/>
            <a:t>In other words: the DC is the server that runs AD and provides access to other computers on the network</a:t>
          </a:r>
          <a:endParaRPr lang="de-AT" dirty="0"/>
        </a:p>
      </dgm:t>
    </dgm:pt>
    <dgm:pt modelId="{D0C4A47E-05E9-496B-AAB6-831F831A3D47}" type="parTrans" cxnId="{F0CACB9E-6F3D-42C9-94EF-73D3B0B40D97}">
      <dgm:prSet/>
      <dgm:spPr/>
      <dgm:t>
        <a:bodyPr/>
        <a:lstStyle/>
        <a:p>
          <a:endParaRPr lang="en-GB"/>
        </a:p>
      </dgm:t>
    </dgm:pt>
    <dgm:pt modelId="{D54CE0E8-A365-48F9-805E-C3451DCEBA6B}" type="sibTrans" cxnId="{F0CACB9E-6F3D-42C9-94EF-73D3B0B40D97}">
      <dgm:prSet/>
      <dgm:spPr/>
      <dgm:t>
        <a:bodyPr/>
        <a:lstStyle/>
        <a:p>
          <a:endParaRPr lang="en-GB"/>
        </a:p>
      </dgm:t>
    </dgm:pt>
    <dgm:pt modelId="{33B20742-A266-40D9-9EEC-2F159504D8FF}">
      <dgm:prSet/>
      <dgm:spPr/>
      <dgm:t>
        <a:bodyPr/>
        <a:lstStyle/>
        <a:p>
          <a:r>
            <a:rPr lang="de-AT"/>
            <a:t>There are usually multiple (at least two) DCs for redundancy since AD is usually one of the most critical services in an enterprise network</a:t>
          </a:r>
          <a:endParaRPr lang="de-AT" dirty="0"/>
        </a:p>
      </dgm:t>
    </dgm:pt>
    <dgm:pt modelId="{608C5DFB-BA56-4C73-815C-14C17BE61D20}" type="parTrans" cxnId="{52D08BEC-F63F-4EC0-A6CA-45C7F1BE9F7A}">
      <dgm:prSet/>
      <dgm:spPr/>
      <dgm:t>
        <a:bodyPr/>
        <a:lstStyle/>
        <a:p>
          <a:endParaRPr lang="en-GB"/>
        </a:p>
      </dgm:t>
    </dgm:pt>
    <dgm:pt modelId="{5905C4DD-FA7E-4419-BEC9-CE6E1B32AA5D}" type="sibTrans" cxnId="{52D08BEC-F63F-4EC0-A6CA-45C7F1BE9F7A}">
      <dgm:prSet/>
      <dgm:spPr/>
      <dgm:t>
        <a:bodyPr/>
        <a:lstStyle/>
        <a:p>
          <a:endParaRPr lang="en-GB"/>
        </a:p>
      </dgm:t>
    </dgm:pt>
    <dgm:pt modelId="{A634CCC3-F74C-4C13-BCB4-A192D7E38458}">
      <dgm:prSet/>
      <dgm:spPr/>
      <dgm:t>
        <a:bodyPr/>
        <a:lstStyle/>
        <a:p>
          <a:r>
            <a:rPr lang="de-AT"/>
            <a:t>Since Windows 2000, every DC in a domain can write the AD database (multi-master) - changes are synced between DCs</a:t>
          </a:r>
          <a:endParaRPr lang="de-AT" dirty="0"/>
        </a:p>
      </dgm:t>
    </dgm:pt>
    <dgm:pt modelId="{0C6EFD0C-A65E-4364-9383-68A7ADCA1303}" type="parTrans" cxnId="{0A9C843F-61CA-4132-A57A-E62650F73285}">
      <dgm:prSet/>
      <dgm:spPr/>
      <dgm:t>
        <a:bodyPr/>
        <a:lstStyle/>
        <a:p>
          <a:endParaRPr lang="en-GB"/>
        </a:p>
      </dgm:t>
    </dgm:pt>
    <dgm:pt modelId="{47F86F93-0B83-460F-9B8D-43A9840FBA53}" type="sibTrans" cxnId="{0A9C843F-61CA-4132-A57A-E62650F73285}">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4"/>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4"/>
      <dgm:spPr/>
    </dgm:pt>
    <dgm:pt modelId="{D0668217-0C27-48B7-8605-C05E81A0DB1D}" type="pres">
      <dgm:prSet presAssocID="{4DF960BB-8A1B-4786-B155-E734982A63B9}" presName="vert1" presStyleCnt="0"/>
      <dgm:spPr/>
    </dgm:pt>
    <dgm:pt modelId="{E8D7EAFF-8464-432D-BE63-FF3DB859EF35}" type="pres">
      <dgm:prSet presAssocID="{54C12199-F4F8-4DC8-B281-6E5C37BC82E0}" presName="thickLine" presStyleLbl="alignNode1" presStyleIdx="1" presStyleCnt="4"/>
      <dgm:spPr/>
    </dgm:pt>
    <dgm:pt modelId="{8AEB2A6F-4997-4E30-94BE-FE1F7363FCEA}" type="pres">
      <dgm:prSet presAssocID="{54C12199-F4F8-4DC8-B281-6E5C37BC82E0}" presName="horz1" presStyleCnt="0"/>
      <dgm:spPr/>
    </dgm:pt>
    <dgm:pt modelId="{747FA9FE-DDCC-4080-8D62-C75CC4740A8A}" type="pres">
      <dgm:prSet presAssocID="{54C12199-F4F8-4DC8-B281-6E5C37BC82E0}" presName="tx1" presStyleLbl="revTx" presStyleIdx="1" presStyleCnt="4"/>
      <dgm:spPr/>
    </dgm:pt>
    <dgm:pt modelId="{37F6707C-CEB7-437B-897E-C4A46FB07ED2}" type="pres">
      <dgm:prSet presAssocID="{54C12199-F4F8-4DC8-B281-6E5C37BC82E0}" presName="vert1" presStyleCnt="0"/>
      <dgm:spPr/>
    </dgm:pt>
    <dgm:pt modelId="{FBC01FE1-13E4-48A7-A5E7-5DD9607BEE39}" type="pres">
      <dgm:prSet presAssocID="{33B20742-A266-40D9-9EEC-2F159504D8FF}" presName="thickLine" presStyleLbl="alignNode1" presStyleIdx="2" presStyleCnt="4"/>
      <dgm:spPr/>
    </dgm:pt>
    <dgm:pt modelId="{9A8C38EB-D539-404B-8032-9EDFE0E55B0D}" type="pres">
      <dgm:prSet presAssocID="{33B20742-A266-40D9-9EEC-2F159504D8FF}" presName="horz1" presStyleCnt="0"/>
      <dgm:spPr/>
    </dgm:pt>
    <dgm:pt modelId="{7C39CAA4-E592-4E6B-B8DD-93D04AD25C18}" type="pres">
      <dgm:prSet presAssocID="{33B20742-A266-40D9-9EEC-2F159504D8FF}" presName="tx1" presStyleLbl="revTx" presStyleIdx="2" presStyleCnt="4"/>
      <dgm:spPr/>
    </dgm:pt>
    <dgm:pt modelId="{EEE80F7A-FA1D-4213-A216-890C04F2DE1B}" type="pres">
      <dgm:prSet presAssocID="{33B20742-A266-40D9-9EEC-2F159504D8FF}" presName="vert1" presStyleCnt="0"/>
      <dgm:spPr/>
    </dgm:pt>
    <dgm:pt modelId="{9289F437-C13D-4C24-AE13-6A7F71300898}" type="pres">
      <dgm:prSet presAssocID="{A634CCC3-F74C-4C13-BCB4-A192D7E38458}" presName="thickLine" presStyleLbl="alignNode1" presStyleIdx="3" presStyleCnt="4"/>
      <dgm:spPr/>
    </dgm:pt>
    <dgm:pt modelId="{F669912B-FE8F-4D42-A7AD-AF76828AA79B}" type="pres">
      <dgm:prSet presAssocID="{A634CCC3-F74C-4C13-BCB4-A192D7E38458}" presName="horz1" presStyleCnt="0"/>
      <dgm:spPr/>
    </dgm:pt>
    <dgm:pt modelId="{1386FE7A-D4F9-412A-AC7C-78B3FADD5C24}" type="pres">
      <dgm:prSet presAssocID="{A634CCC3-F74C-4C13-BCB4-A192D7E38458}" presName="tx1" presStyleLbl="revTx" presStyleIdx="3" presStyleCnt="4"/>
      <dgm:spPr/>
    </dgm:pt>
    <dgm:pt modelId="{27941F02-75EF-43A8-A74A-635753C34407}" type="pres">
      <dgm:prSet presAssocID="{A634CCC3-F74C-4C13-BCB4-A192D7E38458}" presName="vert1" presStyleCnt="0"/>
      <dgm:spPr/>
    </dgm:pt>
  </dgm:ptLst>
  <dgm:cxnLst>
    <dgm:cxn modelId="{F7EF380F-162A-4110-8994-FE99EAFB2E4F}" type="presOf" srcId="{33B20742-A266-40D9-9EEC-2F159504D8FF}" destId="{7C39CAA4-E592-4E6B-B8DD-93D04AD25C18}" srcOrd="0" destOrd="0" presId="urn:microsoft.com/office/officeart/2008/layout/LinedList"/>
    <dgm:cxn modelId="{0A9C843F-61CA-4132-A57A-E62650F73285}" srcId="{1AD2504C-5C1A-4764-973F-2CCAFF54204D}" destId="{A634CCC3-F74C-4C13-BCB4-A192D7E38458}" srcOrd="3" destOrd="0" parTransId="{0C6EFD0C-A65E-4364-9383-68A7ADCA1303}" sibTransId="{47F86F93-0B83-460F-9B8D-43A9840FBA53}"/>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0CACB9E-6F3D-42C9-94EF-73D3B0B40D97}" srcId="{1AD2504C-5C1A-4764-973F-2CCAFF54204D}" destId="{54C12199-F4F8-4DC8-B281-6E5C37BC82E0}" srcOrd="1" destOrd="0" parTransId="{D0C4A47E-05E9-496B-AAB6-831F831A3D47}" sibTransId="{D54CE0E8-A365-48F9-805E-C3451DCEBA6B}"/>
    <dgm:cxn modelId="{5EDCC2B7-20AA-4C89-9847-A1D74E486858}" type="presOf" srcId="{54C12199-F4F8-4DC8-B281-6E5C37BC82E0}" destId="{747FA9FE-DDCC-4080-8D62-C75CC4740A8A}" srcOrd="0" destOrd="0" presId="urn:microsoft.com/office/officeart/2008/layout/LinedList"/>
    <dgm:cxn modelId="{72F7F1C2-480E-4B8A-94B2-81F41E06B5D0}" type="presOf" srcId="{A634CCC3-F74C-4C13-BCB4-A192D7E38458}" destId="{1386FE7A-D4F9-412A-AC7C-78B3FADD5C24}" srcOrd="0" destOrd="0" presId="urn:microsoft.com/office/officeart/2008/layout/LinedList"/>
    <dgm:cxn modelId="{52D08BEC-F63F-4EC0-A6CA-45C7F1BE9F7A}" srcId="{1AD2504C-5C1A-4764-973F-2CCAFF54204D}" destId="{33B20742-A266-40D9-9EEC-2F159504D8FF}" srcOrd="2" destOrd="0" parTransId="{608C5DFB-BA56-4C73-815C-14C17BE61D20}" sibTransId="{5905C4DD-FA7E-4419-BEC9-CE6E1B32AA5D}"/>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017D387C-84A2-4653-B3F7-45E5AC922277}" type="presParOf" srcId="{7B0129E6-C9C6-4505-84B2-BBED22ED74F6}" destId="{E8D7EAFF-8464-432D-BE63-FF3DB859EF35}" srcOrd="2" destOrd="0" presId="urn:microsoft.com/office/officeart/2008/layout/LinedList"/>
    <dgm:cxn modelId="{00842E04-35EA-4975-BCDA-B45D6739C3E0}" type="presParOf" srcId="{7B0129E6-C9C6-4505-84B2-BBED22ED74F6}" destId="{8AEB2A6F-4997-4E30-94BE-FE1F7363FCEA}" srcOrd="3" destOrd="0" presId="urn:microsoft.com/office/officeart/2008/layout/LinedList"/>
    <dgm:cxn modelId="{EF138A12-2336-4F76-BD0C-D3C0D68ABBD2}" type="presParOf" srcId="{8AEB2A6F-4997-4E30-94BE-FE1F7363FCEA}" destId="{747FA9FE-DDCC-4080-8D62-C75CC4740A8A}" srcOrd="0" destOrd="0" presId="urn:microsoft.com/office/officeart/2008/layout/LinedList"/>
    <dgm:cxn modelId="{B9BE6A69-63BE-4F38-BA6C-CAC2B8582DAE}" type="presParOf" srcId="{8AEB2A6F-4997-4E30-94BE-FE1F7363FCEA}" destId="{37F6707C-CEB7-437B-897E-C4A46FB07ED2}" srcOrd="1" destOrd="0" presId="urn:microsoft.com/office/officeart/2008/layout/LinedList"/>
    <dgm:cxn modelId="{8FD40A1F-585A-4F9A-B6E1-B1748E358CDA}" type="presParOf" srcId="{7B0129E6-C9C6-4505-84B2-BBED22ED74F6}" destId="{FBC01FE1-13E4-48A7-A5E7-5DD9607BEE39}" srcOrd="4" destOrd="0" presId="urn:microsoft.com/office/officeart/2008/layout/LinedList"/>
    <dgm:cxn modelId="{770F97D5-3C5F-422A-A719-1B52B1D05495}" type="presParOf" srcId="{7B0129E6-C9C6-4505-84B2-BBED22ED74F6}" destId="{9A8C38EB-D539-404B-8032-9EDFE0E55B0D}" srcOrd="5" destOrd="0" presId="urn:microsoft.com/office/officeart/2008/layout/LinedList"/>
    <dgm:cxn modelId="{3EE65030-83BA-4991-8DEB-55C8615750C7}" type="presParOf" srcId="{9A8C38EB-D539-404B-8032-9EDFE0E55B0D}" destId="{7C39CAA4-E592-4E6B-B8DD-93D04AD25C18}" srcOrd="0" destOrd="0" presId="urn:microsoft.com/office/officeart/2008/layout/LinedList"/>
    <dgm:cxn modelId="{6D46615D-B465-45F3-ABB8-A6F10544CF69}" type="presParOf" srcId="{9A8C38EB-D539-404B-8032-9EDFE0E55B0D}" destId="{EEE80F7A-FA1D-4213-A216-890C04F2DE1B}" srcOrd="1" destOrd="0" presId="urn:microsoft.com/office/officeart/2008/layout/LinedList"/>
    <dgm:cxn modelId="{30CD1E77-9DD9-4EDC-88D6-D5378C7596FA}" type="presParOf" srcId="{7B0129E6-C9C6-4505-84B2-BBED22ED74F6}" destId="{9289F437-C13D-4C24-AE13-6A7F71300898}" srcOrd="6" destOrd="0" presId="urn:microsoft.com/office/officeart/2008/layout/LinedList"/>
    <dgm:cxn modelId="{80C7ED2F-12A1-4AE9-9285-88B3D218776E}" type="presParOf" srcId="{7B0129E6-C9C6-4505-84B2-BBED22ED74F6}" destId="{F669912B-FE8F-4D42-A7AD-AF76828AA79B}" srcOrd="7" destOrd="0" presId="urn:microsoft.com/office/officeart/2008/layout/LinedList"/>
    <dgm:cxn modelId="{DD07DC8B-D253-45FC-913D-81556D153F74}" type="presParOf" srcId="{F669912B-FE8F-4D42-A7AD-AF76828AA79B}" destId="{1386FE7A-D4F9-412A-AC7C-78B3FADD5C24}" srcOrd="0" destOrd="0" presId="urn:microsoft.com/office/officeart/2008/layout/LinedList"/>
    <dgm:cxn modelId="{4F229865-76B4-4A69-9487-A86E3FEE5718}" type="presParOf" srcId="{F669912B-FE8F-4D42-A7AD-AF76828AA79B}" destId="{27941F02-75EF-43A8-A74A-635753C3440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0A60A3-1924-4D39-8490-7C3B26AB6A84}"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AFB4E593-87F4-42F6-B7FB-D7A7B768A20C}">
      <dgm:prSet/>
      <dgm:spPr/>
      <dgm:t>
        <a:bodyPr/>
        <a:lstStyle/>
        <a:p>
          <a:r>
            <a:rPr lang="de-AT" dirty="0"/>
            <a:t>A </a:t>
          </a:r>
          <a:r>
            <a:rPr lang="de-AT" dirty="0" err="1"/>
            <a:t>tree</a:t>
          </a:r>
          <a:r>
            <a:rPr lang="de-AT" dirty="0"/>
            <a:t> </a:t>
          </a:r>
          <a:r>
            <a:rPr lang="de-AT" dirty="0" err="1"/>
            <a:t>is</a:t>
          </a:r>
          <a:r>
            <a:rPr lang="de-AT" dirty="0"/>
            <a:t> a </a:t>
          </a:r>
          <a:r>
            <a:rPr lang="de-AT" dirty="0" err="1"/>
            <a:t>contigous</a:t>
          </a:r>
          <a:r>
            <a:rPr lang="de-AT" dirty="0"/>
            <a:t> DNS </a:t>
          </a:r>
          <a:r>
            <a:rPr lang="de-AT" dirty="0" err="1"/>
            <a:t>namespace</a:t>
          </a:r>
          <a:endParaRPr lang="en-AT" dirty="0"/>
        </a:p>
      </dgm:t>
    </dgm:pt>
    <dgm:pt modelId="{8B8CB034-76F2-41A5-BDEB-4C1BA7A83CA9}" type="parTrans" cxnId="{741C7829-3881-46F4-A3F7-610E5D68815C}">
      <dgm:prSet/>
      <dgm:spPr/>
      <dgm:t>
        <a:bodyPr/>
        <a:lstStyle/>
        <a:p>
          <a:endParaRPr lang="en-GB"/>
        </a:p>
      </dgm:t>
    </dgm:pt>
    <dgm:pt modelId="{82205446-0A50-4EEF-A3A8-2BC5FF549DDF}" type="sibTrans" cxnId="{741C7829-3881-46F4-A3F7-610E5D68815C}">
      <dgm:prSet/>
      <dgm:spPr/>
      <dgm:t>
        <a:bodyPr/>
        <a:lstStyle/>
        <a:p>
          <a:endParaRPr lang="en-GB"/>
        </a:p>
      </dgm:t>
    </dgm:pt>
    <dgm:pt modelId="{6F454CF2-7F79-420D-A61B-B6E0BE8E1379}">
      <dgm:prSet/>
      <dgm:spPr/>
      <dgm:t>
        <a:bodyPr/>
        <a:lstStyle/>
        <a:p>
          <a:r>
            <a:rPr lang="de-AT" dirty="0" err="1"/>
            <a:t>eg</a:t>
          </a:r>
          <a:r>
            <a:rPr lang="de-AT" dirty="0"/>
            <a:t>. „corp.contoso.com“</a:t>
          </a:r>
          <a:endParaRPr lang="en-AT" dirty="0"/>
        </a:p>
      </dgm:t>
    </dgm:pt>
    <dgm:pt modelId="{C79AF0F6-F2BE-4917-A1A7-61AB74CF8959}" type="parTrans" cxnId="{D37CA323-71F5-4569-9F52-02967BFD8168}">
      <dgm:prSet/>
      <dgm:spPr/>
      <dgm:t>
        <a:bodyPr/>
        <a:lstStyle/>
        <a:p>
          <a:endParaRPr lang="en-GB"/>
        </a:p>
      </dgm:t>
    </dgm:pt>
    <dgm:pt modelId="{AAD08BB6-C03F-4C61-A946-5801274825E3}" type="sibTrans" cxnId="{D37CA323-71F5-4569-9F52-02967BFD8168}">
      <dgm:prSet/>
      <dgm:spPr/>
      <dgm:t>
        <a:bodyPr/>
        <a:lstStyle/>
        <a:p>
          <a:endParaRPr lang="en-GB"/>
        </a:p>
      </dgm:t>
    </dgm:pt>
    <dgm:pt modelId="{2570E65B-4F23-4C54-BDC1-F27EBED3B853}">
      <dgm:prSet/>
      <dgm:spPr/>
      <dgm:t>
        <a:bodyPr/>
        <a:lstStyle/>
        <a:p>
          <a:r>
            <a:rPr lang="de-AT"/>
            <a:t>A domain is an AD management structure that contains</a:t>
          </a:r>
          <a:endParaRPr lang="en-AT"/>
        </a:p>
      </dgm:t>
    </dgm:pt>
    <dgm:pt modelId="{350989CE-AADA-4237-9DD2-877CE6DDBC17}" type="parTrans" cxnId="{EDF5E007-E5D1-4C3E-8CE9-7917AD8C8125}">
      <dgm:prSet/>
      <dgm:spPr/>
      <dgm:t>
        <a:bodyPr/>
        <a:lstStyle/>
        <a:p>
          <a:endParaRPr lang="en-GB"/>
        </a:p>
      </dgm:t>
    </dgm:pt>
    <dgm:pt modelId="{C60B38A3-8DB3-4782-BA86-6068E4E82457}" type="sibTrans" cxnId="{EDF5E007-E5D1-4C3E-8CE9-7917AD8C8125}">
      <dgm:prSet/>
      <dgm:spPr/>
      <dgm:t>
        <a:bodyPr/>
        <a:lstStyle/>
        <a:p>
          <a:endParaRPr lang="en-GB"/>
        </a:p>
      </dgm:t>
    </dgm:pt>
    <dgm:pt modelId="{8EA956E7-2DEA-465A-843E-222E5D07EC31}">
      <dgm:prSet/>
      <dgm:spPr/>
      <dgm:t>
        <a:bodyPr/>
        <a:lstStyle/>
        <a:p>
          <a:r>
            <a:rPr lang="de-AT"/>
            <a:t>Users, groups, computers</a:t>
          </a:r>
          <a:endParaRPr lang="en-AT"/>
        </a:p>
      </dgm:t>
    </dgm:pt>
    <dgm:pt modelId="{527349A2-41F0-46C6-9291-AC5B162BA8EC}" type="parTrans" cxnId="{282F490B-9139-4282-AD15-25768C1B1CD6}">
      <dgm:prSet/>
      <dgm:spPr/>
      <dgm:t>
        <a:bodyPr/>
        <a:lstStyle/>
        <a:p>
          <a:endParaRPr lang="en-GB"/>
        </a:p>
      </dgm:t>
    </dgm:pt>
    <dgm:pt modelId="{634CB43B-A576-4A41-A6CA-58B5B6AF0AF6}" type="sibTrans" cxnId="{282F490B-9139-4282-AD15-25768C1B1CD6}">
      <dgm:prSet/>
      <dgm:spPr/>
      <dgm:t>
        <a:bodyPr/>
        <a:lstStyle/>
        <a:p>
          <a:endParaRPr lang="en-GB"/>
        </a:p>
      </dgm:t>
    </dgm:pt>
    <dgm:pt modelId="{ED8F57B1-734D-4221-8366-67DF4FAC275B}">
      <dgm:prSet/>
      <dgm:spPr/>
      <dgm:t>
        <a:bodyPr/>
        <a:lstStyle/>
        <a:p>
          <a:r>
            <a:rPr lang="de-AT"/>
            <a:t>Policies (e.g. Password Policy)</a:t>
          </a:r>
          <a:endParaRPr lang="en-AT"/>
        </a:p>
      </dgm:t>
    </dgm:pt>
    <dgm:pt modelId="{1E3DE4EC-BD6C-4541-BD6A-80EA86791A03}" type="parTrans" cxnId="{F001D810-5DEA-459A-BAB7-85FA1C3A8FF7}">
      <dgm:prSet/>
      <dgm:spPr/>
      <dgm:t>
        <a:bodyPr/>
        <a:lstStyle/>
        <a:p>
          <a:endParaRPr lang="en-GB"/>
        </a:p>
      </dgm:t>
    </dgm:pt>
    <dgm:pt modelId="{C9D68E8F-E448-4448-8BE4-6577CFEBA070}" type="sibTrans" cxnId="{F001D810-5DEA-459A-BAB7-85FA1C3A8FF7}">
      <dgm:prSet/>
      <dgm:spPr/>
      <dgm:t>
        <a:bodyPr/>
        <a:lstStyle/>
        <a:p>
          <a:endParaRPr lang="en-GB"/>
        </a:p>
      </dgm:t>
    </dgm:pt>
    <dgm:pt modelId="{D56BF431-5EC0-4B91-A8C0-4C464EEA0453}">
      <dgm:prSet/>
      <dgm:spPr/>
      <dgm:t>
        <a:bodyPr/>
        <a:lstStyle/>
        <a:p>
          <a:r>
            <a:rPr lang="de-AT"/>
            <a:t>A forest contains one or more domains</a:t>
          </a:r>
          <a:endParaRPr lang="en-AT"/>
        </a:p>
      </dgm:t>
    </dgm:pt>
    <dgm:pt modelId="{51832031-C0D2-4358-81AC-25A480FAB3D1}" type="parTrans" cxnId="{C10FC94B-A492-42B7-A97F-C07C3CCB2D23}">
      <dgm:prSet/>
      <dgm:spPr/>
      <dgm:t>
        <a:bodyPr/>
        <a:lstStyle/>
        <a:p>
          <a:endParaRPr lang="en-GB"/>
        </a:p>
      </dgm:t>
    </dgm:pt>
    <dgm:pt modelId="{B6639B3D-FDDC-4239-BF4A-16F9F44E9ABA}" type="sibTrans" cxnId="{C10FC94B-A492-42B7-A97F-C07C3CCB2D23}">
      <dgm:prSet/>
      <dgm:spPr/>
      <dgm:t>
        <a:bodyPr/>
        <a:lstStyle/>
        <a:p>
          <a:endParaRPr lang="en-GB"/>
        </a:p>
      </dgm:t>
    </dgm:pt>
    <dgm:pt modelId="{B76684F4-8231-4D10-8419-E94B2183E35E}">
      <dgm:prSet/>
      <dgm:spPr/>
      <dgm:t>
        <a:bodyPr/>
        <a:lstStyle/>
        <a:p>
          <a:r>
            <a:rPr lang="de-AT" dirty="0"/>
            <a:t>DNS </a:t>
          </a:r>
          <a:r>
            <a:rPr lang="de-AT" dirty="0" err="1"/>
            <a:t>is</a:t>
          </a:r>
          <a:r>
            <a:rPr lang="de-AT" dirty="0"/>
            <a:t> a </a:t>
          </a:r>
          <a:r>
            <a:rPr lang="de-AT" dirty="0" err="1"/>
            <a:t>critical</a:t>
          </a:r>
          <a:r>
            <a:rPr lang="de-AT" dirty="0"/>
            <a:t> </a:t>
          </a:r>
          <a:r>
            <a:rPr lang="de-AT" dirty="0" err="1"/>
            <a:t>component</a:t>
          </a:r>
          <a:r>
            <a:rPr lang="de-AT" dirty="0"/>
            <a:t> in </a:t>
          </a:r>
          <a:r>
            <a:rPr lang="de-AT" dirty="0" err="1"/>
            <a:t>Active</a:t>
          </a:r>
          <a:r>
            <a:rPr lang="de-AT" dirty="0"/>
            <a:t> Directory</a:t>
          </a:r>
          <a:endParaRPr lang="en-AT" dirty="0"/>
        </a:p>
      </dgm:t>
    </dgm:pt>
    <dgm:pt modelId="{23EDA13B-20EA-4337-80CE-5C2B373E2621}" type="parTrans" cxnId="{23A5E613-0BA0-43EB-92D1-3724CD451BBF}">
      <dgm:prSet/>
      <dgm:spPr/>
      <dgm:t>
        <a:bodyPr/>
        <a:lstStyle/>
        <a:p>
          <a:endParaRPr lang="en-GB"/>
        </a:p>
      </dgm:t>
    </dgm:pt>
    <dgm:pt modelId="{CFB85AE0-8FA7-4582-9E30-18538254D0B1}" type="sibTrans" cxnId="{23A5E613-0BA0-43EB-92D1-3724CD451BBF}">
      <dgm:prSet/>
      <dgm:spPr/>
      <dgm:t>
        <a:bodyPr/>
        <a:lstStyle/>
        <a:p>
          <a:endParaRPr lang="en-GB"/>
        </a:p>
      </dgm:t>
    </dgm:pt>
    <dgm:pt modelId="{FC75AFE9-542B-4CF3-A00E-A4779B11FE22}" type="pres">
      <dgm:prSet presAssocID="{640A60A3-1924-4D39-8490-7C3B26AB6A84}" presName="linear" presStyleCnt="0">
        <dgm:presLayoutVars>
          <dgm:animLvl val="lvl"/>
          <dgm:resizeHandles val="exact"/>
        </dgm:presLayoutVars>
      </dgm:prSet>
      <dgm:spPr/>
    </dgm:pt>
    <dgm:pt modelId="{EDD33F95-14DF-4DFC-8D15-493BB3EC907E}" type="pres">
      <dgm:prSet presAssocID="{AFB4E593-87F4-42F6-B7FB-D7A7B768A20C}" presName="parentText" presStyleLbl="node1" presStyleIdx="0" presStyleCnt="3">
        <dgm:presLayoutVars>
          <dgm:chMax val="0"/>
          <dgm:bulletEnabled val="1"/>
        </dgm:presLayoutVars>
      </dgm:prSet>
      <dgm:spPr/>
    </dgm:pt>
    <dgm:pt modelId="{B8A6FFA8-F260-42C2-B3EF-ED1769B8027B}" type="pres">
      <dgm:prSet presAssocID="{AFB4E593-87F4-42F6-B7FB-D7A7B768A20C}" presName="childText" presStyleLbl="revTx" presStyleIdx="0" presStyleCnt="2">
        <dgm:presLayoutVars>
          <dgm:bulletEnabled val="1"/>
        </dgm:presLayoutVars>
      </dgm:prSet>
      <dgm:spPr/>
    </dgm:pt>
    <dgm:pt modelId="{A015B7D1-6C34-4934-950D-5027C80EB741}" type="pres">
      <dgm:prSet presAssocID="{2570E65B-4F23-4C54-BDC1-F27EBED3B853}" presName="parentText" presStyleLbl="node1" presStyleIdx="1" presStyleCnt="3">
        <dgm:presLayoutVars>
          <dgm:chMax val="0"/>
          <dgm:bulletEnabled val="1"/>
        </dgm:presLayoutVars>
      </dgm:prSet>
      <dgm:spPr/>
    </dgm:pt>
    <dgm:pt modelId="{AFDCF988-BD29-4501-9D4C-E95434567184}" type="pres">
      <dgm:prSet presAssocID="{2570E65B-4F23-4C54-BDC1-F27EBED3B853}" presName="childText" presStyleLbl="revTx" presStyleIdx="1" presStyleCnt="2">
        <dgm:presLayoutVars>
          <dgm:bulletEnabled val="1"/>
        </dgm:presLayoutVars>
      </dgm:prSet>
      <dgm:spPr/>
    </dgm:pt>
    <dgm:pt modelId="{33CF3837-AB92-4CE3-9AA3-98B2DA99F385}" type="pres">
      <dgm:prSet presAssocID="{D56BF431-5EC0-4B91-A8C0-4C464EEA0453}" presName="parentText" presStyleLbl="node1" presStyleIdx="2" presStyleCnt="3">
        <dgm:presLayoutVars>
          <dgm:chMax val="0"/>
          <dgm:bulletEnabled val="1"/>
        </dgm:presLayoutVars>
      </dgm:prSet>
      <dgm:spPr/>
    </dgm:pt>
  </dgm:ptLst>
  <dgm:cxnLst>
    <dgm:cxn modelId="{EDF5E007-E5D1-4C3E-8CE9-7917AD8C8125}" srcId="{640A60A3-1924-4D39-8490-7C3B26AB6A84}" destId="{2570E65B-4F23-4C54-BDC1-F27EBED3B853}" srcOrd="1" destOrd="0" parTransId="{350989CE-AADA-4237-9DD2-877CE6DDBC17}" sibTransId="{C60B38A3-8DB3-4782-BA86-6068E4E82457}"/>
    <dgm:cxn modelId="{282F490B-9139-4282-AD15-25768C1B1CD6}" srcId="{2570E65B-4F23-4C54-BDC1-F27EBED3B853}" destId="{8EA956E7-2DEA-465A-843E-222E5D07EC31}" srcOrd="0" destOrd="0" parTransId="{527349A2-41F0-46C6-9291-AC5B162BA8EC}" sibTransId="{634CB43B-A576-4A41-A6CA-58B5B6AF0AF6}"/>
    <dgm:cxn modelId="{F001D810-5DEA-459A-BAB7-85FA1C3A8FF7}" srcId="{2570E65B-4F23-4C54-BDC1-F27EBED3B853}" destId="{ED8F57B1-734D-4221-8366-67DF4FAC275B}" srcOrd="1" destOrd="0" parTransId="{1E3DE4EC-BD6C-4541-BD6A-80EA86791A03}" sibTransId="{C9D68E8F-E448-4448-8BE4-6577CFEBA070}"/>
    <dgm:cxn modelId="{23A5E613-0BA0-43EB-92D1-3724CD451BBF}" srcId="{AFB4E593-87F4-42F6-B7FB-D7A7B768A20C}" destId="{B76684F4-8231-4D10-8419-E94B2183E35E}" srcOrd="1" destOrd="0" parTransId="{23EDA13B-20EA-4337-80CE-5C2B373E2621}" sibTransId="{CFB85AE0-8FA7-4582-9E30-18538254D0B1}"/>
    <dgm:cxn modelId="{E4BDD51B-C9D2-482B-B6E4-6BE987889D5E}" type="presOf" srcId="{B76684F4-8231-4D10-8419-E94B2183E35E}" destId="{B8A6FFA8-F260-42C2-B3EF-ED1769B8027B}" srcOrd="0" destOrd="1" presId="urn:microsoft.com/office/officeart/2005/8/layout/vList2"/>
    <dgm:cxn modelId="{D37CA323-71F5-4569-9F52-02967BFD8168}" srcId="{AFB4E593-87F4-42F6-B7FB-D7A7B768A20C}" destId="{6F454CF2-7F79-420D-A61B-B6E0BE8E1379}" srcOrd="0" destOrd="0" parTransId="{C79AF0F6-F2BE-4917-A1A7-61AB74CF8959}" sibTransId="{AAD08BB6-C03F-4C61-A946-5801274825E3}"/>
    <dgm:cxn modelId="{741C7829-3881-46F4-A3F7-610E5D68815C}" srcId="{640A60A3-1924-4D39-8490-7C3B26AB6A84}" destId="{AFB4E593-87F4-42F6-B7FB-D7A7B768A20C}" srcOrd="0" destOrd="0" parTransId="{8B8CB034-76F2-41A5-BDEB-4C1BA7A83CA9}" sibTransId="{82205446-0A50-4EEF-A3A8-2BC5FF549DDF}"/>
    <dgm:cxn modelId="{C10FC94B-A492-42B7-A97F-C07C3CCB2D23}" srcId="{640A60A3-1924-4D39-8490-7C3B26AB6A84}" destId="{D56BF431-5EC0-4B91-A8C0-4C464EEA0453}" srcOrd="2" destOrd="0" parTransId="{51832031-C0D2-4358-81AC-25A480FAB3D1}" sibTransId="{B6639B3D-FDDC-4239-BF4A-16F9F44E9ABA}"/>
    <dgm:cxn modelId="{5469CF4E-3C7C-4C67-A49A-70C14F31B7D4}" type="presOf" srcId="{640A60A3-1924-4D39-8490-7C3B26AB6A84}" destId="{FC75AFE9-542B-4CF3-A00E-A4779B11FE22}" srcOrd="0" destOrd="0" presId="urn:microsoft.com/office/officeart/2005/8/layout/vList2"/>
    <dgm:cxn modelId="{5518E253-343B-4FD4-A3CC-0042A2E2AE08}" type="presOf" srcId="{D56BF431-5EC0-4B91-A8C0-4C464EEA0453}" destId="{33CF3837-AB92-4CE3-9AA3-98B2DA99F385}" srcOrd="0" destOrd="0" presId="urn:microsoft.com/office/officeart/2005/8/layout/vList2"/>
    <dgm:cxn modelId="{78CB8C86-350E-4A75-A4F6-53440AA2694C}" type="presOf" srcId="{6F454CF2-7F79-420D-A61B-B6E0BE8E1379}" destId="{B8A6FFA8-F260-42C2-B3EF-ED1769B8027B}" srcOrd="0" destOrd="0" presId="urn:microsoft.com/office/officeart/2005/8/layout/vList2"/>
    <dgm:cxn modelId="{96929EAC-42C1-4547-A43A-36E3C677ACE0}" type="presOf" srcId="{8EA956E7-2DEA-465A-843E-222E5D07EC31}" destId="{AFDCF988-BD29-4501-9D4C-E95434567184}" srcOrd="0" destOrd="0" presId="urn:microsoft.com/office/officeart/2005/8/layout/vList2"/>
    <dgm:cxn modelId="{696D0AB0-541C-4482-A48E-AB5393CB7066}" type="presOf" srcId="{2570E65B-4F23-4C54-BDC1-F27EBED3B853}" destId="{A015B7D1-6C34-4934-950D-5027C80EB741}" srcOrd="0" destOrd="0" presId="urn:microsoft.com/office/officeart/2005/8/layout/vList2"/>
    <dgm:cxn modelId="{5497F4D6-EEED-4CE9-94C2-DC6D3703B054}" type="presOf" srcId="{ED8F57B1-734D-4221-8366-67DF4FAC275B}" destId="{AFDCF988-BD29-4501-9D4C-E95434567184}" srcOrd="0" destOrd="1" presId="urn:microsoft.com/office/officeart/2005/8/layout/vList2"/>
    <dgm:cxn modelId="{A45925E6-306D-4677-B9CE-74129E472CD0}" type="presOf" srcId="{AFB4E593-87F4-42F6-B7FB-D7A7B768A20C}" destId="{EDD33F95-14DF-4DFC-8D15-493BB3EC907E}" srcOrd="0" destOrd="0" presId="urn:microsoft.com/office/officeart/2005/8/layout/vList2"/>
    <dgm:cxn modelId="{742DCE12-0B89-4C8E-8891-5679762E4EF6}" type="presParOf" srcId="{FC75AFE9-542B-4CF3-A00E-A4779B11FE22}" destId="{EDD33F95-14DF-4DFC-8D15-493BB3EC907E}" srcOrd="0" destOrd="0" presId="urn:microsoft.com/office/officeart/2005/8/layout/vList2"/>
    <dgm:cxn modelId="{946548DB-FDA3-4B10-925F-68FBD654F90D}" type="presParOf" srcId="{FC75AFE9-542B-4CF3-A00E-A4779B11FE22}" destId="{B8A6FFA8-F260-42C2-B3EF-ED1769B8027B}" srcOrd="1" destOrd="0" presId="urn:microsoft.com/office/officeart/2005/8/layout/vList2"/>
    <dgm:cxn modelId="{62FB3099-DF9A-40D5-94FF-2E71A9529676}" type="presParOf" srcId="{FC75AFE9-542B-4CF3-A00E-A4779B11FE22}" destId="{A015B7D1-6C34-4934-950D-5027C80EB741}" srcOrd="2" destOrd="0" presId="urn:microsoft.com/office/officeart/2005/8/layout/vList2"/>
    <dgm:cxn modelId="{8160E1A8-BE9B-4237-9E36-B01303811745}" type="presParOf" srcId="{FC75AFE9-542B-4CF3-A00E-A4779B11FE22}" destId="{AFDCF988-BD29-4501-9D4C-E95434567184}" srcOrd="3" destOrd="0" presId="urn:microsoft.com/office/officeart/2005/8/layout/vList2"/>
    <dgm:cxn modelId="{761D5853-0EA4-4AFD-AFE4-5D0A233DB091}" type="presParOf" srcId="{FC75AFE9-542B-4CF3-A00E-A4779B11FE22}" destId="{33CF3837-AB92-4CE3-9AA3-98B2DA99F38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868A0-F3D7-42F2-9670-2E58C4F79DCE}">
      <dsp:nvSpPr>
        <dsp:cNvPr id="0" name=""/>
        <dsp:cNvSpPr/>
      </dsp:nvSpPr>
      <dsp:spPr>
        <a:xfrm>
          <a:off x="3779" y="230"/>
          <a:ext cx="10508041"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de-AT" sz="3800" kern="1200" dirty="0" err="1"/>
            <a:t>Active</a:t>
          </a:r>
          <a:r>
            <a:rPr lang="de-AT" sz="3800" kern="1200" dirty="0"/>
            <a:t> Directory, in a </a:t>
          </a:r>
          <a:r>
            <a:rPr lang="de-AT" sz="3800" kern="1200" dirty="0" err="1"/>
            <a:t>nutshell</a:t>
          </a:r>
          <a:r>
            <a:rPr lang="de-AT" sz="3800" kern="1200" dirty="0"/>
            <a:t>, </a:t>
          </a:r>
          <a:r>
            <a:rPr lang="de-AT" sz="3800" kern="1200" dirty="0" err="1"/>
            <a:t>is</a:t>
          </a:r>
          <a:r>
            <a:rPr lang="de-AT" sz="3800" kern="1200" dirty="0"/>
            <a:t> an </a:t>
          </a:r>
          <a:r>
            <a:rPr lang="de-AT" sz="3800" kern="1200" dirty="0" err="1"/>
            <a:t>integrated</a:t>
          </a:r>
          <a:r>
            <a:rPr lang="de-AT" sz="3800" kern="1200" dirty="0"/>
            <a:t> </a:t>
          </a:r>
          <a:r>
            <a:rPr lang="de-AT" sz="3800" kern="1200" dirty="0" err="1"/>
            <a:t>identity</a:t>
          </a:r>
          <a:r>
            <a:rPr lang="de-AT" sz="3800" kern="1200" dirty="0"/>
            <a:t> and </a:t>
          </a:r>
          <a:r>
            <a:rPr lang="de-AT" sz="3800" kern="1200" dirty="0" err="1"/>
            <a:t>access</a:t>
          </a:r>
          <a:r>
            <a:rPr lang="de-AT" sz="3800" kern="1200" dirty="0"/>
            <a:t> </a:t>
          </a:r>
          <a:r>
            <a:rPr lang="de-AT" sz="3800" kern="1200" dirty="0" err="1"/>
            <a:t>solution</a:t>
          </a:r>
          <a:r>
            <a:rPr lang="de-AT" sz="3800" kern="1200" dirty="0"/>
            <a:t> </a:t>
          </a:r>
          <a:r>
            <a:rPr lang="de-AT" sz="3800" kern="1200" dirty="0" err="1"/>
            <a:t>that</a:t>
          </a:r>
          <a:r>
            <a:rPr lang="de-AT" sz="3800" kern="1200" dirty="0"/>
            <a:t> </a:t>
          </a:r>
          <a:r>
            <a:rPr lang="de-AT" sz="3800" kern="1200" dirty="0" err="1"/>
            <a:t>is</a:t>
          </a:r>
          <a:r>
            <a:rPr lang="de-AT" sz="3800" kern="1200" dirty="0"/>
            <a:t> </a:t>
          </a:r>
          <a:r>
            <a:rPr lang="de-AT" sz="3800" kern="1200" dirty="0" err="1"/>
            <a:t>used</a:t>
          </a:r>
          <a:r>
            <a:rPr lang="de-AT" sz="3800" kern="1200" dirty="0"/>
            <a:t> in </a:t>
          </a:r>
          <a:r>
            <a:rPr lang="de-AT" sz="3800" kern="1200" dirty="0" err="1"/>
            <a:t>many</a:t>
          </a:r>
          <a:r>
            <a:rPr lang="de-AT" sz="3800" kern="1200" dirty="0"/>
            <a:t> (</a:t>
          </a:r>
          <a:r>
            <a:rPr lang="de-AT" sz="3800" kern="1200" dirty="0" err="1"/>
            <a:t>or</a:t>
          </a:r>
          <a:r>
            <a:rPr lang="de-AT" sz="3800" kern="1200" dirty="0"/>
            <a:t> </a:t>
          </a:r>
          <a:r>
            <a:rPr lang="de-AT" sz="3800" kern="1200" dirty="0" err="1"/>
            <a:t>most</a:t>
          </a:r>
          <a:r>
            <a:rPr lang="de-AT" sz="3800" kern="1200" dirty="0"/>
            <a:t>) </a:t>
          </a:r>
          <a:r>
            <a:rPr lang="de-AT" sz="3800" kern="1200" dirty="0" err="1"/>
            <a:t>corporate</a:t>
          </a:r>
          <a:r>
            <a:rPr lang="de-AT" sz="3800" kern="1200" dirty="0"/>
            <a:t> </a:t>
          </a:r>
          <a:r>
            <a:rPr lang="de-AT" sz="3800" kern="1200" dirty="0" err="1"/>
            <a:t>networks</a:t>
          </a:r>
          <a:r>
            <a:rPr lang="de-AT" sz="3800" kern="1200" dirty="0"/>
            <a:t> </a:t>
          </a:r>
          <a:r>
            <a:rPr lang="de-AT" sz="3800" kern="1200" dirty="0" err="1"/>
            <a:t>around</a:t>
          </a:r>
          <a:r>
            <a:rPr lang="de-AT" sz="3800" kern="1200" dirty="0"/>
            <a:t> </a:t>
          </a:r>
          <a:r>
            <a:rPr lang="de-AT" sz="3800" kern="1200" dirty="0" err="1"/>
            <a:t>the</a:t>
          </a:r>
          <a:r>
            <a:rPr lang="de-AT" sz="3800" kern="1200" dirty="0"/>
            <a:t> </a:t>
          </a:r>
          <a:r>
            <a:rPr lang="de-AT" sz="3800" kern="1200" dirty="0" err="1"/>
            <a:t>world</a:t>
          </a:r>
          <a:endParaRPr lang="de-AT" sz="3800" kern="1200" dirty="0"/>
        </a:p>
      </dsp:txBody>
      <dsp:txXfrm>
        <a:off x="63457" y="59908"/>
        <a:ext cx="10388685" cy="1918209"/>
      </dsp:txXfrm>
    </dsp:sp>
    <dsp:sp modelId="{0E76FB17-4588-48D3-A40C-B7EE95FE10B2}">
      <dsp:nvSpPr>
        <dsp:cNvPr id="0" name=""/>
        <dsp:cNvSpPr/>
      </dsp:nvSpPr>
      <dsp:spPr>
        <a:xfrm>
          <a:off x="3779"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a:t>Store </a:t>
          </a:r>
          <a:r>
            <a:rPr lang="de-AT" sz="2600" kern="1200" dirty="0" err="1"/>
            <a:t>information</a:t>
          </a:r>
          <a:r>
            <a:rPr lang="de-AT" sz="2600" kern="1200" dirty="0"/>
            <a:t> </a:t>
          </a:r>
          <a:r>
            <a:rPr lang="de-AT" sz="2600" kern="1200" dirty="0" err="1"/>
            <a:t>about</a:t>
          </a:r>
          <a:r>
            <a:rPr lang="de-AT" sz="2600" kern="1200" dirty="0"/>
            <a:t> </a:t>
          </a:r>
          <a:r>
            <a:rPr lang="de-AT" sz="2600" kern="1200" dirty="0" err="1"/>
            <a:t>users</a:t>
          </a:r>
          <a:r>
            <a:rPr lang="de-AT" sz="2600" kern="1200" dirty="0"/>
            <a:t>, </a:t>
          </a:r>
          <a:r>
            <a:rPr lang="de-AT" sz="2600" kern="1200" dirty="0" err="1"/>
            <a:t>computers</a:t>
          </a:r>
          <a:r>
            <a:rPr lang="de-AT" sz="2600" kern="1200" dirty="0"/>
            <a:t>, </a:t>
          </a:r>
          <a:r>
            <a:rPr lang="de-AT" sz="2600" kern="1200" dirty="0" err="1"/>
            <a:t>groups</a:t>
          </a:r>
          <a:r>
            <a:rPr lang="de-AT" sz="2600" kern="1200" dirty="0"/>
            <a:t>, </a:t>
          </a:r>
          <a:r>
            <a:rPr lang="de-AT" sz="2600" kern="1200" dirty="0" err="1"/>
            <a:t>preferences</a:t>
          </a:r>
          <a:r>
            <a:rPr lang="de-AT" sz="2600" kern="1200" dirty="0"/>
            <a:t> and </a:t>
          </a:r>
          <a:r>
            <a:rPr lang="de-AT" sz="2600" kern="1200" dirty="0" err="1"/>
            <a:t>more</a:t>
          </a:r>
        </a:p>
      </dsp:txBody>
      <dsp:txXfrm>
        <a:off x="63457" y="2373220"/>
        <a:ext cx="3197576" cy="1918209"/>
      </dsp:txXfrm>
    </dsp:sp>
    <dsp:sp modelId="{14D98232-EBFA-4FB5-B7C4-068AC8573CC3}">
      <dsp:nvSpPr>
        <dsp:cNvPr id="0" name=""/>
        <dsp:cNvSpPr/>
      </dsp:nvSpPr>
      <dsp:spPr>
        <a:xfrm>
          <a:off x="3599333"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err="1"/>
            <a:t>Authenticate</a:t>
          </a:r>
          <a:r>
            <a:rPr lang="de-AT" sz="2600" kern="1200" dirty="0"/>
            <a:t> an </a:t>
          </a:r>
          <a:r>
            <a:rPr lang="de-AT" sz="2600" kern="1200" dirty="0" err="1"/>
            <a:t>identity</a:t>
          </a:r>
          <a:r>
            <a:rPr lang="de-AT" sz="2600" kern="1200" dirty="0"/>
            <a:t> (</a:t>
          </a:r>
          <a:r>
            <a:rPr lang="de-AT" sz="2600" kern="1200" dirty="0" err="1"/>
            <a:t>user</a:t>
          </a:r>
          <a:r>
            <a:rPr lang="de-AT" sz="2600" kern="1200" dirty="0"/>
            <a:t>, </a:t>
          </a:r>
          <a:r>
            <a:rPr lang="de-AT" sz="2600" kern="1200" dirty="0" err="1"/>
            <a:t>computer</a:t>
          </a:r>
          <a:r>
            <a:rPr lang="de-AT" sz="2600" kern="1200" dirty="0"/>
            <a:t>,…)</a:t>
          </a:r>
        </a:p>
      </dsp:txBody>
      <dsp:txXfrm>
        <a:off x="3659011" y="2373220"/>
        <a:ext cx="3197576" cy="1918209"/>
      </dsp:txXfrm>
    </dsp:sp>
    <dsp:sp modelId="{7A85794A-D305-48CE-B039-D7D7C6DDE137}">
      <dsp:nvSpPr>
        <dsp:cNvPr id="0" name=""/>
        <dsp:cNvSpPr/>
      </dsp:nvSpPr>
      <dsp:spPr>
        <a:xfrm>
          <a:off x="7194888"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a:t>Audit and </a:t>
          </a:r>
          <a:r>
            <a:rPr lang="de-AT" sz="2600" kern="1200" dirty="0" err="1"/>
            <a:t>control</a:t>
          </a:r>
          <a:r>
            <a:rPr lang="de-AT" sz="2600" kern="1200" dirty="0"/>
            <a:t> </a:t>
          </a:r>
          <a:r>
            <a:rPr lang="de-AT" sz="2600" kern="1200" dirty="0" err="1"/>
            <a:t>access</a:t>
          </a:r>
          <a:r>
            <a:rPr lang="de-AT" sz="2600" kern="1200" dirty="0"/>
            <a:t> </a:t>
          </a:r>
          <a:r>
            <a:rPr lang="de-AT" sz="2600" kern="1200" dirty="0" err="1"/>
            <a:t>through</a:t>
          </a:r>
          <a:r>
            <a:rPr lang="de-AT" sz="2600" kern="1200" dirty="0"/>
            <a:t> </a:t>
          </a:r>
          <a:r>
            <a:rPr lang="de-AT" sz="2600" kern="1200" dirty="0" err="1"/>
            <a:t>group</a:t>
          </a:r>
          <a:r>
            <a:rPr lang="de-AT" sz="2600" kern="1200" dirty="0"/>
            <a:t> </a:t>
          </a:r>
          <a:r>
            <a:rPr lang="de-AT" sz="2600" kern="1200" dirty="0" err="1"/>
            <a:t>memberships</a:t>
          </a:r>
          <a:endParaRPr lang="de-AT" sz="2600" kern="1200" dirty="0"/>
        </a:p>
      </dsp:txBody>
      <dsp:txXfrm>
        <a:off x="7254566" y="2373220"/>
        <a:ext cx="3197576" cy="1918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02C10-5A9A-4493-9D76-9A91E3B03AD2}">
      <dsp:nvSpPr>
        <dsp:cNvPr id="0" name=""/>
        <dsp:cNvSpPr/>
      </dsp:nvSpPr>
      <dsp:spPr>
        <a:xfrm>
          <a:off x="0" y="95017"/>
          <a:ext cx="6568440"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err="1"/>
            <a:t>Organiational</a:t>
          </a:r>
          <a:r>
            <a:rPr lang="de-AT" sz="2600" kern="1200" dirty="0"/>
            <a:t> </a:t>
          </a:r>
          <a:r>
            <a:rPr lang="de-AT" sz="2600" kern="1200" dirty="0" err="1"/>
            <a:t>units</a:t>
          </a:r>
          <a:r>
            <a:rPr lang="de-AT" sz="2600" kern="1200" dirty="0"/>
            <a:t> </a:t>
          </a:r>
          <a:r>
            <a:rPr lang="de-AT" sz="2600" kern="1200" dirty="0" err="1"/>
            <a:t>are</a:t>
          </a:r>
          <a:r>
            <a:rPr lang="de-AT" sz="2600" kern="1200" dirty="0"/>
            <a:t> like </a:t>
          </a:r>
          <a:r>
            <a:rPr lang="de-AT" sz="2600" kern="1200" dirty="0" err="1"/>
            <a:t>folders</a:t>
          </a:r>
          <a:r>
            <a:rPr lang="de-AT" sz="2600" kern="1200" dirty="0"/>
            <a:t> in a </a:t>
          </a:r>
          <a:r>
            <a:rPr lang="de-AT" sz="2600" kern="1200" dirty="0" err="1"/>
            <a:t>file</a:t>
          </a:r>
          <a:r>
            <a:rPr lang="de-AT" sz="2600" kern="1200" dirty="0"/>
            <a:t> </a:t>
          </a:r>
          <a:r>
            <a:rPr lang="de-AT" sz="2600" kern="1200" dirty="0" err="1"/>
            <a:t>system</a:t>
          </a:r>
          <a:r>
            <a:rPr lang="de-AT" sz="2600" kern="1200" dirty="0"/>
            <a:t>; </a:t>
          </a:r>
          <a:r>
            <a:rPr lang="de-AT" sz="2600" kern="1200" dirty="0" err="1"/>
            <a:t>used</a:t>
          </a:r>
          <a:r>
            <a:rPr lang="de-AT" sz="2600" kern="1200" dirty="0"/>
            <a:t> </a:t>
          </a:r>
          <a:r>
            <a:rPr lang="de-AT" sz="2600" kern="1200" dirty="0" err="1"/>
            <a:t>to</a:t>
          </a:r>
          <a:r>
            <a:rPr lang="de-AT" sz="2600" kern="1200" dirty="0"/>
            <a:t> </a:t>
          </a:r>
          <a:r>
            <a:rPr lang="de-AT" sz="2600" kern="1200" dirty="0" err="1"/>
            <a:t>organize</a:t>
          </a:r>
          <a:r>
            <a:rPr lang="de-AT" sz="2600" kern="1200" dirty="0"/>
            <a:t> </a:t>
          </a:r>
          <a:r>
            <a:rPr lang="de-AT" sz="2600" kern="1200" dirty="0" err="1"/>
            <a:t>users</a:t>
          </a:r>
          <a:r>
            <a:rPr lang="de-AT" sz="2600" kern="1200" dirty="0"/>
            <a:t>, </a:t>
          </a:r>
          <a:r>
            <a:rPr lang="de-AT" sz="2600" kern="1200" dirty="0" err="1"/>
            <a:t>groups</a:t>
          </a:r>
          <a:r>
            <a:rPr lang="de-AT" sz="2600" kern="1200" dirty="0"/>
            <a:t>,…</a:t>
          </a:r>
          <a:endParaRPr lang="en-AT" sz="2600" kern="1200" dirty="0"/>
        </a:p>
      </dsp:txBody>
      <dsp:txXfrm>
        <a:off x="50489" y="145506"/>
        <a:ext cx="6467462" cy="933302"/>
      </dsp:txXfrm>
    </dsp:sp>
    <dsp:sp modelId="{27D4A94A-C09F-40FA-A57F-7465452E8DD3}">
      <dsp:nvSpPr>
        <dsp:cNvPr id="0" name=""/>
        <dsp:cNvSpPr/>
      </dsp:nvSpPr>
      <dsp:spPr>
        <a:xfrm>
          <a:off x="0" y="1204177"/>
          <a:ext cx="6568440"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a:t>Sites usually describe how a network looks like</a:t>
          </a:r>
          <a:endParaRPr lang="de-AT" sz="2600" kern="1200" dirty="0"/>
        </a:p>
      </dsp:txBody>
      <dsp:txXfrm>
        <a:off x="50489" y="1254666"/>
        <a:ext cx="6467462" cy="933302"/>
      </dsp:txXfrm>
    </dsp:sp>
    <dsp:sp modelId="{99D75FB8-8CE8-41E9-9D01-78507467B43E}">
      <dsp:nvSpPr>
        <dsp:cNvPr id="0" name=""/>
        <dsp:cNvSpPr/>
      </dsp:nvSpPr>
      <dsp:spPr>
        <a:xfrm>
          <a:off x="0" y="2238457"/>
          <a:ext cx="6568440"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5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de-AT" sz="2000" kern="1200"/>
            <a:t>DCs, Computers, Users,… can be allocated to a site</a:t>
          </a:r>
          <a:endParaRPr lang="de-AT" sz="2000" kern="1200" dirty="0"/>
        </a:p>
        <a:p>
          <a:pPr marL="228600" lvl="1" indent="-228600" algn="l" defTabSz="889000">
            <a:lnSpc>
              <a:spcPct val="90000"/>
            </a:lnSpc>
            <a:spcBef>
              <a:spcPct val="0"/>
            </a:spcBef>
            <a:spcAft>
              <a:spcPct val="20000"/>
            </a:spcAft>
            <a:buChar char="•"/>
          </a:pPr>
          <a:r>
            <a:rPr lang="de-AT" sz="2000" kern="1200"/>
            <a:t>Usually these objects are in the same or in adjacent networks (subnet)</a:t>
          </a:r>
          <a:endParaRPr lang="de-AT" sz="2000" kern="1200" dirty="0"/>
        </a:p>
        <a:p>
          <a:pPr marL="228600" lvl="1" indent="-228600" algn="l" defTabSz="889000">
            <a:lnSpc>
              <a:spcPct val="90000"/>
            </a:lnSpc>
            <a:spcBef>
              <a:spcPct val="0"/>
            </a:spcBef>
            <a:spcAft>
              <a:spcPct val="20000"/>
            </a:spcAft>
            <a:buChar char="•"/>
          </a:pPr>
          <a:r>
            <a:rPr lang="de-AT" sz="2000" kern="1200"/>
            <a:t>Sites can be used to make sure that a computer always contacts the nearest (in terms of network) DC and always uses the nearest services (regarding AD integrated services)</a:t>
          </a:r>
          <a:endParaRPr lang="de-AT" sz="2000" kern="1200" dirty="0"/>
        </a:p>
      </dsp:txBody>
      <dsp:txXfrm>
        <a:off x="0" y="2238457"/>
        <a:ext cx="6568440" cy="2152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Group policy objects (GPO) can be seen as centrally managed settings, that either apply to a user or a computer</a:t>
          </a:r>
          <a:endParaRPr lang="en-AT" sz="2300" kern="1200" dirty="0"/>
        </a:p>
      </dsp:txBody>
      <dsp:txXfrm>
        <a:off x="0" y="2190"/>
        <a:ext cx="6568440" cy="1493964"/>
      </dsp:txXfrm>
    </dsp:sp>
    <dsp:sp modelId="{81103C12-6D22-44A8-8479-050B0720C0C3}">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D83C0-FBBB-4E8B-9E47-F086480AEAD2}">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Group policies are managed from a central console (the Group Policy Management Console) and can be scoped to specific users, groups, organizational units and more</a:t>
          </a:r>
          <a:endParaRPr lang="de-AT" sz="2300" kern="1200" dirty="0"/>
        </a:p>
      </dsp:txBody>
      <dsp:txXfrm>
        <a:off x="0" y="1496155"/>
        <a:ext cx="6568440" cy="1493964"/>
      </dsp:txXfrm>
    </dsp:sp>
    <dsp:sp modelId="{02372D1A-9CFE-4533-98E2-23B237F42AC5}">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14A1F-28C3-42FB-82BC-8E0996C76BE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Most group policy settings eventually turn into a registry key that is set on the target computer</a:t>
          </a:r>
          <a:endParaRPr lang="de-AT" sz="2300" kern="1200" dirty="0"/>
        </a:p>
      </dsp:txBody>
      <dsp:txXfrm>
        <a:off x="0" y="2990119"/>
        <a:ext cx="6568440" cy="14939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a:t>On every Windows computer, a dedicated service („Group Policy Client“) checks if there are new settings to be applied</a:t>
          </a:r>
          <a:endParaRPr lang="en-AT" sz="2900" kern="1200" dirty="0"/>
        </a:p>
      </dsp:txBody>
      <dsp:txXfrm>
        <a:off x="0" y="2190"/>
        <a:ext cx="6568440" cy="1493964"/>
      </dsp:txXfrm>
    </dsp:sp>
    <dsp:sp modelId="{AB91FF63-6D65-440F-A031-A62902F01AC8}">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EABF19-8012-4CE3-A77A-9496FF8287D4}">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dirty="0"/>
            <a:t>Computer </a:t>
          </a:r>
          <a:r>
            <a:rPr lang="de-AT" sz="2900" kern="1200" dirty="0" err="1"/>
            <a:t>settings</a:t>
          </a:r>
          <a:r>
            <a:rPr lang="de-AT" sz="2900" kern="1200" dirty="0"/>
            <a:t> </a:t>
          </a:r>
          <a:r>
            <a:rPr lang="de-AT" sz="2900" kern="1200" dirty="0" err="1"/>
            <a:t>are</a:t>
          </a:r>
          <a:r>
            <a:rPr lang="de-AT" sz="2900" kern="1200" dirty="0"/>
            <a:t> </a:t>
          </a:r>
          <a:r>
            <a:rPr lang="de-AT" sz="2900" kern="1200" dirty="0" err="1"/>
            <a:t>applied</a:t>
          </a:r>
          <a:r>
            <a:rPr lang="de-AT" sz="2900" kern="1200" dirty="0"/>
            <a:t> on </a:t>
          </a:r>
          <a:r>
            <a:rPr lang="de-AT" sz="2900" kern="1200" dirty="0" err="1"/>
            <a:t>startup</a:t>
          </a:r>
          <a:r>
            <a:rPr lang="de-AT" sz="2900" kern="1200" dirty="0"/>
            <a:t> and </a:t>
          </a:r>
          <a:r>
            <a:rPr lang="de-AT" sz="2900" kern="1200" dirty="0" err="1"/>
            <a:t>every</a:t>
          </a:r>
          <a:r>
            <a:rPr lang="de-AT" sz="2900" kern="1200" dirty="0"/>
            <a:t> 90-120 </a:t>
          </a:r>
          <a:r>
            <a:rPr lang="de-AT" sz="2900" kern="1200" dirty="0" err="1"/>
            <a:t>minutes</a:t>
          </a:r>
          <a:r>
            <a:rPr lang="de-AT" sz="2900" kern="1200" dirty="0"/>
            <a:t> </a:t>
          </a:r>
          <a:r>
            <a:rPr lang="de-AT" sz="2900" kern="1200" dirty="0" err="1"/>
            <a:t>later</a:t>
          </a:r>
          <a:endParaRPr lang="de-AT" sz="2900" kern="1200" dirty="0"/>
        </a:p>
      </dsp:txBody>
      <dsp:txXfrm>
        <a:off x="0" y="1496155"/>
        <a:ext cx="6568440" cy="1493964"/>
      </dsp:txXfrm>
    </dsp:sp>
    <dsp:sp modelId="{1DED770D-258E-4E76-A2EC-F89488CCEAB9}">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ABB04-3FA1-44CD-A8C7-C62ABB38D06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dirty="0"/>
            <a:t>User </a:t>
          </a:r>
          <a:r>
            <a:rPr lang="de-AT" sz="2900" kern="1200" dirty="0" err="1"/>
            <a:t>settings</a:t>
          </a:r>
          <a:r>
            <a:rPr lang="de-AT" sz="2900" kern="1200" dirty="0"/>
            <a:t> </a:t>
          </a:r>
          <a:r>
            <a:rPr lang="de-AT" sz="2900" kern="1200" dirty="0" err="1"/>
            <a:t>are</a:t>
          </a:r>
          <a:r>
            <a:rPr lang="de-AT" sz="2900" kern="1200" dirty="0"/>
            <a:t> </a:t>
          </a:r>
          <a:r>
            <a:rPr lang="de-AT" sz="2900" kern="1200" dirty="0" err="1"/>
            <a:t>applied</a:t>
          </a:r>
          <a:r>
            <a:rPr lang="de-AT" sz="2900" kern="1200" dirty="0"/>
            <a:t> upon </a:t>
          </a:r>
          <a:r>
            <a:rPr lang="de-AT" sz="2900" kern="1200" dirty="0" err="1"/>
            <a:t>logon</a:t>
          </a:r>
          <a:r>
            <a:rPr lang="de-AT" sz="2900" kern="1200" dirty="0"/>
            <a:t> and </a:t>
          </a:r>
          <a:r>
            <a:rPr lang="de-AT" sz="2900" kern="1200" dirty="0" err="1"/>
            <a:t>every</a:t>
          </a:r>
          <a:r>
            <a:rPr lang="de-AT" sz="2900" kern="1200" dirty="0"/>
            <a:t> 90-120 </a:t>
          </a:r>
          <a:r>
            <a:rPr lang="de-AT" sz="2900" kern="1200" dirty="0" err="1"/>
            <a:t>minutes</a:t>
          </a:r>
          <a:r>
            <a:rPr lang="de-AT" sz="2900" kern="1200" dirty="0"/>
            <a:t> </a:t>
          </a:r>
          <a:r>
            <a:rPr lang="de-AT" sz="2900" kern="1200" dirty="0" err="1"/>
            <a:t>later</a:t>
          </a:r>
          <a:endParaRPr lang="de-AT" sz="2900" kern="1200" dirty="0"/>
        </a:p>
      </dsp:txBody>
      <dsp:txXfrm>
        <a:off x="0" y="2990119"/>
        <a:ext cx="6568440" cy="14939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85520-5341-43FD-A332-FD09485EC9D7}">
      <dsp:nvSpPr>
        <dsp:cNvPr id="0" name=""/>
        <dsp:cNvSpPr/>
      </dsp:nvSpPr>
      <dsp:spPr>
        <a:xfrm>
          <a:off x="0" y="2145"/>
          <a:ext cx="6200816" cy="6210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Domain Admins</a:t>
          </a:r>
          <a:endParaRPr lang="en-AT" sz="1800" kern="1200" dirty="0"/>
        </a:p>
      </dsp:txBody>
      <dsp:txXfrm>
        <a:off x="30318" y="32463"/>
        <a:ext cx="6140180" cy="560429"/>
      </dsp:txXfrm>
    </dsp:sp>
    <dsp:sp modelId="{BD6CFAEC-3D54-4D8A-8620-1A5C5A5D0516}">
      <dsp:nvSpPr>
        <dsp:cNvPr id="0" name=""/>
        <dsp:cNvSpPr/>
      </dsp:nvSpPr>
      <dsp:spPr>
        <a:xfrm>
          <a:off x="0" y="635683"/>
          <a:ext cx="6200816" cy="6210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Other </a:t>
          </a:r>
          <a:r>
            <a:rPr lang="de-AT" sz="1800" kern="1200" dirty="0" err="1"/>
            <a:t>privileged</a:t>
          </a:r>
          <a:r>
            <a:rPr lang="de-AT" sz="1800" kern="1200" dirty="0"/>
            <a:t> </a:t>
          </a:r>
          <a:r>
            <a:rPr lang="de-AT" sz="1800" kern="1200" dirty="0" err="1"/>
            <a:t>users</a:t>
          </a:r>
          <a:r>
            <a:rPr lang="de-AT" sz="1800" kern="1200" dirty="0"/>
            <a:t> (= </a:t>
          </a:r>
          <a:r>
            <a:rPr lang="de-AT" sz="1800" kern="1200" dirty="0" err="1"/>
            <a:t>server</a:t>
          </a:r>
          <a:r>
            <a:rPr lang="de-AT" sz="1800" kern="1200" dirty="0"/>
            <a:t> </a:t>
          </a:r>
          <a:r>
            <a:rPr lang="de-AT" sz="1800" kern="1200" dirty="0" err="1"/>
            <a:t>admin</a:t>
          </a:r>
          <a:r>
            <a:rPr lang="de-AT" sz="1800" kern="1200" dirty="0"/>
            <a:t>, </a:t>
          </a:r>
          <a:r>
            <a:rPr lang="de-AT" sz="1800" kern="1200" dirty="0" err="1"/>
            <a:t>helpdesk</a:t>
          </a:r>
          <a:r>
            <a:rPr lang="de-AT" sz="1800" kern="1200" dirty="0"/>
            <a:t>, </a:t>
          </a:r>
          <a:r>
            <a:rPr lang="de-AT" sz="1800" kern="1200" dirty="0" err="1"/>
            <a:t>developer</a:t>
          </a:r>
          <a:r>
            <a:rPr lang="de-AT" sz="1800" kern="1200" dirty="0"/>
            <a:t>,...)</a:t>
          </a:r>
          <a:endParaRPr lang="en-AT" sz="1800" kern="1200" dirty="0"/>
        </a:p>
      </dsp:txBody>
      <dsp:txXfrm>
        <a:off x="30318" y="666001"/>
        <a:ext cx="6140180" cy="560429"/>
      </dsp:txXfrm>
    </dsp:sp>
    <dsp:sp modelId="{EC972EC6-641E-4730-BA44-A8B99F5A47C9}">
      <dsp:nvSpPr>
        <dsp:cNvPr id="0" name=""/>
        <dsp:cNvSpPr/>
      </dsp:nvSpPr>
      <dsp:spPr>
        <a:xfrm>
          <a:off x="0" y="1269222"/>
          <a:ext cx="6200816" cy="6210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Executives</a:t>
          </a:r>
          <a:r>
            <a:rPr lang="de-AT" sz="1800" kern="1200" dirty="0">
              <a:latin typeface="Calibri Light" panose="020F0302020204030204"/>
            </a:rPr>
            <a:t> </a:t>
          </a:r>
          <a:endParaRPr lang="de-AT" sz="1800" kern="1200" dirty="0"/>
        </a:p>
      </dsp:txBody>
      <dsp:txXfrm>
        <a:off x="30318" y="1299540"/>
        <a:ext cx="6140180" cy="560429"/>
      </dsp:txXfrm>
    </dsp:sp>
    <dsp:sp modelId="{48D05B12-26F4-437D-BCF2-731C8735447D}">
      <dsp:nvSpPr>
        <dsp:cNvPr id="0" name=""/>
        <dsp:cNvSpPr/>
      </dsp:nvSpPr>
      <dsp:spPr>
        <a:xfrm>
          <a:off x="0" y="1902760"/>
          <a:ext cx="6200816" cy="6210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Soft targets (Weak password, old passwords, passwords do not change, accounts that never logged in…)</a:t>
          </a:r>
          <a:endParaRPr lang="en-AT" sz="1800" kern="1200" dirty="0"/>
        </a:p>
      </dsp:txBody>
      <dsp:txXfrm>
        <a:off x="30318" y="1933078"/>
        <a:ext cx="6140180" cy="560429"/>
      </dsp:txXfrm>
    </dsp:sp>
    <dsp:sp modelId="{CD0D6B83-4DB8-4B27-9638-98A2DA324EC6}">
      <dsp:nvSpPr>
        <dsp:cNvPr id="0" name=""/>
        <dsp:cNvSpPr/>
      </dsp:nvSpPr>
      <dsp:spPr>
        <a:xfrm>
          <a:off x="0" y="2536299"/>
          <a:ext cx="6200816" cy="6210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Network </a:t>
          </a:r>
          <a:r>
            <a:rPr lang="de-AT" sz="1800" kern="1200" dirty="0" err="1"/>
            <a:t>mapping</a:t>
          </a:r>
          <a:r>
            <a:rPr lang="de-AT" sz="1800" kern="1200" dirty="0"/>
            <a:t> (</a:t>
          </a:r>
          <a:r>
            <a:rPr lang="de-AT" sz="1800" kern="1200" dirty="0" err="1"/>
            <a:t>based</a:t>
          </a:r>
          <a:r>
            <a:rPr lang="de-AT" sz="1800" kern="1200" dirty="0"/>
            <a:t> on AD </a:t>
          </a:r>
          <a:r>
            <a:rPr lang="de-AT" sz="1800" kern="1200" dirty="0" err="1"/>
            <a:t>sites</a:t>
          </a:r>
          <a:r>
            <a:rPr lang="de-AT" sz="1800" kern="1200" dirty="0"/>
            <a:t>, </a:t>
          </a:r>
          <a:r>
            <a:rPr lang="de-AT" sz="1800" kern="1200" dirty="0" err="1"/>
            <a:t>determine</a:t>
          </a:r>
          <a:r>
            <a:rPr lang="de-AT" sz="1800" kern="1200" dirty="0"/>
            <a:t> IP </a:t>
          </a:r>
          <a:r>
            <a:rPr lang="de-AT" sz="1800" kern="1200" dirty="0" err="1"/>
            <a:t>topology</a:t>
          </a:r>
          <a:r>
            <a:rPr lang="de-AT" sz="1800" kern="1200" dirty="0"/>
            <a:t>)</a:t>
          </a:r>
          <a:endParaRPr lang="en-AT" sz="1800" kern="1200" dirty="0"/>
        </a:p>
      </dsp:txBody>
      <dsp:txXfrm>
        <a:off x="30318" y="2566617"/>
        <a:ext cx="6140180" cy="560429"/>
      </dsp:txXfrm>
    </dsp:sp>
    <dsp:sp modelId="{AE5C6B5F-4F26-43D2-BAD9-6C33EDDE9E59}">
      <dsp:nvSpPr>
        <dsp:cNvPr id="0" name=""/>
        <dsp:cNvSpPr/>
      </dsp:nvSpPr>
      <dsp:spPr>
        <a:xfrm>
          <a:off x="0" y="3169837"/>
          <a:ext cx="6200816" cy="6210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Group Policy (</a:t>
          </a:r>
          <a:r>
            <a:rPr lang="de-AT" sz="1800" kern="1200" dirty="0" err="1"/>
            <a:t>weak</a:t>
          </a:r>
          <a:r>
            <a:rPr lang="de-AT" sz="1800" kern="1200" dirty="0"/>
            <a:t> </a:t>
          </a:r>
          <a:r>
            <a:rPr lang="de-AT" sz="1800" kern="1200" dirty="0" err="1"/>
            <a:t>spots</a:t>
          </a:r>
          <a:r>
            <a:rPr lang="de-AT" sz="1800" kern="1200" dirty="0"/>
            <a:t> and </a:t>
          </a:r>
          <a:r>
            <a:rPr lang="de-AT" sz="1800" kern="1200" dirty="0" err="1"/>
            <a:t>protection</a:t>
          </a:r>
          <a:r>
            <a:rPr lang="de-AT" sz="1800" kern="1200" dirty="0"/>
            <a:t> </a:t>
          </a:r>
          <a:r>
            <a:rPr lang="de-AT" sz="1800" kern="1200" dirty="0" err="1"/>
            <a:t>mechanisms</a:t>
          </a:r>
          <a:r>
            <a:rPr lang="de-AT" sz="1800" kern="1200" dirty="0"/>
            <a:t> in </a:t>
          </a:r>
          <a:r>
            <a:rPr lang="de-AT" sz="1800" kern="1200" dirty="0" err="1"/>
            <a:t>place</a:t>
          </a:r>
          <a:r>
            <a:rPr lang="de-AT" sz="1800" kern="1200" dirty="0"/>
            <a:t>)</a:t>
          </a:r>
          <a:endParaRPr lang="en-AT" sz="1800" kern="1200" dirty="0"/>
        </a:p>
      </dsp:txBody>
      <dsp:txXfrm>
        <a:off x="30318" y="3200155"/>
        <a:ext cx="6140180" cy="560429"/>
      </dsp:txXfrm>
    </dsp:sp>
    <dsp:sp modelId="{70CB9310-7977-42EC-A426-8C0A350F4A9E}">
      <dsp:nvSpPr>
        <dsp:cNvPr id="0" name=""/>
        <dsp:cNvSpPr/>
      </dsp:nvSpPr>
      <dsp:spPr>
        <a:xfrm>
          <a:off x="0" y="3803376"/>
          <a:ext cx="6200816" cy="6210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Software </a:t>
          </a:r>
          <a:r>
            <a:rPr lang="de-AT" sz="1800" kern="1200" dirty="0" err="1"/>
            <a:t>deployment</a:t>
          </a:r>
          <a:r>
            <a:rPr lang="de-AT" sz="1800" kern="1200" dirty="0"/>
            <a:t> (SCCM et Al.)</a:t>
          </a:r>
          <a:endParaRPr lang="en-AT" sz="1800" kern="1200" dirty="0"/>
        </a:p>
      </dsp:txBody>
      <dsp:txXfrm>
        <a:off x="30318" y="3833694"/>
        <a:ext cx="6140180" cy="560429"/>
      </dsp:txXfrm>
    </dsp:sp>
    <dsp:sp modelId="{6312A168-63AC-4AE8-9047-5E74D0A4760C}">
      <dsp:nvSpPr>
        <dsp:cNvPr id="0" name=""/>
        <dsp:cNvSpPr/>
      </dsp:nvSpPr>
      <dsp:spPr>
        <a:xfrm>
          <a:off x="0" y="4436915"/>
          <a:ext cx="6200816" cy="6210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Services and </a:t>
          </a:r>
          <a:r>
            <a:rPr lang="de-AT" sz="1800" kern="1200" dirty="0" err="1"/>
            <a:t>service</a:t>
          </a:r>
          <a:r>
            <a:rPr lang="de-AT" sz="1800" kern="1200" dirty="0"/>
            <a:t> </a:t>
          </a:r>
          <a:r>
            <a:rPr lang="de-AT" sz="1800" kern="1200" dirty="0" err="1"/>
            <a:t>accounts</a:t>
          </a:r>
          <a:endParaRPr lang="en-AT" sz="1800" kern="1200" dirty="0" err="1"/>
        </a:p>
      </dsp:txBody>
      <dsp:txXfrm>
        <a:off x="30318" y="4467233"/>
        <a:ext cx="6140180" cy="560429"/>
      </dsp:txXfrm>
    </dsp:sp>
    <dsp:sp modelId="{CCCB447F-F0C9-4766-8849-73D442ABFC23}">
      <dsp:nvSpPr>
        <dsp:cNvPr id="0" name=""/>
        <dsp:cNvSpPr/>
      </dsp:nvSpPr>
      <dsp:spPr>
        <a:xfrm>
          <a:off x="0" y="5070453"/>
          <a:ext cx="6200816" cy="6210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Delegation </a:t>
          </a:r>
          <a:r>
            <a:rPr lang="de-AT" sz="1800" kern="1200" dirty="0" err="1"/>
            <a:t>rights</a:t>
          </a:r>
          <a:endParaRPr lang="en-AT" sz="1800" kern="1200" dirty="0" err="1"/>
        </a:p>
      </dsp:txBody>
      <dsp:txXfrm>
        <a:off x="30318" y="5100771"/>
        <a:ext cx="6140180" cy="56042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3B43F-3973-4198-B963-6EEF23E939A9}">
      <dsp:nvSpPr>
        <dsp:cNvPr id="0" name=""/>
        <dsp:cNvSpPr/>
      </dsp:nvSpPr>
      <dsp:spPr>
        <a:xfrm>
          <a:off x="0" y="24623"/>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a:t>MS-NLMP </a:t>
          </a:r>
          <a:r>
            <a:rPr lang="de-AT" sz="2600" kern="1200" dirty="0" err="1"/>
            <a:t>is</a:t>
          </a:r>
          <a:r>
            <a:rPr lang="de-AT" sz="2600" kern="1200" dirty="0"/>
            <a:t> a </a:t>
          </a:r>
          <a:r>
            <a:rPr lang="de-AT" sz="2600" kern="1200" dirty="0" err="1"/>
            <a:t>challenge</a:t>
          </a:r>
          <a:r>
            <a:rPr lang="de-AT" sz="2600" kern="1200" dirty="0"/>
            <a:t>-/response-</a:t>
          </a:r>
          <a:r>
            <a:rPr lang="de-AT" sz="2600" kern="1200" dirty="0" err="1"/>
            <a:t>based</a:t>
          </a:r>
          <a:r>
            <a:rPr lang="de-AT" sz="2600" kern="1200" dirty="0"/>
            <a:t> </a:t>
          </a:r>
          <a:r>
            <a:rPr lang="de-AT" sz="2600" kern="1200" dirty="0" err="1"/>
            <a:t>authentication</a:t>
          </a:r>
          <a:r>
            <a:rPr lang="de-AT" sz="2600" kern="1200" dirty="0"/>
            <a:t> </a:t>
          </a:r>
          <a:r>
            <a:rPr lang="de-AT" sz="2600" kern="1200" dirty="0" err="1"/>
            <a:t>scheme</a:t>
          </a:r>
          <a:r>
            <a:rPr lang="de-AT" sz="2600" kern="1200" dirty="0"/>
            <a:t> </a:t>
          </a:r>
          <a:r>
            <a:rPr lang="de-AT" sz="2600" kern="1200" dirty="0" err="1"/>
            <a:t>for</a:t>
          </a:r>
          <a:r>
            <a:rPr lang="de-AT" sz="2600" kern="1200" dirty="0"/>
            <a:t> </a:t>
          </a:r>
          <a:r>
            <a:rPr lang="de-AT" sz="2600" kern="1200" dirty="0" err="1"/>
            <a:t>authentication</a:t>
          </a:r>
          <a:r>
            <a:rPr lang="de-AT" sz="2600" kern="1200" dirty="0"/>
            <a:t> </a:t>
          </a:r>
          <a:r>
            <a:rPr lang="de-AT" sz="2600" kern="1200" dirty="0" err="1"/>
            <a:t>over</a:t>
          </a:r>
          <a:r>
            <a:rPr lang="de-AT" sz="2600" kern="1200" dirty="0"/>
            <a:t> </a:t>
          </a:r>
          <a:r>
            <a:rPr lang="de-AT" sz="2600" kern="1200" dirty="0" err="1"/>
            <a:t>the</a:t>
          </a:r>
          <a:r>
            <a:rPr lang="de-AT" sz="2600" kern="1200" dirty="0"/>
            <a:t> network</a:t>
          </a:r>
          <a:endParaRPr lang="en-AT" sz="2600" kern="1200" dirty="0"/>
        </a:p>
      </dsp:txBody>
      <dsp:txXfrm>
        <a:off x="50489" y="75112"/>
        <a:ext cx="10414622" cy="933302"/>
      </dsp:txXfrm>
    </dsp:sp>
    <dsp:sp modelId="{1499435E-D09F-4E7D-929F-0A4E64E0FD6C}">
      <dsp:nvSpPr>
        <dsp:cNvPr id="0" name=""/>
        <dsp:cNvSpPr/>
      </dsp:nvSpPr>
      <dsp:spPr>
        <a:xfrm>
          <a:off x="0" y="1133784"/>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a:t>MS-NLMP </a:t>
          </a:r>
          <a:r>
            <a:rPr lang="de-AT" sz="2600" kern="1200" dirty="0" err="1"/>
            <a:t>is</a:t>
          </a:r>
          <a:r>
            <a:rPr lang="de-AT" sz="2600" kern="1200" dirty="0"/>
            <a:t> </a:t>
          </a:r>
          <a:r>
            <a:rPr lang="de-AT" sz="2600" kern="1200" dirty="0" err="1"/>
            <a:t>supported</a:t>
          </a:r>
          <a:r>
            <a:rPr lang="de-AT" sz="2600" kern="1200" dirty="0"/>
            <a:t> </a:t>
          </a:r>
          <a:r>
            <a:rPr lang="de-AT" sz="2600" kern="1200" dirty="0" err="1"/>
            <a:t>by</a:t>
          </a:r>
          <a:r>
            <a:rPr lang="de-AT" sz="2600" kern="1200" dirty="0"/>
            <a:t> </a:t>
          </a:r>
          <a:r>
            <a:rPr lang="de-AT" sz="2600" kern="1200" dirty="0" err="1"/>
            <a:t>various</a:t>
          </a:r>
          <a:r>
            <a:rPr lang="de-AT" sz="2600" kern="1200" dirty="0"/>
            <a:t> „</a:t>
          </a:r>
          <a:r>
            <a:rPr lang="de-AT" sz="2600" kern="1200" dirty="0" err="1"/>
            <a:t>transport</a:t>
          </a:r>
          <a:r>
            <a:rPr lang="de-AT" sz="2600" kern="1200" dirty="0"/>
            <a:t>“ </a:t>
          </a:r>
          <a:r>
            <a:rPr lang="de-AT" sz="2600" kern="1200" dirty="0" err="1"/>
            <a:t>protocols</a:t>
          </a:r>
          <a:r>
            <a:rPr lang="de-AT" sz="2600" kern="1200" dirty="0"/>
            <a:t> like SMB </a:t>
          </a:r>
          <a:r>
            <a:rPr lang="de-AT" sz="2600" kern="1200" dirty="0" err="1"/>
            <a:t>or</a:t>
          </a:r>
          <a:r>
            <a:rPr lang="de-AT" sz="2600" kern="1200" dirty="0"/>
            <a:t> HTTP</a:t>
          </a:r>
          <a:endParaRPr lang="en-AT" sz="2600" kern="1200" dirty="0"/>
        </a:p>
      </dsp:txBody>
      <dsp:txXfrm>
        <a:off x="50489" y="1184273"/>
        <a:ext cx="10414622" cy="933302"/>
      </dsp:txXfrm>
    </dsp:sp>
    <dsp:sp modelId="{46D9BB19-5732-43F0-A9C0-32687DC83B2F}">
      <dsp:nvSpPr>
        <dsp:cNvPr id="0" name=""/>
        <dsp:cNvSpPr/>
      </dsp:nvSpPr>
      <dsp:spPr>
        <a:xfrm>
          <a:off x="0" y="2242944"/>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a:t>MS-NLMP includes</a:t>
          </a:r>
          <a:endParaRPr lang="en-AT" sz="2600" kern="1200" dirty="0"/>
        </a:p>
      </dsp:txBody>
      <dsp:txXfrm>
        <a:off x="50489" y="2293433"/>
        <a:ext cx="10414622" cy="933302"/>
      </dsp:txXfrm>
    </dsp:sp>
    <dsp:sp modelId="{9C7EEC0E-6B67-441E-9CC3-F99647C551A4}">
      <dsp:nvSpPr>
        <dsp:cNvPr id="0" name=""/>
        <dsp:cNvSpPr/>
      </dsp:nvSpPr>
      <dsp:spPr>
        <a:xfrm>
          <a:off x="0" y="3277224"/>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de-AT" sz="2000" kern="1200" dirty="0"/>
            <a:t>LM (Lan Manager)</a:t>
          </a:r>
          <a:endParaRPr lang="en-AT" sz="2000" kern="1200" dirty="0"/>
        </a:p>
        <a:p>
          <a:pPr marL="228600" lvl="1" indent="-228600" algn="l" defTabSz="889000">
            <a:lnSpc>
              <a:spcPct val="90000"/>
            </a:lnSpc>
            <a:spcBef>
              <a:spcPct val="0"/>
            </a:spcBef>
            <a:spcAft>
              <a:spcPct val="20000"/>
            </a:spcAft>
            <a:buChar char="•"/>
          </a:pPr>
          <a:r>
            <a:rPr lang="de-AT" sz="2000" kern="1200" dirty="0"/>
            <a:t>NTLM (NT Lan Manager Version 1)</a:t>
          </a:r>
          <a:endParaRPr lang="en-AT" sz="2000" kern="1200" dirty="0"/>
        </a:p>
        <a:p>
          <a:pPr marL="228600" lvl="1" indent="-228600" algn="l" defTabSz="889000">
            <a:lnSpc>
              <a:spcPct val="90000"/>
            </a:lnSpc>
            <a:spcBef>
              <a:spcPct val="0"/>
            </a:spcBef>
            <a:spcAft>
              <a:spcPct val="20000"/>
            </a:spcAft>
            <a:buChar char="•"/>
          </a:pPr>
          <a:r>
            <a:rPr lang="de-AT" sz="2000" kern="1200" dirty="0"/>
            <a:t>NTLMv2 (NT Lan Manager Version 2)</a:t>
          </a:r>
          <a:endParaRPr lang="en-AT" sz="2000" kern="1200" dirty="0"/>
        </a:p>
      </dsp:txBody>
      <dsp:txXfrm>
        <a:off x="0" y="3277224"/>
        <a:ext cx="10515600" cy="104949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57C44-231A-4C20-8488-E18212B7F7AD}">
      <dsp:nvSpPr>
        <dsp:cNvPr id="0" name=""/>
        <dsp:cNvSpPr/>
      </dsp:nvSpPr>
      <dsp:spPr>
        <a:xfrm>
          <a:off x="0" y="1831"/>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Pass-the-Hash</a:t>
          </a:r>
          <a:endParaRPr lang="en-AT" sz="3000" kern="1200"/>
        </a:p>
      </dsp:txBody>
      <dsp:txXfrm>
        <a:off x="35125" y="36956"/>
        <a:ext cx="10445350" cy="649299"/>
      </dsp:txXfrm>
    </dsp:sp>
    <dsp:sp modelId="{77098A5E-3758-4D14-8B40-099464E3A692}">
      <dsp:nvSpPr>
        <dsp:cNvPr id="0" name=""/>
        <dsp:cNvSpPr/>
      </dsp:nvSpPr>
      <dsp:spPr>
        <a:xfrm>
          <a:off x="0" y="721381"/>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Using the hash of a password without knowledge of the cleartext password to authenticate against other devices on the network.</a:t>
          </a:r>
          <a:endParaRPr lang="en-AT" sz="2300" kern="1200"/>
        </a:p>
      </dsp:txBody>
      <dsp:txXfrm>
        <a:off x="0" y="721381"/>
        <a:ext cx="10515600" cy="729675"/>
      </dsp:txXfrm>
    </dsp:sp>
    <dsp:sp modelId="{D12FF681-201B-4508-9D5B-FE1C458AAA02}">
      <dsp:nvSpPr>
        <dsp:cNvPr id="0" name=""/>
        <dsp:cNvSpPr/>
      </dsp:nvSpPr>
      <dsp:spPr>
        <a:xfrm>
          <a:off x="0" y="1451056"/>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Overpass-the-Hash</a:t>
          </a:r>
          <a:endParaRPr lang="en-AT" sz="3000" kern="1200"/>
        </a:p>
      </dsp:txBody>
      <dsp:txXfrm>
        <a:off x="35125" y="1486181"/>
        <a:ext cx="10445350" cy="649299"/>
      </dsp:txXfrm>
    </dsp:sp>
    <dsp:sp modelId="{14117948-D89B-42D0-9C9D-E6845FB811D2}">
      <dsp:nvSpPr>
        <dsp:cNvPr id="0" name=""/>
        <dsp:cNvSpPr/>
      </dsp:nvSpPr>
      <dsp:spPr>
        <a:xfrm>
          <a:off x="0" y="2170606"/>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Get a Kerberos ticket from a NTLM hash, again without knowledge of the cleartext password.</a:t>
          </a:r>
          <a:endParaRPr lang="en-AT" sz="2300" kern="1200"/>
        </a:p>
      </dsp:txBody>
      <dsp:txXfrm>
        <a:off x="0" y="2170606"/>
        <a:ext cx="10515600" cy="729675"/>
      </dsp:txXfrm>
    </dsp:sp>
    <dsp:sp modelId="{10D146E9-5C19-4E00-BB18-74DFF151CF7F}">
      <dsp:nvSpPr>
        <dsp:cNvPr id="0" name=""/>
        <dsp:cNvSpPr/>
      </dsp:nvSpPr>
      <dsp:spPr>
        <a:xfrm>
          <a:off x="0" y="2900281"/>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Relay</a:t>
          </a:r>
          <a:endParaRPr lang="en-AT" sz="3000" kern="1200"/>
        </a:p>
      </dsp:txBody>
      <dsp:txXfrm>
        <a:off x="35125" y="2935406"/>
        <a:ext cx="10445350" cy="649299"/>
      </dsp:txXfrm>
    </dsp:sp>
    <dsp:sp modelId="{132C5968-1C44-45F1-8A5F-6C2F586A9DA7}">
      <dsp:nvSpPr>
        <dsp:cNvPr id="0" name=""/>
        <dsp:cNvSpPr/>
      </dsp:nvSpPr>
      <dsp:spPr>
        <a:xfrm>
          <a:off x="0" y="3619831"/>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Relay an incoming NTLM authentication attempt to another host. Mix of protocols possible.</a:t>
          </a:r>
          <a:endParaRPr lang="en-AT" sz="2300" kern="1200"/>
        </a:p>
      </dsp:txBody>
      <dsp:txXfrm>
        <a:off x="0" y="3619831"/>
        <a:ext cx="10515600" cy="729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41650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Active Directory data store</a:t>
          </a:r>
        </a:p>
      </dsp:txBody>
      <dsp:txXfrm>
        <a:off x="22246" y="438752"/>
        <a:ext cx="3181308" cy="411223"/>
      </dsp:txXfrm>
    </dsp:sp>
    <dsp:sp modelId="{69BE8D95-5B01-4114-8A39-1F1BE7653F97}">
      <dsp:nvSpPr>
        <dsp:cNvPr id="0" name=""/>
        <dsp:cNvSpPr/>
      </dsp:nvSpPr>
      <dsp:spPr>
        <a:xfrm>
          <a:off x="0" y="92694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 controllers</a:t>
          </a:r>
        </a:p>
      </dsp:txBody>
      <dsp:txXfrm>
        <a:off x="22246" y="949187"/>
        <a:ext cx="3181308" cy="411223"/>
      </dsp:txXfrm>
    </dsp:sp>
    <dsp:sp modelId="{C429EF77-F5F5-4B2E-A24C-92F12B96A390}">
      <dsp:nvSpPr>
        <dsp:cNvPr id="0" name=""/>
        <dsp:cNvSpPr/>
      </dsp:nvSpPr>
      <dsp:spPr>
        <a:xfrm>
          <a:off x="0" y="143737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246" y="1459622"/>
        <a:ext cx="3181308" cy="411223"/>
      </dsp:txXfrm>
    </dsp:sp>
    <dsp:sp modelId="{7C7B9F5F-458F-49E8-91A8-E32E80B49A2B}">
      <dsp:nvSpPr>
        <dsp:cNvPr id="0" name=""/>
        <dsp:cNvSpPr/>
      </dsp:nvSpPr>
      <dsp:spPr>
        <a:xfrm>
          <a:off x="0" y="194781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246" y="1970057"/>
        <a:ext cx="3181308" cy="411223"/>
      </dsp:txXfrm>
    </dsp:sp>
    <dsp:sp modelId="{0673083C-C08D-4E03-ABF9-AF95B290EE64}">
      <dsp:nvSpPr>
        <dsp:cNvPr id="0" name=""/>
        <dsp:cNvSpPr/>
      </dsp:nvSpPr>
      <dsp:spPr>
        <a:xfrm>
          <a:off x="0" y="245824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246" y="2480492"/>
        <a:ext cx="3181308" cy="411223"/>
      </dsp:txXfrm>
    </dsp:sp>
    <dsp:sp modelId="{39C14113-3AD1-4972-9A58-5E80335699D9}">
      <dsp:nvSpPr>
        <dsp:cNvPr id="0" name=""/>
        <dsp:cNvSpPr/>
      </dsp:nvSpPr>
      <dsp:spPr>
        <a:xfrm>
          <a:off x="0" y="296868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246" y="2990927"/>
        <a:ext cx="3181308" cy="411223"/>
      </dsp:txXfrm>
    </dsp:sp>
    <dsp:sp modelId="{4A5C9635-84E5-408B-8F5B-A6DB7BC9463B}">
      <dsp:nvSpPr>
        <dsp:cNvPr id="0" name=""/>
        <dsp:cNvSpPr/>
      </dsp:nvSpPr>
      <dsp:spPr>
        <a:xfrm>
          <a:off x="0" y="347911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246" y="3501362"/>
        <a:ext cx="3181308" cy="4112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2CD0A-5963-4603-A9C5-A0578AE9CBC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1E768-3539-4FD4-8A5B-C767B19B54F3}">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NTLM is vulnerable to so called relay attacks</a:t>
          </a:r>
          <a:endParaRPr lang="en-AT" sz="2900" kern="1200" dirty="0"/>
        </a:p>
      </dsp:txBody>
      <dsp:txXfrm>
        <a:off x="0" y="2124"/>
        <a:ext cx="10515600" cy="1449029"/>
      </dsp:txXfrm>
    </dsp:sp>
    <dsp:sp modelId="{DBF1F145-3AF0-49D1-B387-562138F98C7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8043E-CFEC-4FD1-99FF-D0E89DD03C93}">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In a relay attack, the attacker redirects/relays an incoming authentication request from a higher privileged user (relay account) to another computer (relay target)</a:t>
          </a:r>
          <a:endParaRPr lang="en-AT" sz="2900" kern="1200"/>
        </a:p>
      </dsp:txBody>
      <dsp:txXfrm>
        <a:off x="0" y="1451154"/>
        <a:ext cx="10515600" cy="1449029"/>
      </dsp:txXfrm>
    </dsp:sp>
    <dsp:sp modelId="{8A861683-9B47-4919-A6A6-23D205E19E9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2F031-2CE6-44C5-BF6F-809762FD144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The attacker can then use the privileges of the relayed account to access the relay target</a:t>
          </a:r>
          <a:endParaRPr lang="en-AT" sz="2900" kern="1200"/>
        </a:p>
      </dsp:txBody>
      <dsp:txXfrm>
        <a:off x="0" y="2900183"/>
        <a:ext cx="10515600" cy="14490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C79BB-9AD1-440F-A3DE-8A693F1EE054}">
      <dsp:nvSpPr>
        <dsp:cNvPr id="0" name=""/>
        <dsp:cNvSpPr/>
      </dsp:nvSpPr>
      <dsp:spPr>
        <a:xfrm>
          <a:off x="0" y="0"/>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F1751-18B0-403E-8B77-E890D8DB096E}">
      <dsp:nvSpPr>
        <dsp:cNvPr id="0" name=""/>
        <dsp:cNvSpPr/>
      </dsp:nvSpPr>
      <dsp:spPr>
        <a:xfrm>
          <a:off x="0" y="0"/>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e-DE" sz="2800" kern="1200"/>
            <a:t>Due to the simplicity of the protocol, NTLM authentication is supported by various „transport protocols“</a:t>
          </a:r>
          <a:endParaRPr lang="en-AT" sz="2800" kern="1200"/>
        </a:p>
      </dsp:txBody>
      <dsp:txXfrm>
        <a:off x="0" y="0"/>
        <a:ext cx="5257800" cy="2175669"/>
      </dsp:txXfrm>
    </dsp:sp>
    <dsp:sp modelId="{E45D7B2E-546E-4185-A27F-9FAF9C6338D2}">
      <dsp:nvSpPr>
        <dsp:cNvPr id="0" name=""/>
        <dsp:cNvSpPr/>
      </dsp:nvSpPr>
      <dsp:spPr>
        <a:xfrm>
          <a:off x="0" y="2175669"/>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784CC0-1C7D-4C19-9475-DBF7C657A083}">
      <dsp:nvSpPr>
        <dsp:cNvPr id="0" name=""/>
        <dsp:cNvSpPr/>
      </dsp:nvSpPr>
      <dsp:spPr>
        <a:xfrm>
          <a:off x="0" y="2175669"/>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e-DE" sz="2800" kern="1200" dirty="0" err="1"/>
            <a:t>Therefore</a:t>
          </a:r>
          <a:r>
            <a:rPr lang="de-DE" sz="2800" kern="1200" dirty="0"/>
            <a:t>, NTLM </a:t>
          </a:r>
          <a:r>
            <a:rPr lang="de-DE" sz="2800" kern="1200" dirty="0" err="1"/>
            <a:t>relay</a:t>
          </a:r>
          <a:r>
            <a:rPr lang="de-DE" sz="2800" kern="1200" dirty="0"/>
            <a:t> </a:t>
          </a:r>
          <a:r>
            <a:rPr lang="de-DE" sz="2800" kern="1200" dirty="0" err="1"/>
            <a:t>is</a:t>
          </a:r>
          <a:r>
            <a:rPr lang="de-DE" sz="2800" kern="1200" dirty="0"/>
            <a:t> also possible in a </a:t>
          </a:r>
          <a:r>
            <a:rPr lang="de-DE" sz="2800" kern="1200" dirty="0" err="1"/>
            <a:t>cross-protocol</a:t>
          </a:r>
          <a:r>
            <a:rPr lang="de-DE" sz="2800" kern="1200" dirty="0"/>
            <a:t> </a:t>
          </a:r>
          <a:r>
            <a:rPr lang="de-DE" sz="2800" kern="1200" dirty="0" err="1"/>
            <a:t>fashion</a:t>
          </a:r>
          <a:r>
            <a:rPr lang="de-DE" sz="2800" kern="1200" dirty="0"/>
            <a:t>. </a:t>
          </a:r>
          <a:r>
            <a:rPr lang="de-DE" sz="2800" kern="1200" dirty="0" err="1"/>
            <a:t>E.g</a:t>
          </a:r>
          <a:r>
            <a:rPr lang="de-DE" sz="2800" kern="1200" dirty="0"/>
            <a:t>: </a:t>
          </a:r>
          <a:r>
            <a:rPr lang="de-DE" sz="2800" kern="1200" dirty="0" err="1"/>
            <a:t>incoming</a:t>
          </a:r>
          <a:r>
            <a:rPr lang="de-DE" sz="2800" kern="1200" dirty="0"/>
            <a:t> </a:t>
          </a:r>
          <a:r>
            <a:rPr lang="de-DE" sz="2800" kern="1200" dirty="0" err="1"/>
            <a:t>authentication</a:t>
          </a:r>
          <a:r>
            <a:rPr lang="de-DE" sz="2800" kern="1200" dirty="0"/>
            <a:t> via HTTP, </a:t>
          </a:r>
          <a:r>
            <a:rPr lang="de-DE" sz="2800" kern="1200" dirty="0" err="1"/>
            <a:t>outgoing</a:t>
          </a:r>
          <a:r>
            <a:rPr lang="de-DE" sz="2800" kern="1200" dirty="0"/>
            <a:t> </a:t>
          </a:r>
          <a:r>
            <a:rPr lang="de-DE" sz="2800" kern="1200" dirty="0" err="1"/>
            <a:t>authentication</a:t>
          </a:r>
          <a:r>
            <a:rPr lang="de-DE" sz="2800" kern="1200" dirty="0"/>
            <a:t> via SMB</a:t>
          </a:r>
          <a:endParaRPr lang="en-AT" sz="2800" kern="1200" dirty="0"/>
        </a:p>
      </dsp:txBody>
      <dsp:txXfrm>
        <a:off x="0" y="2175669"/>
        <a:ext cx="5257800" cy="21756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43FCD-5427-4AC0-9271-9D142025F62D}">
      <dsp:nvSpPr>
        <dsp:cNvPr id="0" name=""/>
        <dsp:cNvSpPr/>
      </dsp:nvSpPr>
      <dsp:spPr>
        <a:xfrm>
          <a:off x="0" y="177212"/>
          <a:ext cx="5547360" cy="332841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e-DE" sz="3200" kern="1200"/>
            <a:t>Protocols that support NTLM are (among others)</a:t>
          </a:r>
          <a:endParaRPr lang="en-AT" sz="3200" kern="1200"/>
        </a:p>
        <a:p>
          <a:pPr marL="228600" lvl="1" indent="-228600" algn="l" defTabSz="1111250">
            <a:lnSpc>
              <a:spcPct val="90000"/>
            </a:lnSpc>
            <a:spcBef>
              <a:spcPct val="0"/>
            </a:spcBef>
            <a:spcAft>
              <a:spcPct val="15000"/>
            </a:spcAft>
            <a:buChar char="•"/>
          </a:pPr>
          <a:r>
            <a:rPr lang="de-DE" sz="2500" kern="1200"/>
            <a:t>LDAP</a:t>
          </a:r>
          <a:endParaRPr lang="en-AT" sz="2500" kern="1200"/>
        </a:p>
        <a:p>
          <a:pPr marL="228600" lvl="1" indent="-228600" algn="l" defTabSz="1111250">
            <a:lnSpc>
              <a:spcPct val="90000"/>
            </a:lnSpc>
            <a:spcBef>
              <a:spcPct val="0"/>
            </a:spcBef>
            <a:spcAft>
              <a:spcPct val="15000"/>
            </a:spcAft>
            <a:buChar char="•"/>
          </a:pPr>
          <a:r>
            <a:rPr lang="de-DE" sz="2500" kern="1200"/>
            <a:t>HTTP</a:t>
          </a:r>
          <a:endParaRPr lang="en-AT" sz="2500" kern="1200"/>
        </a:p>
        <a:p>
          <a:pPr marL="228600" lvl="1" indent="-228600" algn="l" defTabSz="1111250">
            <a:lnSpc>
              <a:spcPct val="90000"/>
            </a:lnSpc>
            <a:spcBef>
              <a:spcPct val="0"/>
            </a:spcBef>
            <a:spcAft>
              <a:spcPct val="15000"/>
            </a:spcAft>
            <a:buChar char="•"/>
          </a:pPr>
          <a:r>
            <a:rPr lang="de-DE" sz="2500" kern="1200" dirty="0"/>
            <a:t>SMB</a:t>
          </a:r>
          <a:endParaRPr lang="en-AT" sz="2500" kern="1200" dirty="0"/>
        </a:p>
        <a:p>
          <a:pPr marL="228600" lvl="1" indent="-228600" algn="l" defTabSz="1111250">
            <a:lnSpc>
              <a:spcPct val="90000"/>
            </a:lnSpc>
            <a:spcBef>
              <a:spcPct val="0"/>
            </a:spcBef>
            <a:spcAft>
              <a:spcPct val="15000"/>
            </a:spcAft>
            <a:buChar char="•"/>
          </a:pPr>
          <a:r>
            <a:rPr lang="de-DE" sz="2500" kern="1200" dirty="0"/>
            <a:t>SMTP</a:t>
          </a:r>
          <a:endParaRPr lang="en-AT" sz="2500" kern="1200" dirty="0"/>
        </a:p>
        <a:p>
          <a:pPr marL="228600" lvl="1" indent="-228600" algn="l" defTabSz="1111250">
            <a:lnSpc>
              <a:spcPct val="90000"/>
            </a:lnSpc>
            <a:spcBef>
              <a:spcPct val="0"/>
            </a:spcBef>
            <a:spcAft>
              <a:spcPct val="15000"/>
            </a:spcAft>
            <a:buChar char="•"/>
          </a:pPr>
          <a:r>
            <a:rPr lang="de-DE" sz="2500" kern="1200"/>
            <a:t>POP/IMAP</a:t>
          </a:r>
          <a:endParaRPr lang="en-AT" sz="2500" kern="1200"/>
        </a:p>
      </dsp:txBody>
      <dsp:txXfrm>
        <a:off x="0" y="177212"/>
        <a:ext cx="5547360" cy="33284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8EAB-2CB0-4F8F-A1D4-F025F972AB70}">
      <dsp:nvSpPr>
        <dsp:cNvPr id="0" name=""/>
        <dsp:cNvSpPr/>
      </dsp:nvSpPr>
      <dsp:spPr>
        <a:xfrm>
          <a:off x="0" y="1738005"/>
          <a:ext cx="6745857" cy="57031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User authenticates with TGS against target Service APP01</a:t>
          </a:r>
        </a:p>
      </dsp:txBody>
      <dsp:txXfrm>
        <a:off x="0" y="1738005"/>
        <a:ext cx="6745857" cy="570318"/>
      </dsp:txXfrm>
    </dsp:sp>
    <dsp:sp modelId="{4CF40EA0-A838-406B-9C01-364E5F6902BC}">
      <dsp:nvSpPr>
        <dsp:cNvPr id="0" name=""/>
        <dsp:cNvSpPr/>
      </dsp:nvSpPr>
      <dsp:spPr>
        <a:xfrm rot="10800000">
          <a:off x="0" y="869002"/>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User authenticates againts TGS and receives Service-Ticket (also called TGS in short)</a:t>
          </a:r>
        </a:p>
      </dsp:txBody>
      <dsp:txXfrm rot="10800000">
        <a:off x="0" y="869002"/>
        <a:ext cx="6745857" cy="569945"/>
      </dsp:txXfrm>
    </dsp:sp>
    <dsp:sp modelId="{7849F567-5C2B-428E-9D27-8A95F6A9D73C}">
      <dsp:nvSpPr>
        <dsp:cNvPr id="0" name=""/>
        <dsp:cNvSpPr/>
      </dsp:nvSpPr>
      <dsp:spPr>
        <a:xfrm rot="10800000">
          <a:off x="0" y="408"/>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AS issues Ticket-Granting Ticket to User after initial Authentication</a:t>
          </a:r>
        </a:p>
      </dsp:txBody>
      <dsp:txXfrm rot="10800000">
        <a:off x="0" y="408"/>
        <a:ext cx="6745857" cy="5699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19793-60F4-4396-AB4F-7A358BBFB80D}">
      <dsp:nvSpPr>
        <dsp:cNvPr id="0" name=""/>
        <dsp:cNvSpPr/>
      </dsp:nvSpPr>
      <dsp:spPr>
        <a:xfrm>
          <a:off x="0" y="12856"/>
          <a:ext cx="10515600" cy="5996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AT" sz="2500" kern="1200"/>
            <a:t>Step 1 - Authentication Service Request (AS-REQ)</a:t>
          </a:r>
          <a:endParaRPr lang="en-AT" sz="2500" kern="1200"/>
        </a:p>
      </dsp:txBody>
      <dsp:txXfrm>
        <a:off x="29271" y="42127"/>
        <a:ext cx="10457058" cy="541083"/>
      </dsp:txXfrm>
    </dsp:sp>
    <dsp:sp modelId="{BBA94F6F-94D9-4A4A-AC01-875942B1180E}">
      <dsp:nvSpPr>
        <dsp:cNvPr id="0" name=""/>
        <dsp:cNvSpPr/>
      </dsp:nvSpPr>
      <dsp:spPr>
        <a:xfrm>
          <a:off x="0" y="612481"/>
          <a:ext cx="10515600" cy="372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de-AT" sz="2000" kern="1200"/>
            <a:t>First, the user authenticates against the authentication service (AS) of the KDC to get a valid ticket-granting ticket (TGT)</a:t>
          </a:r>
          <a:endParaRPr lang="en-AT" sz="2000" kern="1200"/>
        </a:p>
        <a:p>
          <a:pPr marL="228600" lvl="1" indent="-228600" algn="l" defTabSz="889000">
            <a:lnSpc>
              <a:spcPct val="90000"/>
            </a:lnSpc>
            <a:spcBef>
              <a:spcPct val="0"/>
            </a:spcBef>
            <a:spcAft>
              <a:spcPct val="20000"/>
            </a:spcAft>
            <a:buChar char="•"/>
          </a:pPr>
          <a:r>
            <a:rPr lang="de-AT" sz="2000" kern="1200"/>
            <a:t>Initial request contains</a:t>
          </a:r>
          <a:endParaRPr lang="en-AT" sz="2000" kern="1200"/>
        </a:p>
        <a:p>
          <a:pPr marL="457200" lvl="2" indent="-228600" algn="l" defTabSz="889000">
            <a:lnSpc>
              <a:spcPct val="90000"/>
            </a:lnSpc>
            <a:spcBef>
              <a:spcPct val="0"/>
            </a:spcBef>
            <a:spcAft>
              <a:spcPct val="20000"/>
            </a:spcAft>
            <a:buChar char="•"/>
          </a:pPr>
          <a:r>
            <a:rPr lang="de-AT" sz="2000" kern="1200"/>
            <a:t>UTC timestamp in the format YYYYMMDDHHMMSSZ</a:t>
          </a:r>
          <a:endParaRPr lang="en-AT" sz="2000" kern="1200"/>
        </a:p>
        <a:p>
          <a:pPr marL="457200" lvl="2" indent="-228600" algn="l" defTabSz="889000">
            <a:lnSpc>
              <a:spcPct val="90000"/>
            </a:lnSpc>
            <a:spcBef>
              <a:spcPct val="0"/>
            </a:spcBef>
            <a:spcAft>
              <a:spcPct val="20000"/>
            </a:spcAft>
            <a:buChar char="•"/>
          </a:pPr>
          <a:r>
            <a:rPr lang="de-AT" sz="2000" kern="1200"/>
            <a:t>Encrypted with long-term key of the the user (long-term key is derived from password)</a:t>
          </a:r>
          <a:endParaRPr lang="en-AT" sz="2000" kern="1200"/>
        </a:p>
        <a:p>
          <a:pPr marL="228600" lvl="1" indent="-228600" algn="l" defTabSz="889000">
            <a:lnSpc>
              <a:spcPct val="90000"/>
            </a:lnSpc>
            <a:spcBef>
              <a:spcPct val="0"/>
            </a:spcBef>
            <a:spcAft>
              <a:spcPct val="20000"/>
            </a:spcAft>
            <a:buChar char="•"/>
          </a:pPr>
          <a:r>
            <a:rPr lang="de-AT" sz="2000" kern="1200"/>
            <a:t>Encryption types depend on the Windows version</a:t>
          </a:r>
          <a:endParaRPr lang="en-AT" sz="2000" kern="1200"/>
        </a:p>
        <a:p>
          <a:pPr marL="457200" lvl="2" indent="-228600" algn="l" defTabSz="889000">
            <a:lnSpc>
              <a:spcPct val="90000"/>
            </a:lnSpc>
            <a:spcBef>
              <a:spcPct val="0"/>
            </a:spcBef>
            <a:spcAft>
              <a:spcPct val="20000"/>
            </a:spcAft>
            <a:buChar char="•"/>
          </a:pPr>
          <a:r>
            <a:rPr lang="de-AT" sz="2000" kern="1200"/>
            <a:t>DES-CBC-CRC (disabled since Vista/2008)</a:t>
          </a:r>
          <a:endParaRPr lang="en-AT" sz="2000" kern="1200"/>
        </a:p>
        <a:p>
          <a:pPr marL="457200" lvl="2" indent="-228600" algn="l" defTabSz="889000">
            <a:lnSpc>
              <a:spcPct val="90000"/>
            </a:lnSpc>
            <a:spcBef>
              <a:spcPct val="0"/>
            </a:spcBef>
            <a:spcAft>
              <a:spcPct val="20000"/>
            </a:spcAft>
            <a:buChar char="•"/>
          </a:pPr>
          <a:r>
            <a:rPr lang="de-AT" sz="2000" kern="1200"/>
            <a:t>DES-CBC-MD5 (disabled since Vista/2008)</a:t>
          </a:r>
          <a:endParaRPr lang="en-AT" sz="2000" kern="1200"/>
        </a:p>
        <a:p>
          <a:pPr marL="457200" lvl="2" indent="-228600" algn="l" defTabSz="889000">
            <a:lnSpc>
              <a:spcPct val="90000"/>
            </a:lnSpc>
            <a:spcBef>
              <a:spcPct val="0"/>
            </a:spcBef>
            <a:spcAft>
              <a:spcPct val="20000"/>
            </a:spcAft>
            <a:buChar char="•"/>
          </a:pPr>
          <a:r>
            <a:rPr lang="de-AT" sz="2000" kern="1200"/>
            <a:t>RC4-HMAC (XP &amp; 2003 default)</a:t>
          </a:r>
          <a:endParaRPr lang="en-AT" sz="2000" kern="1200"/>
        </a:p>
        <a:p>
          <a:pPr marL="457200" lvl="2" indent="-228600" algn="l" defTabSz="889000">
            <a:lnSpc>
              <a:spcPct val="90000"/>
            </a:lnSpc>
            <a:spcBef>
              <a:spcPct val="0"/>
            </a:spcBef>
            <a:spcAft>
              <a:spcPct val="20000"/>
            </a:spcAft>
            <a:buChar char="•"/>
          </a:pPr>
          <a:r>
            <a:rPr lang="de-AT" sz="2000" kern="1200"/>
            <a:t>AES128-CTS-HMAC-SHA1-96 (introduced in Vista/2008)</a:t>
          </a:r>
          <a:endParaRPr lang="en-AT" sz="2000" kern="1200"/>
        </a:p>
        <a:p>
          <a:pPr marL="457200" lvl="2" indent="-228600" algn="l" defTabSz="889000">
            <a:lnSpc>
              <a:spcPct val="90000"/>
            </a:lnSpc>
            <a:spcBef>
              <a:spcPct val="0"/>
            </a:spcBef>
            <a:spcAft>
              <a:spcPct val="20000"/>
            </a:spcAft>
            <a:buChar char="•"/>
          </a:pPr>
          <a:r>
            <a:rPr lang="de-AT" sz="2000" kern="1200"/>
            <a:t>AES256-CTS-HMAC-SHA1-96 (default since Vista/2008 and newer)</a:t>
          </a:r>
          <a:endParaRPr lang="en-AT" sz="2000" kern="1200"/>
        </a:p>
      </dsp:txBody>
      <dsp:txXfrm>
        <a:off x="0" y="612481"/>
        <a:ext cx="10515600" cy="3726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3A0F-632F-4AE8-BC87-AEF2A69BF7E9}">
      <dsp:nvSpPr>
        <dsp:cNvPr id="0" name=""/>
        <dsp:cNvSpPr/>
      </dsp:nvSpPr>
      <dsp:spPr>
        <a:xfrm>
          <a:off x="0" y="14139"/>
          <a:ext cx="10515600" cy="6715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de-AT" sz="2800" kern="1200"/>
            <a:t>Step 2 - Authentication Service Response (AS-REP)</a:t>
          </a:r>
          <a:endParaRPr lang="en-AT" sz="2800" kern="1200"/>
        </a:p>
      </dsp:txBody>
      <dsp:txXfrm>
        <a:off x="32784" y="46923"/>
        <a:ext cx="10450032" cy="606012"/>
      </dsp:txXfrm>
    </dsp:sp>
    <dsp:sp modelId="{108CF90E-5625-4168-957A-A03F6E459351}">
      <dsp:nvSpPr>
        <dsp:cNvPr id="0" name=""/>
        <dsp:cNvSpPr/>
      </dsp:nvSpPr>
      <dsp:spPr>
        <a:xfrm>
          <a:off x="0" y="685719"/>
          <a:ext cx="10515600" cy="365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AT" sz="2200" kern="1200"/>
            <a:t>If authentication is successful (correct and timestamp within tolerance), KDC issues a TGT to the user</a:t>
          </a:r>
          <a:endParaRPr lang="en-AT" sz="2200" kern="1200"/>
        </a:p>
        <a:p>
          <a:pPr marL="228600" lvl="1" indent="-228600" algn="l" defTabSz="977900">
            <a:lnSpc>
              <a:spcPct val="90000"/>
            </a:lnSpc>
            <a:spcBef>
              <a:spcPct val="0"/>
            </a:spcBef>
            <a:spcAft>
              <a:spcPct val="20000"/>
            </a:spcAft>
            <a:buChar char="•"/>
          </a:pPr>
          <a:r>
            <a:rPr lang="de-AT" sz="2200" kern="1200" dirty="0"/>
            <a:t>Think </a:t>
          </a:r>
          <a:r>
            <a:rPr lang="de-AT" sz="2200" kern="1200" dirty="0" err="1"/>
            <a:t>of</a:t>
          </a:r>
          <a:r>
            <a:rPr lang="de-AT" sz="2200" kern="1200" dirty="0"/>
            <a:t> </a:t>
          </a:r>
          <a:r>
            <a:rPr lang="de-AT" sz="2200" kern="1200" dirty="0" err="1"/>
            <a:t>the</a:t>
          </a:r>
          <a:r>
            <a:rPr lang="de-AT" sz="2200" kern="1200" dirty="0"/>
            <a:t> TGT </a:t>
          </a:r>
          <a:r>
            <a:rPr lang="de-AT" sz="2200" kern="1200" dirty="0" err="1"/>
            <a:t>as</a:t>
          </a:r>
          <a:r>
            <a:rPr lang="de-AT" sz="2200" kern="1200" dirty="0"/>
            <a:t> a </a:t>
          </a:r>
          <a:r>
            <a:rPr lang="de-AT" sz="2200" kern="1200" dirty="0" err="1"/>
            <a:t>special</a:t>
          </a:r>
          <a:r>
            <a:rPr lang="de-AT" sz="2200" kern="1200" dirty="0"/>
            <a:t> form </a:t>
          </a:r>
          <a:r>
            <a:rPr lang="de-AT" sz="2200" kern="1200" dirty="0" err="1"/>
            <a:t>of</a:t>
          </a:r>
          <a:r>
            <a:rPr lang="de-AT" sz="2200" kern="1200" dirty="0"/>
            <a:t> </a:t>
          </a:r>
          <a:r>
            <a:rPr lang="de-AT" sz="2200" kern="1200" dirty="0" err="1"/>
            <a:t>service</a:t>
          </a:r>
          <a:r>
            <a:rPr lang="de-AT" sz="2200" kern="1200" dirty="0"/>
            <a:t> ticket</a:t>
          </a:r>
          <a:endParaRPr lang="en-AT" sz="2200" kern="1200" dirty="0"/>
        </a:p>
        <a:p>
          <a:pPr marL="457200" lvl="2" indent="-228600" algn="l" defTabSz="977900">
            <a:lnSpc>
              <a:spcPct val="90000"/>
            </a:lnSpc>
            <a:spcBef>
              <a:spcPct val="0"/>
            </a:spcBef>
            <a:spcAft>
              <a:spcPct val="20000"/>
            </a:spcAft>
            <a:buChar char="•"/>
          </a:pPr>
          <a:r>
            <a:rPr lang="de-AT" sz="2200" kern="1200"/>
            <a:t>Contains Privilege Attribute Certificate (PAC)</a:t>
          </a:r>
          <a:endParaRPr lang="en-AT" sz="2200" kern="1200"/>
        </a:p>
        <a:p>
          <a:pPr marL="685800" lvl="3" indent="-228600" algn="l" defTabSz="977900">
            <a:lnSpc>
              <a:spcPct val="90000"/>
            </a:lnSpc>
            <a:spcBef>
              <a:spcPct val="0"/>
            </a:spcBef>
            <a:spcAft>
              <a:spcPct val="20000"/>
            </a:spcAft>
            <a:buChar char="•"/>
          </a:pPr>
          <a:r>
            <a:rPr lang="de-AT" sz="2200" kern="1200"/>
            <a:t>Username</a:t>
          </a:r>
          <a:endParaRPr lang="en-AT" sz="2200" kern="1200"/>
        </a:p>
        <a:p>
          <a:pPr marL="685800" lvl="3" indent="-228600" algn="l" defTabSz="977900">
            <a:lnSpc>
              <a:spcPct val="90000"/>
            </a:lnSpc>
            <a:spcBef>
              <a:spcPct val="0"/>
            </a:spcBef>
            <a:spcAft>
              <a:spcPct val="20000"/>
            </a:spcAft>
            <a:buChar char="•"/>
          </a:pPr>
          <a:r>
            <a:rPr lang="de-AT" sz="2200" kern="1200"/>
            <a:t>User, Group IDs </a:t>
          </a:r>
          <a:endParaRPr lang="en-AT" sz="2200" kern="1200"/>
        </a:p>
        <a:p>
          <a:pPr marL="685800" lvl="3" indent="-228600" algn="l" defTabSz="977900">
            <a:lnSpc>
              <a:spcPct val="90000"/>
            </a:lnSpc>
            <a:spcBef>
              <a:spcPct val="0"/>
            </a:spcBef>
            <a:spcAft>
              <a:spcPct val="20000"/>
            </a:spcAft>
            <a:buChar char="•"/>
          </a:pPr>
          <a:r>
            <a:rPr lang="de-AT" sz="2200" kern="1200"/>
            <a:t>Group memberships</a:t>
          </a:r>
          <a:endParaRPr lang="en-AT" sz="2200" kern="1200"/>
        </a:p>
        <a:p>
          <a:pPr marL="457200" lvl="2" indent="-228600" algn="l" defTabSz="977900">
            <a:lnSpc>
              <a:spcPct val="90000"/>
            </a:lnSpc>
            <a:spcBef>
              <a:spcPct val="0"/>
            </a:spcBef>
            <a:spcAft>
              <a:spcPct val="20000"/>
            </a:spcAft>
            <a:buChar char="•"/>
          </a:pPr>
          <a:r>
            <a:rPr lang="de-AT" sz="2200" kern="1200"/>
            <a:t>Encrypted with long-term key of the target service (!)</a:t>
          </a:r>
          <a:endParaRPr lang="en-AT" sz="2200" kern="1200"/>
        </a:p>
        <a:p>
          <a:pPr marL="685800" lvl="3" indent="-228600" algn="l" defTabSz="977900">
            <a:lnSpc>
              <a:spcPct val="90000"/>
            </a:lnSpc>
            <a:spcBef>
              <a:spcPct val="0"/>
            </a:spcBef>
            <a:spcAft>
              <a:spcPct val="20000"/>
            </a:spcAft>
            <a:buChar char="•"/>
          </a:pPr>
          <a:r>
            <a:rPr lang="de-AT" sz="2200" kern="1200"/>
            <a:t>Since there is no dedicated target service for the TGT, the long-term key is the key of the „krbtgt“ account</a:t>
          </a:r>
          <a:endParaRPr lang="en-AT" sz="2200" kern="1200"/>
        </a:p>
      </dsp:txBody>
      <dsp:txXfrm>
        <a:off x="0" y="685719"/>
        <a:ext cx="10515600" cy="3651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3F8B4-8416-44D6-B9BF-8D4D71BFD185}">
      <dsp:nvSpPr>
        <dsp:cNvPr id="0" name=""/>
        <dsp:cNvSpPr/>
      </dsp:nvSpPr>
      <dsp:spPr>
        <a:xfrm>
          <a:off x="0" y="99368"/>
          <a:ext cx="10515600"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Step 3 – Ticket-Granting Service Request (TGS-REQ)</a:t>
          </a:r>
          <a:endParaRPr lang="en-AT" sz="2400" kern="1200"/>
        </a:p>
      </dsp:txBody>
      <dsp:txXfrm>
        <a:off x="28100" y="127468"/>
        <a:ext cx="10459400" cy="519439"/>
      </dsp:txXfrm>
    </dsp:sp>
    <dsp:sp modelId="{A2A8E760-3388-41F7-BC64-F0711F4235F6}">
      <dsp:nvSpPr>
        <dsp:cNvPr id="0" name=""/>
        <dsp:cNvSpPr/>
      </dsp:nvSpPr>
      <dsp:spPr>
        <a:xfrm>
          <a:off x="0" y="675008"/>
          <a:ext cx="10515600"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a:t>Client wants to access application / service an sends request to KDC</a:t>
          </a:r>
          <a:endParaRPr lang="en-AT" sz="1900" kern="1200"/>
        </a:p>
        <a:p>
          <a:pPr marL="342900" lvl="2" indent="-171450" algn="l" defTabSz="844550">
            <a:lnSpc>
              <a:spcPct val="90000"/>
            </a:lnSpc>
            <a:spcBef>
              <a:spcPct val="0"/>
            </a:spcBef>
            <a:spcAft>
              <a:spcPct val="20000"/>
            </a:spcAft>
            <a:buChar char="•"/>
          </a:pPr>
          <a:r>
            <a:rPr lang="de-AT" sz="1900" kern="1200"/>
            <a:t>Contains TGT</a:t>
          </a:r>
          <a:endParaRPr lang="en-AT" sz="1900" kern="1200"/>
        </a:p>
        <a:p>
          <a:pPr marL="342900" lvl="2" indent="-171450" algn="l" defTabSz="844550">
            <a:lnSpc>
              <a:spcPct val="90000"/>
            </a:lnSpc>
            <a:spcBef>
              <a:spcPct val="0"/>
            </a:spcBef>
            <a:spcAft>
              <a:spcPct val="20000"/>
            </a:spcAft>
            <a:buChar char="•"/>
          </a:pPr>
          <a:r>
            <a:rPr lang="de-AT" sz="1900" kern="1200"/>
            <a:t>Contains target service name (service principal name)</a:t>
          </a:r>
          <a:endParaRPr lang="en-AT" sz="1900" kern="1200"/>
        </a:p>
        <a:p>
          <a:pPr marL="171450" lvl="1" indent="-171450" algn="l" defTabSz="844550">
            <a:lnSpc>
              <a:spcPct val="90000"/>
            </a:lnSpc>
            <a:spcBef>
              <a:spcPct val="0"/>
            </a:spcBef>
            <a:spcAft>
              <a:spcPct val="20000"/>
            </a:spcAft>
            <a:buChar char="•"/>
          </a:pPr>
          <a:r>
            <a:rPr lang="de-AT" sz="1900" kern="1200"/>
            <a:t>If the request is valid, a service ticket is issued (see step 4). Valid TGT means:</a:t>
          </a:r>
          <a:endParaRPr lang="en-AT" sz="1900" kern="1200"/>
        </a:p>
        <a:p>
          <a:pPr marL="342900" lvl="2" indent="-171450" algn="l" defTabSz="844550">
            <a:lnSpc>
              <a:spcPct val="90000"/>
            </a:lnSpc>
            <a:spcBef>
              <a:spcPct val="0"/>
            </a:spcBef>
            <a:spcAft>
              <a:spcPct val="20000"/>
            </a:spcAft>
            <a:buChar char="•"/>
          </a:pPr>
          <a:r>
            <a:rPr lang="de-AT" sz="1900" kern="1200"/>
            <a:t>Encrypted with „krbtgt“ long-term key</a:t>
          </a:r>
          <a:endParaRPr lang="en-AT" sz="1900" kern="1200"/>
        </a:p>
        <a:p>
          <a:pPr marL="342900" lvl="2" indent="-171450" algn="l" defTabSz="844550">
            <a:lnSpc>
              <a:spcPct val="90000"/>
            </a:lnSpc>
            <a:spcBef>
              <a:spcPct val="0"/>
            </a:spcBef>
            <a:spcAft>
              <a:spcPct val="20000"/>
            </a:spcAft>
            <a:buChar char="•"/>
          </a:pPr>
          <a:r>
            <a:rPr lang="de-AT" sz="1900" kern="1200"/>
            <a:t>Within time limits</a:t>
          </a:r>
          <a:endParaRPr lang="en-AT" sz="1900" kern="1200"/>
        </a:p>
        <a:p>
          <a:pPr marL="171450" lvl="1" indent="-171450" algn="l" defTabSz="844550">
            <a:lnSpc>
              <a:spcPct val="90000"/>
            </a:lnSpc>
            <a:spcBef>
              <a:spcPct val="0"/>
            </a:spcBef>
            <a:spcAft>
              <a:spcPct val="20000"/>
            </a:spcAft>
            <a:buChar char="•"/>
          </a:pPr>
          <a:r>
            <a:rPr lang="de-AT" sz="1900" b="1" kern="1200"/>
            <a:t>Important</a:t>
          </a:r>
          <a:endParaRPr lang="en-AT" sz="1900" kern="1200"/>
        </a:p>
        <a:p>
          <a:pPr marL="342900" lvl="2" indent="-171450" algn="l" defTabSz="844550">
            <a:lnSpc>
              <a:spcPct val="90000"/>
            </a:lnSpc>
            <a:spcBef>
              <a:spcPct val="0"/>
            </a:spcBef>
            <a:spcAft>
              <a:spcPct val="20000"/>
            </a:spcAft>
            <a:buChar char="•"/>
          </a:pPr>
          <a:r>
            <a:rPr lang="de-AT" sz="1900" kern="1200"/>
            <a:t>Kerberos authentication is „stateless“</a:t>
          </a:r>
          <a:endParaRPr lang="en-AT" sz="1900" kern="1200"/>
        </a:p>
        <a:p>
          <a:pPr marL="514350" lvl="3" indent="-171450" algn="l" defTabSz="844550">
            <a:lnSpc>
              <a:spcPct val="90000"/>
            </a:lnSpc>
            <a:spcBef>
              <a:spcPct val="0"/>
            </a:spcBef>
            <a:spcAft>
              <a:spcPct val="20000"/>
            </a:spcAft>
            <a:buChar char="•"/>
          </a:pPr>
          <a:r>
            <a:rPr lang="de-AT" sz="1900" kern="1200"/>
            <a:t>KDC does not „know“ if a user was authenticated before</a:t>
          </a:r>
          <a:endParaRPr lang="en-AT" sz="1900" kern="1200"/>
        </a:p>
        <a:p>
          <a:pPr marL="514350" lvl="3" indent="-171450" algn="l" defTabSz="844550">
            <a:lnSpc>
              <a:spcPct val="90000"/>
            </a:lnSpc>
            <a:spcBef>
              <a:spcPct val="0"/>
            </a:spcBef>
            <a:spcAft>
              <a:spcPct val="20000"/>
            </a:spcAft>
            <a:buChar char="•"/>
          </a:pPr>
          <a:r>
            <a:rPr lang="de-AT" sz="1900" kern="1200"/>
            <a:t>TGS „assumes“, that a user is authenticated if he can present a valid TGT</a:t>
          </a:r>
          <a:endParaRPr lang="en-AT" sz="1900" kern="1200"/>
        </a:p>
        <a:p>
          <a:pPr marL="514350" lvl="3" indent="-171450" algn="l" defTabSz="844550">
            <a:lnSpc>
              <a:spcPct val="90000"/>
            </a:lnSpc>
            <a:spcBef>
              <a:spcPct val="0"/>
            </a:spcBef>
            <a:spcAft>
              <a:spcPct val="20000"/>
            </a:spcAft>
            <a:buChar char="•"/>
          </a:pPr>
          <a:r>
            <a:rPr lang="de-AT" sz="1900" kern="1200"/>
            <a:t>Validity of the TGT depends on the long-term key of the „krbtgt“ account</a:t>
          </a:r>
          <a:endParaRPr lang="en-AT" sz="1900" kern="1200"/>
        </a:p>
      </dsp:txBody>
      <dsp:txXfrm>
        <a:off x="0" y="675008"/>
        <a:ext cx="10515600" cy="35769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ED8AD-7446-483E-A0BA-DA8AC68729EC}">
      <dsp:nvSpPr>
        <dsp:cNvPr id="0" name=""/>
        <dsp:cNvSpPr/>
      </dsp:nvSpPr>
      <dsp:spPr>
        <a:xfrm>
          <a:off x="0" y="162031"/>
          <a:ext cx="10515600" cy="839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de-AT" sz="3500" kern="1200"/>
            <a:t>Step 4 – Ticket-Granting Service Response (TGS-REP)</a:t>
          </a:r>
          <a:endParaRPr lang="en-AT" sz="3500" kern="1200"/>
        </a:p>
      </dsp:txBody>
      <dsp:txXfrm>
        <a:off x="40980" y="203011"/>
        <a:ext cx="10433640" cy="757514"/>
      </dsp:txXfrm>
    </dsp:sp>
    <dsp:sp modelId="{F55EFEE6-9B74-47CB-BF01-0977C317D765}">
      <dsp:nvSpPr>
        <dsp:cNvPr id="0" name=""/>
        <dsp:cNvSpPr/>
      </dsp:nvSpPr>
      <dsp:spPr>
        <a:xfrm>
          <a:off x="0" y="1001506"/>
          <a:ext cx="10515600" cy="318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de-AT" sz="2700" kern="1200"/>
            <a:t>TGS (Ticket-Granting Service) issues service ticket for user</a:t>
          </a:r>
          <a:endParaRPr lang="en-AT" sz="2700" kern="1200"/>
        </a:p>
        <a:p>
          <a:pPr marL="457200" lvl="2" indent="-228600" algn="l" defTabSz="1200150">
            <a:lnSpc>
              <a:spcPct val="90000"/>
            </a:lnSpc>
            <a:spcBef>
              <a:spcPct val="0"/>
            </a:spcBef>
            <a:spcAft>
              <a:spcPct val="20000"/>
            </a:spcAft>
            <a:buChar char="•"/>
          </a:pPr>
          <a:r>
            <a:rPr lang="de-AT" sz="2700" kern="1200"/>
            <a:t>User information will be copied out of the PAC within in the TGT</a:t>
          </a:r>
          <a:endParaRPr lang="en-AT" sz="2700" kern="1200"/>
        </a:p>
        <a:p>
          <a:pPr marL="457200" lvl="2" indent="-228600" algn="l" defTabSz="1200150">
            <a:lnSpc>
              <a:spcPct val="90000"/>
            </a:lnSpc>
            <a:spcBef>
              <a:spcPct val="0"/>
            </a:spcBef>
            <a:spcAft>
              <a:spcPct val="20000"/>
            </a:spcAft>
            <a:buChar char="•"/>
          </a:pPr>
          <a:r>
            <a:rPr lang="de-AT" sz="2700" kern="1200"/>
            <a:t>Service ticket is encrypted with long-term key of the target service</a:t>
          </a:r>
          <a:endParaRPr lang="en-AT" sz="2700" kern="1200"/>
        </a:p>
        <a:p>
          <a:pPr marL="228600" lvl="1" indent="-228600" algn="l" defTabSz="1200150">
            <a:lnSpc>
              <a:spcPct val="90000"/>
            </a:lnSpc>
            <a:spcBef>
              <a:spcPct val="0"/>
            </a:spcBef>
            <a:spcAft>
              <a:spcPct val="20000"/>
            </a:spcAft>
            <a:buChar char="•"/>
          </a:pPr>
          <a:r>
            <a:rPr lang="de-AT" sz="2700" b="1" kern="1200"/>
            <a:t>Important</a:t>
          </a:r>
          <a:endParaRPr lang="en-AT" sz="2700" kern="1200"/>
        </a:p>
        <a:p>
          <a:pPr marL="457200" lvl="2" indent="-228600" algn="l" defTabSz="1200150">
            <a:lnSpc>
              <a:spcPct val="90000"/>
            </a:lnSpc>
            <a:spcBef>
              <a:spcPct val="0"/>
            </a:spcBef>
            <a:spcAft>
              <a:spcPct val="20000"/>
            </a:spcAft>
            <a:buChar char="•"/>
          </a:pPr>
          <a:r>
            <a:rPr lang="de-AT" sz="2700" kern="1200"/>
            <a:t>KDC does not know if a user has permission to access the target system (authentication vs. authorization)</a:t>
          </a:r>
          <a:endParaRPr lang="en-AT" sz="2700" kern="1200"/>
        </a:p>
        <a:p>
          <a:pPr marL="457200" lvl="2" indent="-228600" algn="l" defTabSz="1200150">
            <a:lnSpc>
              <a:spcPct val="90000"/>
            </a:lnSpc>
            <a:spcBef>
              <a:spcPct val="0"/>
            </a:spcBef>
            <a:spcAft>
              <a:spcPct val="20000"/>
            </a:spcAft>
            <a:buChar char="•"/>
          </a:pPr>
          <a:r>
            <a:rPr lang="de-AT" sz="2700" kern="1200"/>
            <a:t>Authorization has to be done by the target system</a:t>
          </a:r>
          <a:endParaRPr lang="en-AT" sz="2700" kern="1200"/>
        </a:p>
      </dsp:txBody>
      <dsp:txXfrm>
        <a:off x="0" y="1001506"/>
        <a:ext cx="10515600" cy="3187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BE53F-D075-417F-89E4-4C646FE5EE3F}">
      <dsp:nvSpPr>
        <dsp:cNvPr id="0" name=""/>
        <dsp:cNvSpPr/>
      </dsp:nvSpPr>
      <dsp:spPr>
        <a:xfrm>
          <a:off x="0" y="7141"/>
          <a:ext cx="10515600" cy="743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AT" sz="3100" kern="1200"/>
            <a:t>Step 5 – Application Server Request (AP-REQ)</a:t>
          </a:r>
          <a:endParaRPr lang="en-AT" sz="3100" kern="1200"/>
        </a:p>
      </dsp:txBody>
      <dsp:txXfrm>
        <a:off x="36296" y="43437"/>
        <a:ext cx="10443008" cy="670943"/>
      </dsp:txXfrm>
    </dsp:sp>
    <dsp:sp modelId="{246B2766-5327-4C09-A2EE-5D38BB6A064B}">
      <dsp:nvSpPr>
        <dsp:cNvPr id="0" name=""/>
        <dsp:cNvSpPr/>
      </dsp:nvSpPr>
      <dsp:spPr>
        <a:xfrm>
          <a:off x="0" y="750676"/>
          <a:ext cx="10515600" cy="35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AT" sz="2400" kern="1200"/>
            <a:t>Target service decrypts service ticket with long-term key</a:t>
          </a:r>
          <a:endParaRPr lang="en-AT" sz="2400" kern="1200"/>
        </a:p>
        <a:p>
          <a:pPr marL="457200" lvl="2" indent="-228600" algn="l" defTabSz="1066800">
            <a:lnSpc>
              <a:spcPct val="90000"/>
            </a:lnSpc>
            <a:spcBef>
              <a:spcPct val="0"/>
            </a:spcBef>
            <a:spcAft>
              <a:spcPct val="20000"/>
            </a:spcAft>
            <a:buChar char="•"/>
          </a:pPr>
          <a:r>
            <a:rPr lang="de-AT" sz="2400" kern="1200"/>
            <a:t>Extracts user information from PAC</a:t>
          </a:r>
          <a:endParaRPr lang="en-AT" sz="2400" kern="1200"/>
        </a:p>
        <a:p>
          <a:pPr marL="457200" lvl="2" indent="-228600" algn="l" defTabSz="1066800">
            <a:lnSpc>
              <a:spcPct val="90000"/>
            </a:lnSpc>
            <a:spcBef>
              <a:spcPct val="0"/>
            </a:spcBef>
            <a:spcAft>
              <a:spcPct val="20000"/>
            </a:spcAft>
            <a:buChar char="•"/>
          </a:pPr>
          <a:r>
            <a:rPr lang="de-AT" sz="2400" kern="1200"/>
            <a:t>Checks permissions and decides access level</a:t>
          </a:r>
          <a:endParaRPr lang="en-AT" sz="2400" kern="1200"/>
        </a:p>
        <a:p>
          <a:pPr marL="457200" lvl="2" indent="-228600" algn="l" defTabSz="1066800">
            <a:lnSpc>
              <a:spcPct val="90000"/>
            </a:lnSpc>
            <a:spcBef>
              <a:spcPct val="0"/>
            </a:spcBef>
            <a:spcAft>
              <a:spcPct val="20000"/>
            </a:spcAft>
            <a:buChar char="•"/>
          </a:pPr>
          <a:r>
            <a:rPr lang="de-AT" sz="2400" kern="1200"/>
            <a:t>Optional: PAC can be cross-checked with KDC to make sure that the user information is correct</a:t>
          </a:r>
          <a:endParaRPr lang="en-AT" sz="2400" kern="1200"/>
        </a:p>
        <a:p>
          <a:pPr marL="228600" lvl="1" indent="-228600" algn="l" defTabSz="1066800">
            <a:lnSpc>
              <a:spcPct val="90000"/>
            </a:lnSpc>
            <a:spcBef>
              <a:spcPct val="0"/>
            </a:spcBef>
            <a:spcAft>
              <a:spcPct val="20000"/>
            </a:spcAft>
            <a:buChar char="•"/>
          </a:pPr>
          <a:r>
            <a:rPr lang="de-AT" sz="2400" b="1" kern="1200"/>
            <a:t>Important</a:t>
          </a:r>
          <a:endParaRPr lang="en-AT" sz="2400" kern="1200"/>
        </a:p>
        <a:p>
          <a:pPr marL="457200" lvl="2" indent="-228600" algn="l" defTabSz="1066800">
            <a:lnSpc>
              <a:spcPct val="90000"/>
            </a:lnSpc>
            <a:spcBef>
              <a:spcPct val="0"/>
            </a:spcBef>
            <a:spcAft>
              <a:spcPct val="20000"/>
            </a:spcAft>
            <a:buChar char="•"/>
          </a:pPr>
          <a:r>
            <a:rPr lang="de-AT" sz="2400" kern="1200"/>
            <a:t>PAC validation is typically not active due to performance reasons</a:t>
          </a:r>
          <a:endParaRPr lang="en-AT" sz="2400" kern="1200"/>
        </a:p>
        <a:p>
          <a:pPr marL="457200" lvl="2" indent="-228600" algn="l" defTabSz="1066800">
            <a:lnSpc>
              <a:spcPct val="90000"/>
            </a:lnSpc>
            <a:spcBef>
              <a:spcPct val="0"/>
            </a:spcBef>
            <a:spcAft>
              <a:spcPct val="20000"/>
            </a:spcAft>
            <a:buChar char="•"/>
          </a:pPr>
          <a:r>
            <a:rPr lang="de-AT" sz="2400" kern="1200"/>
            <a:t>If an attacker is able to obtain the service long-term key, then he can issue arbitrary service tickets, as long as the PAC is not validated</a:t>
          </a:r>
          <a:endParaRPr lang="en-AT" sz="2400" kern="1200"/>
        </a:p>
      </dsp:txBody>
      <dsp:txXfrm>
        <a:off x="0" y="750676"/>
        <a:ext cx="10515600" cy="35935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19F99-9FFA-46B4-AB8F-DC73945E4F26}">
      <dsp:nvSpPr>
        <dsp:cNvPr id="0" name=""/>
        <dsp:cNvSpPr/>
      </dsp:nvSpPr>
      <dsp:spPr>
        <a:xfrm>
          <a:off x="0" y="71311"/>
          <a:ext cx="10515600" cy="743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AT" sz="3100" kern="1200"/>
            <a:t>Optional (Step 6 / 7)</a:t>
          </a:r>
          <a:endParaRPr lang="en-AT" sz="3100" kern="1200"/>
        </a:p>
      </dsp:txBody>
      <dsp:txXfrm>
        <a:off x="36296" y="107607"/>
        <a:ext cx="10443008" cy="670943"/>
      </dsp:txXfrm>
    </dsp:sp>
    <dsp:sp modelId="{4861DA1F-91CF-41F1-B92E-9AB9BE5C294E}">
      <dsp:nvSpPr>
        <dsp:cNvPr id="0" name=""/>
        <dsp:cNvSpPr/>
      </dsp:nvSpPr>
      <dsp:spPr>
        <a:xfrm>
          <a:off x="0" y="814846"/>
          <a:ext cx="10515600" cy="34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AT" sz="2400" kern="1200"/>
            <a:t>Verify Service Ticket PAC (VERIFY-PAC)</a:t>
          </a:r>
          <a:endParaRPr lang="en-AT" sz="2400" kern="1200"/>
        </a:p>
        <a:p>
          <a:pPr marL="457200" lvl="2" indent="-228600" algn="l" defTabSz="1066800">
            <a:lnSpc>
              <a:spcPct val="90000"/>
            </a:lnSpc>
            <a:spcBef>
              <a:spcPct val="0"/>
            </a:spcBef>
            <a:spcAft>
              <a:spcPct val="20000"/>
            </a:spcAft>
            <a:buChar char="•"/>
          </a:pPr>
          <a:r>
            <a:rPr lang="de-AT" sz="2400" kern="1200"/>
            <a:t>Target service cross-validates PAC with KDC to verify user information</a:t>
          </a:r>
          <a:endParaRPr lang="en-AT" sz="2400" kern="1200"/>
        </a:p>
        <a:p>
          <a:pPr marL="457200" lvl="2" indent="-228600" algn="l" defTabSz="1066800">
            <a:lnSpc>
              <a:spcPct val="90000"/>
            </a:lnSpc>
            <a:spcBef>
              <a:spcPct val="0"/>
            </a:spcBef>
            <a:spcAft>
              <a:spcPct val="20000"/>
            </a:spcAft>
            <a:buChar char="•"/>
          </a:pPr>
          <a:r>
            <a:rPr lang="de-AT" sz="2400" kern="1200"/>
            <a:t>Typically not active due to performance reasons</a:t>
          </a:r>
          <a:endParaRPr lang="en-AT" sz="2400" kern="1200"/>
        </a:p>
        <a:p>
          <a:pPr marL="228600" lvl="1" indent="-228600" algn="l" defTabSz="1066800">
            <a:lnSpc>
              <a:spcPct val="90000"/>
            </a:lnSpc>
            <a:spcBef>
              <a:spcPct val="0"/>
            </a:spcBef>
            <a:spcAft>
              <a:spcPct val="20000"/>
            </a:spcAft>
            <a:buChar char="•"/>
          </a:pPr>
          <a:r>
            <a:rPr lang="de-AT" sz="2400" kern="1200"/>
            <a:t>Application Server Response (AP-REP)</a:t>
          </a:r>
          <a:endParaRPr lang="en-AT" sz="2400" kern="1200"/>
        </a:p>
        <a:p>
          <a:pPr marL="457200" lvl="2" indent="-228600" algn="l" defTabSz="1066800">
            <a:lnSpc>
              <a:spcPct val="90000"/>
            </a:lnSpc>
            <a:spcBef>
              <a:spcPct val="0"/>
            </a:spcBef>
            <a:spcAft>
              <a:spcPct val="20000"/>
            </a:spcAft>
            <a:buChar char="•"/>
          </a:pPr>
          <a:r>
            <a:rPr lang="de-AT" sz="2400" kern="1200"/>
            <a:t>User can request authentication of the target service in step 5 (Mutual authentication)</a:t>
          </a:r>
          <a:endParaRPr lang="en-AT" sz="2400" kern="1200"/>
        </a:p>
        <a:p>
          <a:pPr marL="457200" lvl="2" indent="-228600" algn="l" defTabSz="1066800">
            <a:lnSpc>
              <a:spcPct val="90000"/>
            </a:lnSpc>
            <a:spcBef>
              <a:spcPct val="0"/>
            </a:spcBef>
            <a:spcAft>
              <a:spcPct val="20000"/>
            </a:spcAft>
            <a:buChar char="•"/>
          </a:pPr>
          <a:r>
            <a:rPr lang="de-AT" sz="2400" kern="1200"/>
            <a:t>Service encrypts the timestamp with the session key, which should only be known by the user and the service and sends it back to the user for verification</a:t>
          </a:r>
          <a:endParaRPr lang="en-AT" sz="2400" kern="1200"/>
        </a:p>
      </dsp:txBody>
      <dsp:txXfrm>
        <a:off x="0" y="814846"/>
        <a:ext cx="10515600" cy="3465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416506"/>
          <a:ext cx="3225800" cy="455715"/>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Active</a:t>
          </a:r>
          <a:r>
            <a:rPr lang="de-AT" sz="1900" kern="1200" dirty="0"/>
            <a:t> Directory </a:t>
          </a:r>
          <a:r>
            <a:rPr lang="de-AT" sz="1900" kern="1200" dirty="0" err="1"/>
            <a:t>data</a:t>
          </a:r>
          <a:r>
            <a:rPr lang="de-AT" sz="1900" kern="1200" dirty="0"/>
            <a:t> </a:t>
          </a:r>
          <a:r>
            <a:rPr lang="de-AT" sz="1900" kern="1200" dirty="0" err="1"/>
            <a:t>store</a:t>
          </a:r>
          <a:endParaRPr lang="de-AT" sz="1900" kern="1200" dirty="0"/>
        </a:p>
      </dsp:txBody>
      <dsp:txXfrm>
        <a:off x="22246" y="438752"/>
        <a:ext cx="3181308" cy="411223"/>
      </dsp:txXfrm>
    </dsp:sp>
    <dsp:sp modelId="{69BE8D95-5B01-4114-8A39-1F1BE7653F97}">
      <dsp:nvSpPr>
        <dsp:cNvPr id="0" name=""/>
        <dsp:cNvSpPr/>
      </dsp:nvSpPr>
      <dsp:spPr>
        <a:xfrm>
          <a:off x="0" y="92694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 controllers</a:t>
          </a:r>
        </a:p>
      </dsp:txBody>
      <dsp:txXfrm>
        <a:off x="22246" y="949187"/>
        <a:ext cx="3181308" cy="411223"/>
      </dsp:txXfrm>
    </dsp:sp>
    <dsp:sp modelId="{C429EF77-F5F5-4B2E-A24C-92F12B96A390}">
      <dsp:nvSpPr>
        <dsp:cNvPr id="0" name=""/>
        <dsp:cNvSpPr/>
      </dsp:nvSpPr>
      <dsp:spPr>
        <a:xfrm>
          <a:off x="0" y="143737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246" y="1459622"/>
        <a:ext cx="3181308" cy="411223"/>
      </dsp:txXfrm>
    </dsp:sp>
    <dsp:sp modelId="{7C7B9F5F-458F-49E8-91A8-E32E80B49A2B}">
      <dsp:nvSpPr>
        <dsp:cNvPr id="0" name=""/>
        <dsp:cNvSpPr/>
      </dsp:nvSpPr>
      <dsp:spPr>
        <a:xfrm>
          <a:off x="0" y="194781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246" y="1970057"/>
        <a:ext cx="3181308" cy="411223"/>
      </dsp:txXfrm>
    </dsp:sp>
    <dsp:sp modelId="{0673083C-C08D-4E03-ABF9-AF95B290EE64}">
      <dsp:nvSpPr>
        <dsp:cNvPr id="0" name=""/>
        <dsp:cNvSpPr/>
      </dsp:nvSpPr>
      <dsp:spPr>
        <a:xfrm>
          <a:off x="0" y="245824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246" y="2480492"/>
        <a:ext cx="3181308" cy="411223"/>
      </dsp:txXfrm>
    </dsp:sp>
    <dsp:sp modelId="{39C14113-3AD1-4972-9A58-5E80335699D9}">
      <dsp:nvSpPr>
        <dsp:cNvPr id="0" name=""/>
        <dsp:cNvSpPr/>
      </dsp:nvSpPr>
      <dsp:spPr>
        <a:xfrm>
          <a:off x="0" y="296868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246" y="2990927"/>
        <a:ext cx="3181308" cy="411223"/>
      </dsp:txXfrm>
    </dsp:sp>
    <dsp:sp modelId="{4A5C9635-84E5-408B-8F5B-A6DB7BC9463B}">
      <dsp:nvSpPr>
        <dsp:cNvPr id="0" name=""/>
        <dsp:cNvSpPr/>
      </dsp:nvSpPr>
      <dsp:spPr>
        <a:xfrm>
          <a:off x="0" y="347911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246" y="3501362"/>
        <a:ext cx="3181308" cy="4112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A513D-CDF6-4E74-B7B6-B0F4AADFC055}">
      <dsp:nvSpPr>
        <dsp:cNvPr id="0" name=""/>
        <dsp:cNvSpPr/>
      </dsp:nvSpPr>
      <dsp:spPr>
        <a:xfrm>
          <a:off x="0" y="16340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err="1"/>
            <a:t>Kerberoasting</a:t>
          </a:r>
          <a:r>
            <a:rPr lang="en-GB" sz="1800" kern="1200" dirty="0"/>
            <a:t> (</a:t>
          </a:r>
          <a:r>
            <a:rPr lang="en-GB" sz="1800" kern="1200" dirty="0" err="1"/>
            <a:t>TGSRoasting</a:t>
          </a:r>
          <a:r>
            <a:rPr lang="en-GB" sz="1800" kern="1200" dirty="0"/>
            <a:t>)</a:t>
          </a:r>
          <a:endParaRPr lang="en-AT" sz="1800" kern="1200" dirty="0"/>
        </a:p>
      </dsp:txBody>
      <dsp:txXfrm>
        <a:off x="21075" y="184478"/>
        <a:ext cx="9322830" cy="389580"/>
      </dsp:txXfrm>
    </dsp:sp>
    <dsp:sp modelId="{2C23C62A-AF2B-4A0A-BD6B-C04BB0DAC98B}">
      <dsp:nvSpPr>
        <dsp:cNvPr id="0" name=""/>
        <dsp:cNvSpPr/>
      </dsp:nvSpPr>
      <dsp:spPr>
        <a:xfrm>
          <a:off x="0" y="59513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dirty="0"/>
            <a:t>Offline </a:t>
          </a:r>
          <a:r>
            <a:rPr lang="de-AT" sz="1400" kern="1200" dirty="0" err="1"/>
            <a:t>password</a:t>
          </a:r>
          <a:r>
            <a:rPr lang="de-AT" sz="1400" kern="1200" dirty="0"/>
            <a:t> </a:t>
          </a:r>
          <a:r>
            <a:rPr lang="de-AT" sz="1400" kern="1200" dirty="0" err="1"/>
            <a:t>guessing</a:t>
          </a:r>
          <a:r>
            <a:rPr lang="de-AT" sz="1400" kern="1200" dirty="0"/>
            <a:t> </a:t>
          </a:r>
          <a:r>
            <a:rPr lang="de-AT" sz="1400" kern="1200" dirty="0" err="1"/>
            <a:t>against</a:t>
          </a:r>
          <a:r>
            <a:rPr lang="de-AT" sz="1400" kern="1200" dirty="0"/>
            <a:t> a ticket </a:t>
          </a:r>
          <a:r>
            <a:rPr lang="de-AT" sz="1400" kern="1200" dirty="0" err="1"/>
            <a:t>you</a:t>
          </a:r>
          <a:r>
            <a:rPr lang="de-AT" sz="1400" kern="1200" dirty="0"/>
            <a:t> grab </a:t>
          </a:r>
          <a:r>
            <a:rPr lang="de-AT" sz="1400" kern="1200" dirty="0" err="1"/>
            <a:t>from</a:t>
          </a:r>
          <a:r>
            <a:rPr lang="de-AT" sz="1400" kern="1200" dirty="0"/>
            <a:t> network </a:t>
          </a:r>
          <a:r>
            <a:rPr lang="de-AT" sz="1400" kern="1200" dirty="0" err="1"/>
            <a:t>or</a:t>
          </a:r>
          <a:r>
            <a:rPr lang="de-AT" sz="1400" kern="1200" dirty="0"/>
            <a:t> </a:t>
          </a:r>
          <a:r>
            <a:rPr lang="de-AT" sz="1400" kern="1200" dirty="0" err="1"/>
            <a:t>memory</a:t>
          </a:r>
          <a:r>
            <a:rPr lang="de-AT" sz="1400" kern="1200" dirty="0"/>
            <a:t>.</a:t>
          </a:r>
          <a:endParaRPr lang="en-AT" sz="1400" kern="1200" dirty="0"/>
        </a:p>
      </dsp:txBody>
      <dsp:txXfrm>
        <a:off x="0" y="595133"/>
        <a:ext cx="9364980" cy="298080"/>
      </dsp:txXfrm>
    </dsp:sp>
    <dsp:sp modelId="{D248D9DB-BE7C-42CE-80AB-9857D78BC9B4}">
      <dsp:nvSpPr>
        <dsp:cNvPr id="0" name=""/>
        <dsp:cNvSpPr/>
      </dsp:nvSpPr>
      <dsp:spPr>
        <a:xfrm>
          <a:off x="0" y="89321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err="1"/>
            <a:t>ASREProasting</a:t>
          </a:r>
          <a:endParaRPr lang="en-AT" sz="1800" kern="1200" dirty="0"/>
        </a:p>
      </dsp:txBody>
      <dsp:txXfrm>
        <a:off x="21075" y="914288"/>
        <a:ext cx="9322830" cy="389580"/>
      </dsp:txXfrm>
    </dsp:sp>
    <dsp:sp modelId="{1A516903-3927-4AE6-B27F-1E1E2710E63E}">
      <dsp:nvSpPr>
        <dsp:cNvPr id="0" name=""/>
        <dsp:cNvSpPr/>
      </dsp:nvSpPr>
      <dsp:spPr>
        <a:xfrm>
          <a:off x="0" y="132494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dirty="0"/>
            <a:t>Offline </a:t>
          </a:r>
          <a:r>
            <a:rPr lang="de-AT" sz="1400" kern="1200" dirty="0" err="1"/>
            <a:t>password</a:t>
          </a:r>
          <a:r>
            <a:rPr lang="de-AT" sz="1400" kern="1200" dirty="0"/>
            <a:t> </a:t>
          </a:r>
          <a:r>
            <a:rPr lang="de-AT" sz="1400" kern="1200" dirty="0" err="1"/>
            <a:t>guessing</a:t>
          </a:r>
          <a:r>
            <a:rPr lang="de-AT" sz="1400" kern="1200" dirty="0"/>
            <a:t> </a:t>
          </a:r>
          <a:r>
            <a:rPr lang="de-AT" sz="1400" kern="1200" dirty="0" err="1"/>
            <a:t>against</a:t>
          </a:r>
          <a:r>
            <a:rPr lang="de-AT" sz="1400" kern="1200" dirty="0"/>
            <a:t> a </a:t>
          </a:r>
          <a:r>
            <a:rPr lang="de-AT" sz="1400" kern="1200" dirty="0" err="1"/>
            <a:t>user</a:t>
          </a:r>
          <a:r>
            <a:rPr lang="de-AT" sz="1400" kern="1200" dirty="0"/>
            <a:t> </a:t>
          </a:r>
          <a:r>
            <a:rPr lang="de-AT" sz="1400" kern="1200" dirty="0" err="1"/>
            <a:t>with</a:t>
          </a:r>
          <a:r>
            <a:rPr lang="de-AT" sz="1400" kern="1200" dirty="0"/>
            <a:t> disabled (</a:t>
          </a:r>
          <a:r>
            <a:rPr lang="de-AT" sz="1400" kern="1200" dirty="0" err="1"/>
            <a:t>default</a:t>
          </a:r>
          <a:r>
            <a:rPr lang="de-AT" sz="1400" kern="1200" dirty="0"/>
            <a:t> = on) </a:t>
          </a:r>
          <a:r>
            <a:rPr lang="de-AT" sz="1400" kern="1200" dirty="0" err="1"/>
            <a:t>Pre</a:t>
          </a:r>
          <a:r>
            <a:rPr lang="de-AT" sz="1400" kern="1200" dirty="0"/>
            <a:t>-Authentication</a:t>
          </a:r>
          <a:endParaRPr lang="en-AT" sz="1400" kern="1200" dirty="0"/>
        </a:p>
      </dsp:txBody>
      <dsp:txXfrm>
        <a:off x="0" y="1324943"/>
        <a:ext cx="9364980" cy="298080"/>
      </dsp:txXfrm>
    </dsp:sp>
    <dsp:sp modelId="{3150D430-3E72-456F-838F-4674E797EB0E}">
      <dsp:nvSpPr>
        <dsp:cNvPr id="0" name=""/>
        <dsp:cNvSpPr/>
      </dsp:nvSpPr>
      <dsp:spPr>
        <a:xfrm>
          <a:off x="0" y="162302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Pass-the-Ticket</a:t>
          </a:r>
          <a:endParaRPr lang="en-AT" sz="1800" kern="1200"/>
        </a:p>
      </dsp:txBody>
      <dsp:txXfrm>
        <a:off x="21075" y="1644098"/>
        <a:ext cx="9322830" cy="389580"/>
      </dsp:txXfrm>
    </dsp:sp>
    <dsp:sp modelId="{8655EED8-CD4B-47A0-8312-7FEE9839C4C4}">
      <dsp:nvSpPr>
        <dsp:cNvPr id="0" name=""/>
        <dsp:cNvSpPr/>
      </dsp:nvSpPr>
      <dsp:spPr>
        <a:xfrm>
          <a:off x="0" y="205475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Like PTH but with Tickets, still no knowledge about the cleartext password needed</a:t>
          </a:r>
          <a:endParaRPr lang="en-AT" sz="1400" kern="1200"/>
        </a:p>
      </dsp:txBody>
      <dsp:txXfrm>
        <a:off x="0" y="2054753"/>
        <a:ext cx="9364980" cy="298080"/>
      </dsp:txXfrm>
    </dsp:sp>
    <dsp:sp modelId="{76394E80-DA6C-4F73-9A47-BD978D36A090}">
      <dsp:nvSpPr>
        <dsp:cNvPr id="0" name=""/>
        <dsp:cNvSpPr/>
      </dsp:nvSpPr>
      <dsp:spPr>
        <a:xfrm>
          <a:off x="0" y="235283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Silver Ticket</a:t>
          </a:r>
          <a:endParaRPr lang="en-AT" sz="1800" kern="1200"/>
        </a:p>
      </dsp:txBody>
      <dsp:txXfrm>
        <a:off x="21075" y="2373908"/>
        <a:ext cx="9322830" cy="389580"/>
      </dsp:txXfrm>
    </dsp:sp>
    <dsp:sp modelId="{B2A5980D-A644-4962-8C32-8A5CE3226F09}">
      <dsp:nvSpPr>
        <dsp:cNvPr id="0" name=""/>
        <dsp:cNvSpPr/>
      </dsp:nvSpPr>
      <dsp:spPr>
        <a:xfrm>
          <a:off x="0" y="278456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against a single principal. Think: impersonate any User on one host </a:t>
          </a:r>
          <a:endParaRPr lang="en-AT" sz="1400" kern="1200"/>
        </a:p>
      </dsp:txBody>
      <dsp:txXfrm>
        <a:off x="0" y="2784563"/>
        <a:ext cx="9364980" cy="298080"/>
      </dsp:txXfrm>
    </dsp:sp>
    <dsp:sp modelId="{88539556-8659-4329-AD6E-8080BE27D4EA}">
      <dsp:nvSpPr>
        <dsp:cNvPr id="0" name=""/>
        <dsp:cNvSpPr/>
      </dsp:nvSpPr>
      <dsp:spPr>
        <a:xfrm>
          <a:off x="0" y="308264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Golden Ticket</a:t>
          </a:r>
          <a:endParaRPr lang="en-AT" sz="1800" kern="1200"/>
        </a:p>
      </dsp:txBody>
      <dsp:txXfrm>
        <a:off x="21075" y="3103718"/>
        <a:ext cx="9322830" cy="389580"/>
      </dsp:txXfrm>
    </dsp:sp>
    <dsp:sp modelId="{FE86B13A-8695-42A0-BDB0-EDDAF35E5C1D}">
      <dsp:nvSpPr>
        <dsp:cNvPr id="0" name=""/>
        <dsp:cNvSpPr/>
      </dsp:nvSpPr>
      <dsp:spPr>
        <a:xfrm>
          <a:off x="0" y="3514374"/>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against the DC. Think: impersonate any User on all hosts in the domain </a:t>
          </a:r>
          <a:endParaRPr lang="en-AT" sz="1400" kern="1200"/>
        </a:p>
      </dsp:txBody>
      <dsp:txXfrm>
        <a:off x="0" y="3514374"/>
        <a:ext cx="9364980" cy="298080"/>
      </dsp:txXfrm>
    </dsp:sp>
    <dsp:sp modelId="{94D50CDB-6E4F-4956-9916-53BDE40A641B}">
      <dsp:nvSpPr>
        <dsp:cNvPr id="0" name=""/>
        <dsp:cNvSpPr/>
      </dsp:nvSpPr>
      <dsp:spPr>
        <a:xfrm>
          <a:off x="0" y="3812454"/>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Delegation</a:t>
          </a:r>
          <a:endParaRPr lang="en-AT" sz="1800" kern="1200"/>
        </a:p>
      </dsp:txBody>
      <dsp:txXfrm>
        <a:off x="21075" y="3833529"/>
        <a:ext cx="9322830" cy="389580"/>
      </dsp:txXfrm>
    </dsp:sp>
    <dsp:sp modelId="{6AAE0934-CC9D-4EF3-B560-96A3A86B5A2D}">
      <dsp:nvSpPr>
        <dsp:cNvPr id="0" name=""/>
        <dsp:cNvSpPr/>
      </dsp:nvSpPr>
      <dsp:spPr>
        <a:xfrm>
          <a:off x="0" y="4244184"/>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by design against one or more hosts. Too complicated to explain in one sentence - more on this later </a:t>
          </a:r>
          <a:r>
            <a:rPr lang="de-AT" sz="1400" kern="1200">
              <a:sym typeface="Wingdings" panose="05000000000000000000" pitchFamily="2" charset="2"/>
            </a:rPr>
            <a:t></a:t>
          </a:r>
          <a:endParaRPr lang="en-AT" sz="1400" kern="1200"/>
        </a:p>
      </dsp:txBody>
      <dsp:txXfrm>
        <a:off x="0" y="4244184"/>
        <a:ext cx="9364980" cy="2980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F4D1C-2D52-4372-8B62-F936C9D15699}">
      <dsp:nvSpPr>
        <dsp:cNvPr id="0" name=""/>
        <dsp:cNvSpPr/>
      </dsp:nvSpPr>
      <dsp:spPr>
        <a:xfrm>
          <a:off x="0" y="17766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service ticket the KDC issues (see TGS-REP) is encrypted with the long-term-key of the target principal</a:t>
          </a:r>
          <a:endParaRPr lang="en-AT" sz="2400" kern="1200"/>
        </a:p>
      </dsp:txBody>
      <dsp:txXfrm>
        <a:off x="46606" y="224275"/>
        <a:ext cx="10422388" cy="861507"/>
      </dsp:txXfrm>
    </dsp:sp>
    <dsp:sp modelId="{41A889A4-817D-4888-B939-878EE6B7DA7C}">
      <dsp:nvSpPr>
        <dsp:cNvPr id="0" name=""/>
        <dsp:cNvSpPr/>
      </dsp:nvSpPr>
      <dsp:spPr>
        <a:xfrm>
          <a:off x="0" y="120150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In case of RC4, the long-term-key is the NTLM hash of the users password</a:t>
          </a:r>
          <a:endParaRPr lang="en-AT" sz="2400" kern="1200"/>
        </a:p>
      </dsp:txBody>
      <dsp:txXfrm>
        <a:off x="46606" y="1248115"/>
        <a:ext cx="10422388" cy="861507"/>
      </dsp:txXfrm>
    </dsp:sp>
    <dsp:sp modelId="{0C0F349D-8713-44F7-90D8-31DC8259F20D}">
      <dsp:nvSpPr>
        <dsp:cNvPr id="0" name=""/>
        <dsp:cNvSpPr/>
      </dsp:nvSpPr>
      <dsp:spPr>
        <a:xfrm>
          <a:off x="0" y="222534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Therefore an attacker can:</a:t>
          </a:r>
          <a:endParaRPr lang="en-AT" sz="2400" kern="1200"/>
        </a:p>
      </dsp:txBody>
      <dsp:txXfrm>
        <a:off x="46606" y="2271955"/>
        <a:ext cx="10422388" cy="861507"/>
      </dsp:txXfrm>
    </dsp:sp>
    <dsp:sp modelId="{06E2630E-A9F8-49B5-AF55-DA004C43ABC5}">
      <dsp:nvSpPr>
        <dsp:cNvPr id="0" name=""/>
        <dsp:cNvSpPr/>
      </dsp:nvSpPr>
      <dsp:spPr>
        <a:xfrm>
          <a:off x="0" y="3180069"/>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Request a service ticket for any principal (any account with an SPN) with weak encryption (RC4)</a:t>
          </a:r>
          <a:endParaRPr lang="en-AT" sz="1900" kern="1200"/>
        </a:p>
        <a:p>
          <a:pPr marL="171450" lvl="1" indent="-171450" algn="l" defTabSz="844550">
            <a:lnSpc>
              <a:spcPct val="90000"/>
            </a:lnSpc>
            <a:spcBef>
              <a:spcPct val="0"/>
            </a:spcBef>
            <a:spcAft>
              <a:spcPct val="20000"/>
            </a:spcAft>
            <a:buChar char="•"/>
          </a:pPr>
          <a:r>
            <a:rPr lang="en-GB" sz="1900" kern="1200"/>
            <a:t>Extract the ticket from memory (see PTT)</a:t>
          </a:r>
          <a:endParaRPr lang="en-AT" sz="1900" kern="1200"/>
        </a:p>
        <a:p>
          <a:pPr marL="171450" lvl="1" indent="-171450" algn="l" defTabSz="844550">
            <a:lnSpc>
              <a:spcPct val="90000"/>
            </a:lnSpc>
            <a:spcBef>
              <a:spcPct val="0"/>
            </a:spcBef>
            <a:spcAft>
              <a:spcPct val="20000"/>
            </a:spcAft>
            <a:buChar char="•"/>
          </a:pPr>
          <a:r>
            <a:rPr lang="en-GB" sz="1900" kern="1200"/>
            <a:t>Run an offline attack on the accounts password (hashcat -m 13200)</a:t>
          </a:r>
          <a:endParaRPr lang="en-AT" sz="1900" kern="1200"/>
        </a:p>
      </dsp:txBody>
      <dsp:txXfrm>
        <a:off x="0" y="3180069"/>
        <a:ext cx="10515600" cy="9936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B145E-C64F-4FFC-906B-46B269F8865B}">
      <dsp:nvSpPr>
        <dsp:cNvPr id="0" name=""/>
        <dsp:cNvSpPr/>
      </dsp:nvSpPr>
      <dsp:spPr>
        <a:xfrm>
          <a:off x="0" y="64202"/>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Kerberoasting works best for service accounts</a:t>
          </a:r>
          <a:endParaRPr lang="en-AT" sz="2600" kern="1200"/>
        </a:p>
      </dsp:txBody>
      <dsp:txXfrm>
        <a:off x="50420" y="114622"/>
        <a:ext cx="10414760" cy="932014"/>
      </dsp:txXfrm>
    </dsp:sp>
    <dsp:sp modelId="{4DD40F30-D478-477B-B822-8900448310A3}">
      <dsp:nvSpPr>
        <dsp:cNvPr id="0" name=""/>
        <dsp:cNvSpPr/>
      </dsp:nvSpPr>
      <dsp:spPr>
        <a:xfrm>
          <a:off x="0" y="109705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no one dares to touch them so they </a:t>
          </a:r>
          <a:endParaRPr lang="en-AT" sz="2000" kern="1200"/>
        </a:p>
        <a:p>
          <a:pPr marL="228600" lvl="1" indent="-228600" algn="l" defTabSz="889000">
            <a:lnSpc>
              <a:spcPct val="90000"/>
            </a:lnSpc>
            <a:spcBef>
              <a:spcPct val="0"/>
            </a:spcBef>
            <a:spcAft>
              <a:spcPct val="20000"/>
            </a:spcAft>
            <a:buChar char="•"/>
          </a:pPr>
          <a:r>
            <a:rPr lang="en-GB" sz="2000" kern="1200"/>
            <a:t>rarely change passwords and</a:t>
          </a:r>
          <a:endParaRPr lang="en-AT" sz="2000" kern="1200"/>
        </a:p>
        <a:p>
          <a:pPr marL="228600" lvl="1" indent="-228600" algn="l" defTabSz="889000">
            <a:lnSpc>
              <a:spcPct val="90000"/>
            </a:lnSpc>
            <a:spcBef>
              <a:spcPct val="0"/>
            </a:spcBef>
            <a:spcAft>
              <a:spcPct val="20000"/>
            </a:spcAft>
            <a:buChar char="•"/>
          </a:pPr>
          <a:r>
            <a:rPr lang="en-GB" sz="2000" kern="1200" dirty="0"/>
            <a:t>the passwords are often bad due to their age</a:t>
          </a:r>
          <a:endParaRPr lang="en-AT" sz="2000" kern="1200" dirty="0"/>
        </a:p>
      </dsp:txBody>
      <dsp:txXfrm>
        <a:off x="0" y="1097056"/>
        <a:ext cx="10515600" cy="1049490"/>
      </dsp:txXfrm>
    </dsp:sp>
    <dsp:sp modelId="{A6DD0EDC-39FB-4162-A948-0FEA1B2E04DC}">
      <dsp:nvSpPr>
        <dsp:cNvPr id="0" name=""/>
        <dsp:cNvSpPr/>
      </dsp:nvSpPr>
      <dsp:spPr>
        <a:xfrm>
          <a:off x="0" y="2146546"/>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Kerberoasting usually can not be applied against random users because a user object has no SPN by default</a:t>
          </a:r>
          <a:endParaRPr lang="en-AT" sz="2600" kern="1200"/>
        </a:p>
      </dsp:txBody>
      <dsp:txXfrm>
        <a:off x="50420" y="2196966"/>
        <a:ext cx="10414760" cy="932014"/>
      </dsp:txXfrm>
    </dsp:sp>
    <dsp:sp modelId="{C6F435ED-3246-49B0-AAFB-B122D34C1B0C}">
      <dsp:nvSpPr>
        <dsp:cNvPr id="0" name=""/>
        <dsp:cNvSpPr/>
      </dsp:nvSpPr>
      <dsp:spPr>
        <a:xfrm>
          <a:off x="0" y="3254281"/>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If you can modify a user object however (think: ACL), then you can apply targeted </a:t>
          </a:r>
          <a:r>
            <a:rPr lang="en-GB" sz="2600" kern="1200" dirty="0" err="1"/>
            <a:t>Kerberoasting</a:t>
          </a:r>
          <a:r>
            <a:rPr lang="en-GB" sz="2600" kern="1200" dirty="0"/>
            <a:t> </a:t>
          </a:r>
          <a:r>
            <a:rPr lang="en-GB" sz="2600" kern="1200" dirty="0">
              <a:sym typeface="Wingdings" panose="05000000000000000000" pitchFamily="2" charset="2"/>
            </a:rPr>
            <a:t></a:t>
          </a:r>
          <a:endParaRPr lang="en-AT" sz="2600" kern="1200" dirty="0"/>
        </a:p>
      </dsp:txBody>
      <dsp:txXfrm>
        <a:off x="50420" y="3304701"/>
        <a:ext cx="10414760" cy="9320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39C24-2148-4D2B-BF66-38206A6B9015}">
      <dsp:nvSpPr>
        <dsp:cNvPr id="0" name=""/>
        <dsp:cNvSpPr/>
      </dsp:nvSpPr>
      <dsp:spPr>
        <a:xfrm>
          <a:off x="0" y="212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86B7-67DE-476D-B29B-B14040B2E6F8}">
      <dsp:nvSpPr>
        <dsp:cNvPr id="0" name=""/>
        <dsp:cNvSpPr/>
      </dsp:nvSpPr>
      <dsp:spPr>
        <a:xfrm>
          <a:off x="0" y="212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Kerberos Pre-Authentication is turned on by default for all accounts, however it can be disabled on a per-user basis</a:t>
          </a:r>
          <a:endParaRPr lang="en-AT" sz="2100" kern="1200"/>
        </a:p>
      </dsp:txBody>
      <dsp:txXfrm>
        <a:off x="0" y="2124"/>
        <a:ext cx="5816600" cy="1449029"/>
      </dsp:txXfrm>
    </dsp:sp>
    <dsp:sp modelId="{6D76F074-A9E9-414B-9384-DE6A28091185}">
      <dsp:nvSpPr>
        <dsp:cNvPr id="0" name=""/>
        <dsp:cNvSpPr/>
      </dsp:nvSpPr>
      <dsp:spPr>
        <a:xfrm>
          <a:off x="0" y="145115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D4A45-C891-4290-891A-868230B03A3F}">
      <dsp:nvSpPr>
        <dsp:cNvPr id="0" name=""/>
        <dsp:cNvSpPr/>
      </dsp:nvSpPr>
      <dsp:spPr>
        <a:xfrm>
          <a:off x="0" y="145115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If Pre-Authentication is disabled, an attacker can request a TGT for the target user and run an offline password guessing attack on the encrypted material in the ticket (hashcat -m 18200)</a:t>
          </a:r>
          <a:endParaRPr lang="en-AT" sz="2100" kern="1200"/>
        </a:p>
      </dsp:txBody>
      <dsp:txXfrm>
        <a:off x="0" y="1451154"/>
        <a:ext cx="5816600" cy="1449029"/>
      </dsp:txXfrm>
    </dsp:sp>
    <dsp:sp modelId="{C4AFF338-1BF3-42FF-9FB9-74FAAAC1CB14}">
      <dsp:nvSpPr>
        <dsp:cNvPr id="0" name=""/>
        <dsp:cNvSpPr/>
      </dsp:nvSpPr>
      <dsp:spPr>
        <a:xfrm>
          <a:off x="0" y="2900183"/>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7D360-F31A-4FAF-94BE-8E629CCC732B}">
      <dsp:nvSpPr>
        <dsp:cNvPr id="0" name=""/>
        <dsp:cNvSpPr/>
      </dsp:nvSpPr>
      <dsp:spPr>
        <a:xfrm>
          <a:off x="0" y="2900183"/>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Can also be used in a targeted form if you have write-access on the object in Active Directory</a:t>
          </a:r>
          <a:endParaRPr lang="en-AT" sz="2100" kern="1200"/>
        </a:p>
      </dsp:txBody>
      <dsp:txXfrm>
        <a:off x="0" y="2900183"/>
        <a:ext cx="5816600" cy="144902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2F043-6132-4CAA-AB3D-F4B78BC549FD}">
      <dsp:nvSpPr>
        <dsp:cNvPr id="0" name=""/>
        <dsp:cNvSpPr/>
      </dsp:nvSpPr>
      <dsp:spPr>
        <a:xfrm>
          <a:off x="0" y="2028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Extracting the ticket (TGT/TGS) from memory and using it without knowledge of the cleartext password</a:t>
          </a:r>
          <a:endParaRPr lang="en-AT" sz="2300" kern="1200"/>
        </a:p>
      </dsp:txBody>
      <dsp:txXfrm>
        <a:off x="44664" y="64945"/>
        <a:ext cx="10426272" cy="825612"/>
      </dsp:txXfrm>
    </dsp:sp>
    <dsp:sp modelId="{CC3B0D3F-29F9-4B0C-A944-1F8DD368834D}">
      <dsp:nvSpPr>
        <dsp:cNvPr id="0" name=""/>
        <dsp:cNvSpPr/>
      </dsp:nvSpPr>
      <dsp:spPr>
        <a:xfrm>
          <a:off x="0" y="100146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Extraction and injection can be done without elevation if applied to your own logon session</a:t>
          </a:r>
          <a:endParaRPr lang="en-AT" sz="2300" kern="1200"/>
        </a:p>
      </dsp:txBody>
      <dsp:txXfrm>
        <a:off x="44664" y="1046125"/>
        <a:ext cx="10426272" cy="825612"/>
      </dsp:txXfrm>
    </dsp:sp>
    <dsp:sp modelId="{B5495646-AED2-48C8-AD4D-590A8257C259}">
      <dsp:nvSpPr>
        <dsp:cNvPr id="0" name=""/>
        <dsp:cNvSpPr/>
      </dsp:nvSpPr>
      <dsp:spPr>
        <a:xfrm>
          <a:off x="0" y="1916401"/>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i="1" kern="1200"/>
            <a:t>Rubeus.exe dump</a:t>
          </a:r>
          <a:endParaRPr lang="en-AT" sz="1800" kern="1200"/>
        </a:p>
        <a:p>
          <a:pPr marL="171450" lvl="1" indent="-171450" algn="l" defTabSz="800100">
            <a:lnSpc>
              <a:spcPct val="90000"/>
            </a:lnSpc>
            <a:spcBef>
              <a:spcPct val="0"/>
            </a:spcBef>
            <a:spcAft>
              <a:spcPct val="20000"/>
            </a:spcAft>
            <a:buChar char="•"/>
          </a:pPr>
          <a:r>
            <a:rPr lang="en-GB" sz="1800" i="1" kern="1200"/>
            <a:t>Rubeus.exe ptt /ticket:…</a:t>
          </a:r>
          <a:endParaRPr lang="en-AT" sz="1800" kern="1200"/>
        </a:p>
      </dsp:txBody>
      <dsp:txXfrm>
        <a:off x="0" y="1916401"/>
        <a:ext cx="10515600" cy="618930"/>
      </dsp:txXfrm>
    </dsp:sp>
    <dsp:sp modelId="{EB0808CA-20FD-4897-B177-E7FA7DD19688}">
      <dsp:nvSpPr>
        <dsp:cNvPr id="0" name=""/>
        <dsp:cNvSpPr/>
      </dsp:nvSpPr>
      <dsp:spPr>
        <a:xfrm>
          <a:off x="0" y="253533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PTT vs. PTH</a:t>
          </a:r>
          <a:endParaRPr lang="en-AT" sz="2300" kern="1200"/>
        </a:p>
      </dsp:txBody>
      <dsp:txXfrm>
        <a:off x="44664" y="2579995"/>
        <a:ext cx="10426272" cy="825612"/>
      </dsp:txXfrm>
    </dsp:sp>
    <dsp:sp modelId="{9513EEF6-A02F-43B1-BF21-63AEF33B754A}">
      <dsp:nvSpPr>
        <dsp:cNvPr id="0" name=""/>
        <dsp:cNvSpPr/>
      </dsp:nvSpPr>
      <dsp:spPr>
        <a:xfrm>
          <a:off x="0" y="3450271"/>
          <a:ext cx="10515600"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Kerberos is never disabled (like NTLM may be), so it always works</a:t>
          </a:r>
          <a:endParaRPr lang="en-AT" sz="1800" kern="1200"/>
        </a:p>
        <a:p>
          <a:pPr marL="171450" lvl="1" indent="-171450" algn="l" defTabSz="800100">
            <a:lnSpc>
              <a:spcPct val="90000"/>
            </a:lnSpc>
            <a:spcBef>
              <a:spcPct val="0"/>
            </a:spcBef>
            <a:spcAft>
              <a:spcPct val="20000"/>
            </a:spcAft>
            <a:buChar char="•"/>
          </a:pPr>
          <a:r>
            <a:rPr lang="en-GB" sz="1800" kern="1200"/>
            <a:t>However a Kerberos TGT has a limited lifetime of about 10 hours (depending on GPO settings), whereas a password hash usually lasts for at least a month under real life conditions</a:t>
          </a:r>
          <a:endParaRPr lang="en-AT" sz="1800" kern="1200"/>
        </a:p>
      </dsp:txBody>
      <dsp:txXfrm>
        <a:off x="0" y="3450271"/>
        <a:ext cx="10515600" cy="88078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BEBB3-47BA-429B-872A-F691F9DFA66E}">
      <dsp:nvSpPr>
        <dsp:cNvPr id="0" name=""/>
        <dsp:cNvSpPr/>
      </dsp:nvSpPr>
      <dsp:spPr>
        <a:xfrm>
          <a:off x="0" y="212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2E668-15A7-4362-B2BD-C42CB577EDFE}">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err="1"/>
            <a:t>Silver</a:t>
          </a:r>
          <a:r>
            <a:rPr lang="de-AT" sz="2700" kern="1200" dirty="0"/>
            <a:t>/Golden Tickets</a:t>
          </a:r>
          <a:endParaRPr lang="en-AT" sz="2700" kern="1200" dirty="0"/>
        </a:p>
      </dsp:txBody>
      <dsp:txXfrm>
        <a:off x="0" y="2124"/>
        <a:ext cx="2103120" cy="1449029"/>
      </dsp:txXfrm>
    </dsp:sp>
    <dsp:sp modelId="{AEAD14A1-8ECC-4FBF-BF75-35615DBE650D}">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describe </a:t>
          </a:r>
          <a:r>
            <a:rPr lang="de-AT" sz="1800" kern="1200" dirty="0"/>
            <a:t>a </a:t>
          </a:r>
          <a:r>
            <a:rPr lang="de-AT" sz="1800" kern="1200" dirty="0" err="1"/>
            <a:t>scenario</a:t>
          </a:r>
          <a:r>
            <a:rPr lang="de-AT" sz="1800" kern="1200" dirty="0"/>
            <a:t> in </a:t>
          </a:r>
          <a:r>
            <a:rPr lang="de-AT" sz="1800" kern="1200" dirty="0" err="1"/>
            <a:t>which</a:t>
          </a:r>
          <a:r>
            <a:rPr lang="de-AT" sz="1800" kern="1200" dirty="0"/>
            <a:t> an </a:t>
          </a:r>
          <a:r>
            <a:rPr lang="de-AT" sz="1800" kern="1200" dirty="0" err="1"/>
            <a:t>attacker</a:t>
          </a:r>
          <a:r>
            <a:rPr lang="de-AT" sz="1800" kern="1200" dirty="0"/>
            <a:t> </a:t>
          </a:r>
          <a:r>
            <a:rPr lang="de-AT" sz="1800" kern="1200" dirty="0" err="1"/>
            <a:t>acquires</a:t>
          </a:r>
          <a:r>
            <a:rPr lang="de-AT" sz="1800" kern="1200" dirty="0"/>
            <a:t> a </a:t>
          </a:r>
          <a:r>
            <a:rPr lang="de-AT" sz="1800" kern="1200" dirty="0" err="1"/>
            <a:t>password</a:t>
          </a:r>
          <a:r>
            <a:rPr lang="de-AT" sz="1800" kern="1200" dirty="0"/>
            <a:t> </a:t>
          </a:r>
          <a:r>
            <a:rPr lang="de-AT" sz="1800" kern="1200" dirty="0" err="1"/>
            <a:t>or</a:t>
          </a:r>
          <a:r>
            <a:rPr lang="de-AT" sz="1800" kern="1200" dirty="0"/>
            <a:t> a </a:t>
          </a:r>
          <a:r>
            <a:rPr lang="de-AT" sz="1800" kern="1200" dirty="0" err="1"/>
            <a:t>password</a:t>
          </a:r>
          <a:r>
            <a:rPr lang="de-AT" sz="1800" kern="1200" dirty="0"/>
            <a:t> </a:t>
          </a:r>
          <a:r>
            <a:rPr lang="de-AT" sz="1800" kern="1200" dirty="0" err="1"/>
            <a:t>hash</a:t>
          </a:r>
          <a:r>
            <a:rPr lang="de-AT" sz="1800" kern="1200" dirty="0"/>
            <a:t> </a:t>
          </a:r>
          <a:r>
            <a:rPr lang="de-AT" sz="1800" kern="1200" dirty="0" err="1"/>
            <a:t>of</a:t>
          </a:r>
          <a:r>
            <a:rPr lang="de-AT" sz="1800" kern="1200" dirty="0"/>
            <a:t> an </a:t>
          </a:r>
          <a:r>
            <a:rPr lang="de-AT" sz="1800" kern="1200" dirty="0" err="1"/>
            <a:t>account</a:t>
          </a:r>
          <a:r>
            <a:rPr lang="de-AT" sz="1800" kern="1200" dirty="0"/>
            <a:t> and </a:t>
          </a:r>
          <a:r>
            <a:rPr lang="de-AT" sz="1800" kern="1200" dirty="0" err="1"/>
            <a:t>can</a:t>
          </a:r>
          <a:r>
            <a:rPr lang="de-AT" sz="1800" kern="1200" dirty="0"/>
            <a:t> </a:t>
          </a:r>
          <a:r>
            <a:rPr lang="de-AT" sz="1800" kern="1200" dirty="0" err="1"/>
            <a:t>therefore</a:t>
          </a:r>
          <a:r>
            <a:rPr lang="de-AT" sz="1800" kern="1200" dirty="0"/>
            <a:t> fake </a:t>
          </a:r>
          <a:r>
            <a:rPr lang="de-AT" sz="1800" kern="1200" dirty="0" err="1"/>
            <a:t>tickets</a:t>
          </a:r>
          <a:r>
            <a:rPr lang="de-AT" sz="1800" kern="1200" dirty="0"/>
            <a:t> </a:t>
          </a:r>
          <a:r>
            <a:rPr lang="de-AT" sz="1800" kern="1200" dirty="0" err="1"/>
            <a:t>against</a:t>
          </a:r>
          <a:r>
            <a:rPr lang="de-AT" sz="1800" kern="1200" dirty="0"/>
            <a:t> </a:t>
          </a:r>
          <a:r>
            <a:rPr lang="de-AT" sz="1800" kern="1200" dirty="0" err="1"/>
            <a:t>that</a:t>
          </a:r>
          <a:r>
            <a:rPr lang="de-AT" sz="1800" kern="1200" dirty="0"/>
            <a:t> </a:t>
          </a:r>
          <a:r>
            <a:rPr lang="de-AT" sz="1800" kern="1200" dirty="0" err="1"/>
            <a:t>account</a:t>
          </a:r>
          <a:endParaRPr lang="en-AT" sz="1800" kern="1200" dirty="0"/>
        </a:p>
      </dsp:txBody>
      <dsp:txXfrm>
        <a:off x="2260854" y="67925"/>
        <a:ext cx="8254746" cy="1316013"/>
      </dsp:txXfrm>
    </dsp:sp>
    <dsp:sp modelId="{77625242-305C-471F-9AF3-89E0C317A5E1}">
      <dsp:nvSpPr>
        <dsp:cNvPr id="0" name=""/>
        <dsp:cNvSpPr/>
      </dsp:nvSpPr>
      <dsp:spPr>
        <a:xfrm>
          <a:off x="2103120" y="1383938"/>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98CBF1-EC92-4EB6-8C16-BE92485C2D16}">
      <dsp:nvSpPr>
        <dsp:cNvPr id="0" name=""/>
        <dsp:cNvSpPr/>
      </dsp:nvSpPr>
      <dsp:spPr>
        <a:xfrm>
          <a:off x="0" y="145115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DED0F-6463-40BC-8C33-ABC548722807}">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a:t>Silver Ticket</a:t>
          </a:r>
          <a:endParaRPr lang="en-AT" sz="2700" kern="1200"/>
        </a:p>
      </dsp:txBody>
      <dsp:txXfrm>
        <a:off x="0" y="1451154"/>
        <a:ext cx="2103120" cy="1449029"/>
      </dsp:txXfrm>
    </dsp:sp>
    <dsp:sp modelId="{1D02823D-F450-4A41-99D9-28CB5109618F}">
      <dsp:nvSpPr>
        <dsp:cNvPr id="0" name=""/>
        <dsp:cNvSpPr/>
      </dsp:nvSpPr>
      <dsp:spPr>
        <a:xfrm>
          <a:off x="2260854" y="1484832"/>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Usually means faking tickets against a regular account – typically a service account due to SPN requirement </a:t>
          </a:r>
          <a:endParaRPr lang="en-AT" sz="1800" kern="1200"/>
        </a:p>
      </dsp:txBody>
      <dsp:txXfrm>
        <a:off x="2260854" y="1484832"/>
        <a:ext cx="8254746" cy="673572"/>
      </dsp:txXfrm>
    </dsp:sp>
    <dsp:sp modelId="{B0867548-4EE2-4E63-84E1-C4ED90EEADF5}">
      <dsp:nvSpPr>
        <dsp:cNvPr id="0" name=""/>
        <dsp:cNvSpPr/>
      </dsp:nvSpPr>
      <dsp:spPr>
        <a:xfrm>
          <a:off x="2103120" y="2158405"/>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69A62C-C20B-460F-A955-E378117A8315}">
      <dsp:nvSpPr>
        <dsp:cNvPr id="0" name=""/>
        <dsp:cNvSpPr/>
      </dsp:nvSpPr>
      <dsp:spPr>
        <a:xfrm>
          <a:off x="2260854" y="2192083"/>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dirty="0"/>
            <a:t>This </a:t>
          </a:r>
          <a:r>
            <a:rPr lang="de-AT" sz="1800" kern="1200" dirty="0" err="1"/>
            <a:t>means</a:t>
          </a:r>
          <a:r>
            <a:rPr lang="de-AT" sz="1800" kern="1200" dirty="0"/>
            <a:t> </a:t>
          </a:r>
          <a:r>
            <a:rPr lang="de-AT" sz="1800" kern="1200" dirty="0" err="1"/>
            <a:t>you</a:t>
          </a:r>
          <a:r>
            <a:rPr lang="de-AT" sz="1800" kern="1200" dirty="0"/>
            <a:t> </a:t>
          </a:r>
          <a:r>
            <a:rPr lang="de-AT" sz="1800" kern="1200" dirty="0" err="1"/>
            <a:t>can</a:t>
          </a:r>
          <a:r>
            <a:rPr lang="de-AT" sz="1800" kern="1200" dirty="0"/>
            <a:t> </a:t>
          </a:r>
          <a:r>
            <a:rPr lang="de-AT" sz="1800" kern="1200" dirty="0" err="1"/>
            <a:t>impersonate</a:t>
          </a:r>
          <a:r>
            <a:rPr lang="de-AT" sz="1800" kern="1200" dirty="0"/>
            <a:t> </a:t>
          </a:r>
          <a:r>
            <a:rPr lang="de-AT" sz="1800" kern="1200" dirty="0" err="1"/>
            <a:t>any</a:t>
          </a:r>
          <a:r>
            <a:rPr lang="de-AT" sz="1800" kern="1200" dirty="0"/>
            <a:t> </a:t>
          </a:r>
          <a:r>
            <a:rPr lang="de-AT" sz="1800" kern="1200" dirty="0" err="1"/>
            <a:t>account</a:t>
          </a:r>
          <a:r>
            <a:rPr lang="de-AT" sz="1800" kern="1200" dirty="0"/>
            <a:t> </a:t>
          </a:r>
          <a:r>
            <a:rPr lang="de-AT" sz="1800" kern="1200" dirty="0" err="1"/>
            <a:t>against</a:t>
          </a:r>
          <a:r>
            <a:rPr lang="de-AT" sz="1800" kern="1200" dirty="0"/>
            <a:t> </a:t>
          </a:r>
          <a:r>
            <a:rPr lang="de-AT" sz="1800" kern="1200" dirty="0" err="1"/>
            <a:t>that</a:t>
          </a:r>
          <a:r>
            <a:rPr lang="de-AT" sz="1800" kern="1200" dirty="0"/>
            <a:t> </a:t>
          </a:r>
          <a:r>
            <a:rPr lang="de-AT" sz="1800" kern="1200" dirty="0" err="1"/>
            <a:t>one</a:t>
          </a:r>
          <a:r>
            <a:rPr lang="de-AT" sz="1800" kern="1200" dirty="0"/>
            <a:t> </a:t>
          </a:r>
          <a:r>
            <a:rPr lang="de-AT" sz="1800" kern="1200" dirty="0" err="1"/>
            <a:t>account</a:t>
          </a:r>
          <a:r>
            <a:rPr lang="de-AT" sz="1800" kern="1200" dirty="0"/>
            <a:t> (</a:t>
          </a:r>
          <a:r>
            <a:rPr lang="de-AT" sz="1800" kern="1200" dirty="0" err="1"/>
            <a:t>or</a:t>
          </a:r>
          <a:r>
            <a:rPr lang="de-AT" sz="1800" kern="1200" dirty="0"/>
            <a:t> </a:t>
          </a:r>
          <a:r>
            <a:rPr lang="de-AT" sz="1800" kern="1200" dirty="0" err="1"/>
            <a:t>application</a:t>
          </a:r>
          <a:r>
            <a:rPr lang="de-AT" sz="1800" kern="1200" dirty="0"/>
            <a:t> </a:t>
          </a:r>
          <a:r>
            <a:rPr lang="de-AT" sz="1800" kern="1200" dirty="0" err="1"/>
            <a:t>that</a:t>
          </a:r>
          <a:r>
            <a:rPr lang="de-AT" sz="1800" kern="1200" dirty="0"/>
            <a:t> </a:t>
          </a:r>
          <a:r>
            <a:rPr lang="de-AT" sz="1800" kern="1200" dirty="0" err="1"/>
            <a:t>runs</a:t>
          </a:r>
          <a:r>
            <a:rPr lang="de-AT" sz="1800" kern="1200" dirty="0"/>
            <a:t> in </a:t>
          </a:r>
          <a:r>
            <a:rPr lang="de-AT" sz="1800" kern="1200" dirty="0" err="1"/>
            <a:t>the</a:t>
          </a:r>
          <a:r>
            <a:rPr lang="de-AT" sz="1800" kern="1200" dirty="0"/>
            <a:t> </a:t>
          </a:r>
          <a:r>
            <a:rPr lang="de-AT" sz="1800" kern="1200" dirty="0" err="1"/>
            <a:t>context</a:t>
          </a:r>
          <a:r>
            <a:rPr lang="de-AT" sz="1800" kern="1200" dirty="0"/>
            <a:t> </a:t>
          </a:r>
          <a:r>
            <a:rPr lang="de-AT" sz="1800" kern="1200" dirty="0" err="1"/>
            <a:t>of</a:t>
          </a:r>
          <a:r>
            <a:rPr lang="de-AT" sz="1800" kern="1200" dirty="0"/>
            <a:t> </a:t>
          </a:r>
          <a:r>
            <a:rPr lang="de-AT" sz="1800" kern="1200" dirty="0" err="1"/>
            <a:t>that</a:t>
          </a:r>
          <a:r>
            <a:rPr lang="de-AT" sz="1800" kern="1200" dirty="0"/>
            <a:t> </a:t>
          </a:r>
          <a:r>
            <a:rPr lang="de-AT" sz="1800" kern="1200" dirty="0" err="1"/>
            <a:t>account</a:t>
          </a:r>
          <a:r>
            <a:rPr lang="de-AT" sz="1800" kern="1200" dirty="0"/>
            <a:t>)</a:t>
          </a:r>
          <a:endParaRPr lang="en-AT" sz="1800" kern="1200" dirty="0"/>
        </a:p>
      </dsp:txBody>
      <dsp:txXfrm>
        <a:off x="2260854" y="2192083"/>
        <a:ext cx="8254746" cy="673572"/>
      </dsp:txXfrm>
    </dsp:sp>
    <dsp:sp modelId="{7A092CCB-046A-4AEA-A8C7-7F86D076BA74}">
      <dsp:nvSpPr>
        <dsp:cNvPr id="0" name=""/>
        <dsp:cNvSpPr/>
      </dsp:nvSpPr>
      <dsp:spPr>
        <a:xfrm>
          <a:off x="2103120" y="2865656"/>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746F58-AABF-4A97-A60D-E631CB7B7626}">
      <dsp:nvSpPr>
        <dsp:cNvPr id="0" name=""/>
        <dsp:cNvSpPr/>
      </dsp:nvSpPr>
      <dsp:spPr>
        <a:xfrm>
          <a:off x="0" y="290018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09EF0-112A-415B-BE56-A7A6455E345B}">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a:t>Golden Ticket</a:t>
          </a:r>
          <a:endParaRPr lang="en-AT" sz="2700" kern="1200" dirty="0"/>
        </a:p>
      </dsp:txBody>
      <dsp:txXfrm>
        <a:off x="0" y="2900183"/>
        <a:ext cx="2103120" cy="1449029"/>
      </dsp:txXfrm>
    </dsp:sp>
    <dsp:sp modelId="{9536ADE5-9785-4E43-BB98-5033A081365B}">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dirty="0" err="1"/>
            <a:t>Means</a:t>
          </a:r>
          <a:r>
            <a:rPr lang="de-AT" sz="1800" kern="1200" dirty="0"/>
            <a:t> </a:t>
          </a:r>
          <a:r>
            <a:rPr lang="de-AT" sz="1800" kern="1200" dirty="0" err="1"/>
            <a:t>faking</a:t>
          </a:r>
          <a:r>
            <a:rPr lang="de-AT" sz="1800" kern="1200" dirty="0"/>
            <a:t> </a:t>
          </a:r>
          <a:r>
            <a:rPr lang="de-AT" sz="1800" kern="1200" dirty="0" err="1"/>
            <a:t>tickets</a:t>
          </a:r>
          <a:r>
            <a:rPr lang="de-AT" sz="1800" kern="1200" dirty="0"/>
            <a:t> </a:t>
          </a:r>
          <a:r>
            <a:rPr lang="de-AT" sz="1800" kern="1200" dirty="0" err="1"/>
            <a:t>against</a:t>
          </a:r>
          <a:r>
            <a:rPr lang="de-AT" sz="1800" kern="1200" dirty="0"/>
            <a:t> </a:t>
          </a:r>
          <a:r>
            <a:rPr lang="de-AT" sz="1800" kern="1200" dirty="0" err="1"/>
            <a:t>the</a:t>
          </a:r>
          <a:r>
            <a:rPr lang="de-AT" sz="1800" kern="1200" dirty="0"/>
            <a:t> </a:t>
          </a:r>
          <a:r>
            <a:rPr lang="de-AT" sz="1800" kern="1200" dirty="0" err="1"/>
            <a:t>krbtgt</a:t>
          </a:r>
          <a:r>
            <a:rPr lang="de-AT" sz="1800" kern="1200" dirty="0"/>
            <a:t> </a:t>
          </a:r>
          <a:r>
            <a:rPr lang="de-AT" sz="1800" kern="1200" dirty="0" err="1"/>
            <a:t>account</a:t>
          </a:r>
          <a:r>
            <a:rPr lang="de-AT" sz="1800" kern="1200" dirty="0"/>
            <a:t>, </a:t>
          </a:r>
          <a:r>
            <a:rPr lang="de-AT" sz="1800" kern="1200" dirty="0" err="1"/>
            <a:t>which</a:t>
          </a:r>
          <a:r>
            <a:rPr lang="de-AT" sz="1800" kern="1200" dirty="0"/>
            <a:t> </a:t>
          </a:r>
          <a:r>
            <a:rPr lang="de-AT" sz="1800" kern="1200" dirty="0" err="1"/>
            <a:t>allows</a:t>
          </a:r>
          <a:r>
            <a:rPr lang="de-AT" sz="1800" kern="1200" dirty="0"/>
            <a:t> an </a:t>
          </a:r>
          <a:r>
            <a:rPr lang="de-AT" sz="1800" kern="1200" dirty="0" err="1"/>
            <a:t>attacker</a:t>
          </a:r>
          <a:r>
            <a:rPr lang="de-AT" sz="1800" kern="1200" dirty="0"/>
            <a:t> </a:t>
          </a:r>
          <a:r>
            <a:rPr lang="de-AT" sz="1800" kern="1200" dirty="0" err="1"/>
            <a:t>to</a:t>
          </a:r>
          <a:r>
            <a:rPr lang="de-AT" sz="1800" kern="1200" dirty="0"/>
            <a:t> </a:t>
          </a:r>
          <a:r>
            <a:rPr lang="de-AT" sz="1800" kern="1200" dirty="0" err="1"/>
            <a:t>create</a:t>
          </a:r>
          <a:r>
            <a:rPr lang="de-AT" sz="1800" kern="1200" dirty="0"/>
            <a:t> </a:t>
          </a:r>
          <a:r>
            <a:rPr lang="de-AT" sz="1800" kern="1200" dirty="0" err="1"/>
            <a:t>arbitrary</a:t>
          </a:r>
          <a:r>
            <a:rPr lang="de-AT" sz="1800" kern="1200" dirty="0"/>
            <a:t> TGTs</a:t>
          </a:r>
          <a:endParaRPr lang="en-AT" sz="1800" kern="1200" dirty="0"/>
        </a:p>
      </dsp:txBody>
      <dsp:txXfrm>
        <a:off x="2260854" y="2965984"/>
        <a:ext cx="8254746" cy="1316013"/>
      </dsp:txXfrm>
    </dsp:sp>
    <dsp:sp modelId="{BC0B03BD-E058-47B0-A165-07884129599D}">
      <dsp:nvSpPr>
        <dsp:cNvPr id="0" name=""/>
        <dsp:cNvSpPr/>
      </dsp:nvSpPr>
      <dsp:spPr>
        <a:xfrm>
          <a:off x="2103120" y="4281997"/>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20AAD-8DFD-4E5C-8CB0-101FF9B1F8E1}">
      <dsp:nvSpPr>
        <dsp:cNvPr id="0" name=""/>
        <dsp:cNvSpPr/>
      </dsp:nvSpPr>
      <dsp:spPr>
        <a:xfrm>
          <a:off x="0" y="28629"/>
          <a:ext cx="10515600" cy="1272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AT" sz="3200" kern="1200"/>
            <a:t>Compromise a password or hash of an account and impersonate any User via Kerberos against that account</a:t>
          </a:r>
          <a:endParaRPr lang="en-AT" sz="3200" kern="1200"/>
        </a:p>
      </dsp:txBody>
      <dsp:txXfrm>
        <a:off x="62141" y="90770"/>
        <a:ext cx="10391318" cy="1148678"/>
      </dsp:txXfrm>
    </dsp:sp>
    <dsp:sp modelId="{52277674-D514-4683-8D19-F6FCC44A3D25}">
      <dsp:nvSpPr>
        <dsp:cNvPr id="0" name=""/>
        <dsp:cNvSpPr/>
      </dsp:nvSpPr>
      <dsp:spPr>
        <a:xfrm>
          <a:off x="0" y="1393749"/>
          <a:ext cx="10515600" cy="1272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AT" sz="3200" kern="1200"/>
            <a:t>Example </a:t>
          </a:r>
          <a:endParaRPr lang="en-AT" sz="3200" kern="1200"/>
        </a:p>
      </dsp:txBody>
      <dsp:txXfrm>
        <a:off x="62141" y="1455890"/>
        <a:ext cx="10391318" cy="1148678"/>
      </dsp:txXfrm>
    </dsp:sp>
    <dsp:sp modelId="{A9C6B2F7-0985-485E-970A-0F3F3315A33D}">
      <dsp:nvSpPr>
        <dsp:cNvPr id="0" name=""/>
        <dsp:cNvSpPr/>
      </dsp:nvSpPr>
      <dsp:spPr>
        <a:xfrm>
          <a:off x="0" y="2666709"/>
          <a:ext cx="10515600"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de-AT" sz="2500" kern="1200"/>
            <a:t>An MSSQL Server uses a domain account to run the SQL service </a:t>
          </a:r>
          <a:endParaRPr lang="en-AT" sz="2500" kern="1200"/>
        </a:p>
        <a:p>
          <a:pPr marL="228600" lvl="1" indent="-228600" algn="l" defTabSz="1111250">
            <a:lnSpc>
              <a:spcPct val="90000"/>
            </a:lnSpc>
            <a:spcBef>
              <a:spcPct val="0"/>
            </a:spcBef>
            <a:spcAft>
              <a:spcPct val="20000"/>
            </a:spcAft>
            <a:buChar char="•"/>
          </a:pPr>
          <a:r>
            <a:rPr lang="de-AT" sz="2500" kern="1200"/>
            <a:t>An attacker gets access to the password hash of the account</a:t>
          </a:r>
          <a:endParaRPr lang="en-AT" sz="2500" kern="1200"/>
        </a:p>
        <a:p>
          <a:pPr marL="228600" lvl="1" indent="-228600" algn="l" defTabSz="1111250">
            <a:lnSpc>
              <a:spcPct val="90000"/>
            </a:lnSpc>
            <a:spcBef>
              <a:spcPct val="0"/>
            </a:spcBef>
            <a:spcAft>
              <a:spcPct val="20000"/>
            </a:spcAft>
            <a:buChar char="•"/>
          </a:pPr>
          <a:r>
            <a:rPr lang="de-AT" sz="2500" kern="1200"/>
            <a:t>The attacker can now create a valid service ticket, impersonating a Domain Admin, for the sql account</a:t>
          </a:r>
          <a:endParaRPr lang="en-AT" sz="2500" kern="1200"/>
        </a:p>
      </dsp:txBody>
      <dsp:txXfrm>
        <a:off x="0" y="2666709"/>
        <a:ext cx="10515600" cy="16560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3890-C406-4632-98B3-4D855955EE4E}">
      <dsp:nvSpPr>
        <dsp:cNvPr id="0" name=""/>
        <dsp:cNvSpPr/>
      </dsp:nvSpPr>
      <dsp:spPr>
        <a:xfrm>
          <a:off x="0" y="19809"/>
          <a:ext cx="10515600" cy="115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de-AT" sz="2900" kern="1200"/>
            <a:t>Compromise the password of the krbtgt account and impersonate any user against any host in the domain </a:t>
          </a:r>
          <a:endParaRPr lang="en-AT" sz="2900" kern="1200"/>
        </a:p>
      </dsp:txBody>
      <dsp:txXfrm>
        <a:off x="56315" y="76124"/>
        <a:ext cx="10402970" cy="1040990"/>
      </dsp:txXfrm>
    </dsp:sp>
    <dsp:sp modelId="{FB1BEF28-A277-4E85-8448-D83640E443C6}">
      <dsp:nvSpPr>
        <dsp:cNvPr id="0" name=""/>
        <dsp:cNvSpPr/>
      </dsp:nvSpPr>
      <dsp:spPr>
        <a:xfrm>
          <a:off x="0" y="1256949"/>
          <a:ext cx="10515600" cy="115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de-AT" sz="2900" kern="1200"/>
            <a:t>Example</a:t>
          </a:r>
          <a:endParaRPr lang="en-AT" sz="2900" kern="1200"/>
        </a:p>
      </dsp:txBody>
      <dsp:txXfrm>
        <a:off x="56315" y="1313264"/>
        <a:ext cx="10402970" cy="1040990"/>
      </dsp:txXfrm>
    </dsp:sp>
    <dsp:sp modelId="{28CD9FB0-F5C5-476A-B920-62FA0E83B320}">
      <dsp:nvSpPr>
        <dsp:cNvPr id="0" name=""/>
        <dsp:cNvSpPr/>
      </dsp:nvSpPr>
      <dsp:spPr>
        <a:xfrm>
          <a:off x="0" y="2410569"/>
          <a:ext cx="10515600"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de-AT" sz="2300" kern="1200"/>
            <a:t>An attacker can access the AD Database on a DC and acquire the krbtgt-hash</a:t>
          </a:r>
          <a:endParaRPr lang="en-AT" sz="2300" kern="1200"/>
        </a:p>
        <a:p>
          <a:pPr marL="228600" lvl="1" indent="-228600" algn="l" defTabSz="1022350">
            <a:lnSpc>
              <a:spcPct val="90000"/>
            </a:lnSpc>
            <a:spcBef>
              <a:spcPct val="0"/>
            </a:spcBef>
            <a:spcAft>
              <a:spcPct val="20000"/>
            </a:spcAft>
            <a:buChar char="•"/>
          </a:pPr>
          <a:r>
            <a:rPr lang="de-AT" sz="2300" kern="1200"/>
            <a:t>The attacker can now create a valid TGT for the Domain Administrator (500)</a:t>
          </a:r>
          <a:endParaRPr lang="en-AT" sz="2300" kern="1200"/>
        </a:p>
        <a:p>
          <a:pPr marL="228600" lvl="1" indent="-228600" algn="l" defTabSz="1022350">
            <a:lnSpc>
              <a:spcPct val="90000"/>
            </a:lnSpc>
            <a:spcBef>
              <a:spcPct val="0"/>
            </a:spcBef>
            <a:spcAft>
              <a:spcPct val="20000"/>
            </a:spcAft>
            <a:buChar char="•"/>
          </a:pPr>
          <a:r>
            <a:rPr lang="de-AT" sz="2300" kern="1200"/>
            <a:t>Due to the valid TGT, the attacker can request service tickets for any principal using the normal procedure</a:t>
          </a:r>
          <a:endParaRPr lang="en-AT" sz="2300" kern="1200"/>
        </a:p>
        <a:p>
          <a:pPr marL="228600" lvl="1" indent="-228600" algn="l" defTabSz="1022350">
            <a:lnSpc>
              <a:spcPct val="90000"/>
            </a:lnSpc>
            <a:spcBef>
              <a:spcPct val="0"/>
            </a:spcBef>
            <a:spcAft>
              <a:spcPct val="20000"/>
            </a:spcAft>
            <a:buChar char="•"/>
          </a:pPr>
          <a:r>
            <a:rPr lang="de-AT" sz="2300" kern="1200"/>
            <a:t>Therefore, the attacker can access any domain member as Domain Admin</a:t>
          </a:r>
          <a:endParaRPr lang="en-AT" sz="2300" kern="1200"/>
        </a:p>
      </dsp:txBody>
      <dsp:txXfrm>
        <a:off x="0" y="2410569"/>
        <a:ext cx="10515600" cy="192096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6351C-3E2F-45EA-A203-7DC7A0040B7A}">
      <dsp:nvSpPr>
        <dsp:cNvPr id="0" name=""/>
        <dsp:cNvSpPr/>
      </dsp:nvSpPr>
      <dsp:spPr>
        <a:xfrm>
          <a:off x="0" y="1350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Delegation allows a principal (typically an application or server) to act on behalf of another principal (typically a user)</a:t>
          </a:r>
          <a:endParaRPr lang="en-AT" sz="2400" kern="1200"/>
        </a:p>
      </dsp:txBody>
      <dsp:txXfrm>
        <a:off x="46606" y="60115"/>
        <a:ext cx="10422388" cy="861507"/>
      </dsp:txXfrm>
    </dsp:sp>
    <dsp:sp modelId="{DD4258E9-DE44-494D-B89A-DC18731E4799}">
      <dsp:nvSpPr>
        <dsp:cNvPr id="0" name=""/>
        <dsp:cNvSpPr/>
      </dsp:nvSpPr>
      <dsp:spPr>
        <a:xfrm>
          <a:off x="0" y="103734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delegation features in Active Directory have been added to the Kerberos protocol as an extension called MS-SFU (S4U) as documented here</a:t>
          </a:r>
          <a:endParaRPr lang="en-AT" sz="2400" kern="1200"/>
        </a:p>
      </dsp:txBody>
      <dsp:txXfrm>
        <a:off x="46606" y="1083955"/>
        <a:ext cx="10422388" cy="861507"/>
      </dsp:txXfrm>
    </dsp:sp>
    <dsp:sp modelId="{6D83CEFF-22DC-446D-A3E5-E544DDDB18ED}">
      <dsp:nvSpPr>
        <dsp:cNvPr id="0" name=""/>
        <dsp:cNvSpPr/>
      </dsp:nvSpPr>
      <dsp:spPr>
        <a:xfrm>
          <a:off x="0" y="1992069"/>
          <a:ext cx="105156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hlinkClick xmlns:r="http://schemas.openxmlformats.org/officeDocument/2006/relationships" r:id="rId1"/>
            </a:rPr>
            <a:t>https://docs.microsoft.com/en-us/openspecs/windows_protocols/ms-sfu</a:t>
          </a:r>
          <a:r>
            <a:rPr lang="en-GB" sz="1900" kern="1200"/>
            <a:t> </a:t>
          </a:r>
          <a:endParaRPr lang="en-AT" sz="1900" kern="1200"/>
        </a:p>
      </dsp:txBody>
      <dsp:txXfrm>
        <a:off x="0" y="1992069"/>
        <a:ext cx="10515600" cy="397440"/>
      </dsp:txXfrm>
    </dsp:sp>
    <dsp:sp modelId="{25A21003-6593-45A0-9F64-79BAE5CAD191}">
      <dsp:nvSpPr>
        <dsp:cNvPr id="0" name=""/>
        <dsp:cNvSpPr/>
      </dsp:nvSpPr>
      <dsp:spPr>
        <a:xfrm>
          <a:off x="0" y="238950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In a nutshell, there are three different types</a:t>
          </a:r>
          <a:endParaRPr lang="en-AT" sz="2400" kern="1200"/>
        </a:p>
      </dsp:txBody>
      <dsp:txXfrm>
        <a:off x="46606" y="2436114"/>
        <a:ext cx="10422388" cy="861507"/>
      </dsp:txXfrm>
    </dsp:sp>
    <dsp:sp modelId="{38D4F66F-DB0C-4F4C-A15B-6BF274EA20C3}">
      <dsp:nvSpPr>
        <dsp:cNvPr id="0" name=""/>
        <dsp:cNvSpPr/>
      </dsp:nvSpPr>
      <dsp:spPr>
        <a:xfrm>
          <a:off x="0" y="3344229"/>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Unconstrained</a:t>
          </a:r>
          <a:endParaRPr lang="en-AT" sz="1900" kern="1200"/>
        </a:p>
        <a:p>
          <a:pPr marL="171450" lvl="1" indent="-171450" algn="l" defTabSz="844550">
            <a:lnSpc>
              <a:spcPct val="90000"/>
            </a:lnSpc>
            <a:spcBef>
              <a:spcPct val="0"/>
            </a:spcBef>
            <a:spcAft>
              <a:spcPct val="20000"/>
            </a:spcAft>
            <a:buChar char="•"/>
          </a:pPr>
          <a:r>
            <a:rPr lang="en-GB" sz="1900" kern="1200"/>
            <a:t>Constrained</a:t>
          </a:r>
          <a:endParaRPr lang="en-AT" sz="1900" kern="1200"/>
        </a:p>
        <a:p>
          <a:pPr marL="171450" lvl="1" indent="-171450" algn="l" defTabSz="844550">
            <a:lnSpc>
              <a:spcPct val="90000"/>
            </a:lnSpc>
            <a:spcBef>
              <a:spcPct val="0"/>
            </a:spcBef>
            <a:spcAft>
              <a:spcPct val="20000"/>
            </a:spcAft>
            <a:buChar char="•"/>
          </a:pPr>
          <a:r>
            <a:rPr lang="en-GB" sz="1900" kern="1200"/>
            <a:t>Resource-based Constrained (we will not cover this due to time constrains)</a:t>
          </a:r>
          <a:endParaRPr lang="en-AT" sz="1900" kern="1200"/>
        </a:p>
      </dsp:txBody>
      <dsp:txXfrm>
        <a:off x="0" y="3344229"/>
        <a:ext cx="10515600" cy="9936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56331-85AB-4D6F-942E-3F8FC402850E}">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User01 authenticates against a computer SRV01, which is enabled for unconstrained delegation and requests a service ticket for that computer</a:t>
          </a:r>
          <a:endParaRPr lang="en-AT" sz="1800" kern="1200"/>
        </a:p>
      </dsp:txBody>
      <dsp:txXfrm>
        <a:off x="28038" y="28038"/>
        <a:ext cx="7298593" cy="901218"/>
      </dsp:txXfrm>
    </dsp:sp>
    <dsp:sp modelId="{2C9E46E6-7222-41D0-A6DF-A05763F0DCAD}">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The domain controller </a:t>
          </a:r>
          <a:r>
            <a:rPr lang="en-US" sz="1800" kern="1200"/>
            <a:t>places a copy of the user’s TGT into the service ticket that is returned to the user</a:t>
          </a:r>
          <a:endParaRPr lang="en-AT" sz="1800" kern="1200"/>
        </a:p>
      </dsp:txBody>
      <dsp:txXfrm>
        <a:off x="732583" y="1159385"/>
        <a:ext cx="7029617" cy="901218"/>
      </dsp:txXfrm>
    </dsp:sp>
    <dsp:sp modelId="{B9A8DD3F-8C78-41FE-AD6F-D03565F417A2}">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users sends the service ticket to the computer</a:t>
          </a:r>
          <a:endParaRPr lang="en-AT" sz="1800" kern="1200"/>
        </a:p>
      </dsp:txBody>
      <dsp:txXfrm>
        <a:off x="1426612" y="2290733"/>
        <a:ext cx="7040133" cy="901218"/>
      </dsp:txXfrm>
    </dsp:sp>
    <dsp:sp modelId="{4B9A1358-525D-461B-B039-537DF9C1640E}">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computer can decrypt the ticket and is in possession of the users TGT – therefore, the computer can now impersonate the user without any constrains ( == unconstrained)</a:t>
          </a:r>
          <a:endParaRPr lang="en-AT" sz="1800" kern="1200"/>
        </a:p>
      </dsp:txBody>
      <dsp:txXfrm>
        <a:off x="2131157" y="3422081"/>
        <a:ext cx="7029617" cy="901218"/>
      </dsp:txXfrm>
    </dsp:sp>
    <dsp:sp modelId="{6F7C5BC4-6CBB-41C0-A074-CC960D040ACA}">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958AF3F2-3C81-48ED-A440-01C171008D06}">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857F8F24-ACDF-4789-838D-7B97E258BE17}">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de-AT" sz="3300" kern="1200"/>
            <a:t>The data store is the Active Directory database on disk and contains everything (including password hashes) that is stored in AD</a:t>
          </a:r>
          <a:endParaRPr lang="en-AT" sz="3300" kern="1200"/>
        </a:p>
      </dsp:txBody>
      <dsp:txXfrm>
        <a:off x="0" y="0"/>
        <a:ext cx="6568440" cy="2243137"/>
      </dsp:txXfrm>
    </dsp:sp>
    <dsp:sp modelId="{37AAE20B-4531-4B69-B0AE-A3C37BB2A905}">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3B1F3-BFFB-4A1A-8F79-CA13C5380323}">
      <dsp:nvSpPr>
        <dsp:cNvPr id="0" name=""/>
        <dsp:cNvSpPr/>
      </dsp:nvSpPr>
      <dsp:spPr>
        <a:xfrm>
          <a:off x="0" y="2243137"/>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de-AT" sz="3300" kern="1200" dirty="0"/>
            <a:t>Default Path: </a:t>
          </a:r>
        </a:p>
        <a:p>
          <a:pPr marL="0" lvl="0" indent="0" algn="l" defTabSz="1466850">
            <a:lnSpc>
              <a:spcPct val="90000"/>
            </a:lnSpc>
            <a:spcBef>
              <a:spcPct val="0"/>
            </a:spcBef>
            <a:spcAft>
              <a:spcPct val="35000"/>
            </a:spcAft>
            <a:buNone/>
          </a:pPr>
          <a:r>
            <a:rPr lang="de-AT" sz="3300" kern="1200" dirty="0"/>
            <a:t>	C:\</a:t>
          </a:r>
          <a:r>
            <a:rPr lang="de-AT" sz="3300" kern="1200"/>
            <a:t>Windows\NTDS\ntds</a:t>
          </a:r>
          <a:r>
            <a:rPr lang="de-AT" sz="3300" kern="1200" dirty="0"/>
            <a:t>.dit</a:t>
          </a:r>
          <a:endParaRPr lang="en-AT" sz="3300" kern="1200" dirty="0"/>
        </a:p>
      </dsp:txBody>
      <dsp:txXfrm>
        <a:off x="0" y="2243137"/>
        <a:ext cx="6568440" cy="224313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F48DF-921C-4546-8DEB-2B6DBB6C4FC7}">
      <dsp:nvSpPr>
        <dsp:cNvPr id="0" name=""/>
        <dsp:cNvSpPr/>
      </dsp:nvSpPr>
      <dsp:spPr>
        <a:xfrm>
          <a:off x="0" y="33308"/>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Unconstrained delegation is very powerful since you can impersonate any user (possibly also an administrator) as long as you get them to authenticate against you </a:t>
          </a:r>
          <a:br>
            <a:rPr lang="en-US" sz="2200" kern="1200" dirty="0"/>
          </a:br>
          <a:r>
            <a:rPr lang="en-US" sz="2200" kern="1200" dirty="0"/>
            <a:t>(think: Print Spooler Bug)</a:t>
          </a:r>
          <a:endParaRPr lang="en-AT" sz="2200" kern="1200" dirty="0"/>
        </a:p>
      </dsp:txBody>
      <dsp:txXfrm>
        <a:off x="59057" y="92365"/>
        <a:ext cx="10397485" cy="1091666"/>
      </dsp:txXfrm>
    </dsp:sp>
    <dsp:sp modelId="{0DF49EE2-43CA-499F-AE47-A08715A93A5A}">
      <dsp:nvSpPr>
        <dsp:cNvPr id="0" name=""/>
        <dsp:cNvSpPr/>
      </dsp:nvSpPr>
      <dsp:spPr>
        <a:xfrm>
          <a:off x="0" y="1306448"/>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only exception are accounts that are</a:t>
          </a:r>
          <a:endParaRPr lang="en-AT" sz="2200" kern="1200"/>
        </a:p>
      </dsp:txBody>
      <dsp:txXfrm>
        <a:off x="59057" y="1365505"/>
        <a:ext cx="10397485" cy="1091666"/>
      </dsp:txXfrm>
    </dsp:sp>
    <dsp:sp modelId="{32323628-F185-47E4-93E4-CFCC83DA60C2}">
      <dsp:nvSpPr>
        <dsp:cNvPr id="0" name=""/>
        <dsp:cNvSpPr/>
      </dsp:nvSpPr>
      <dsp:spPr>
        <a:xfrm>
          <a:off x="0" y="2516229"/>
          <a:ext cx="10515599"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marked as sensitive for delegation</a:t>
          </a:r>
          <a:endParaRPr lang="en-AT" sz="1700" kern="1200"/>
        </a:p>
        <a:p>
          <a:pPr marL="171450" lvl="1" indent="-171450" algn="l" defTabSz="755650">
            <a:lnSpc>
              <a:spcPct val="90000"/>
            </a:lnSpc>
            <a:spcBef>
              <a:spcPct val="0"/>
            </a:spcBef>
            <a:spcAft>
              <a:spcPct val="20000"/>
            </a:spcAft>
            <a:buChar char="•"/>
          </a:pPr>
          <a:r>
            <a:rPr lang="en-US" sz="1700" kern="1200"/>
            <a:t>members of the “Protected Users” group</a:t>
          </a:r>
          <a:endParaRPr lang="en-AT" sz="1700" kern="1200"/>
        </a:p>
      </dsp:txBody>
      <dsp:txXfrm>
        <a:off x="0" y="2516229"/>
        <a:ext cx="10515599" cy="592020"/>
      </dsp:txXfrm>
    </dsp:sp>
    <dsp:sp modelId="{BD73A388-E554-4C70-B3F5-ABE3AD80C200}">
      <dsp:nvSpPr>
        <dsp:cNvPr id="0" name=""/>
        <dsp:cNvSpPr/>
      </dsp:nvSpPr>
      <dsp:spPr>
        <a:xfrm>
          <a:off x="0" y="3108249"/>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Microsofts recommends guarding any host enabled for </a:t>
          </a:r>
          <a:r>
            <a:rPr lang="de-AT" sz="2200" kern="1200"/>
            <a:t>unconstrained delegation </a:t>
          </a:r>
          <a:r>
            <a:rPr lang="en-US" sz="2200" kern="1200"/>
            <a:t>like you would guard a DC</a:t>
          </a:r>
          <a:endParaRPr lang="en-AT" sz="2200" kern="1200"/>
        </a:p>
      </dsp:txBody>
      <dsp:txXfrm>
        <a:off x="59057" y="3167306"/>
        <a:ext cx="10397485" cy="109166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E8C0F-C9FF-4141-8EEC-8A790F124F08}">
      <dsp:nvSpPr>
        <dsp:cNvPr id="0" name=""/>
        <dsp:cNvSpPr/>
      </dsp:nvSpPr>
      <dsp:spPr>
        <a:xfrm>
          <a:off x="0" y="54936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Unconstrained delegation is controlled with the flag ADS_UF_TRUSTED_FOR_DELEGATION in the userAccountControl attribute</a:t>
          </a:r>
          <a:endParaRPr lang="en-AT" sz="2600" kern="1200"/>
        </a:p>
      </dsp:txBody>
      <dsp:txXfrm>
        <a:off x="50489" y="599858"/>
        <a:ext cx="10414621" cy="933302"/>
      </dsp:txXfrm>
    </dsp:sp>
    <dsp:sp modelId="{F795EF8E-35E5-46F1-97A1-95680D376876}">
      <dsp:nvSpPr>
        <dsp:cNvPr id="0" name=""/>
        <dsp:cNvSpPr/>
      </dsp:nvSpPr>
      <dsp:spPr>
        <a:xfrm>
          <a:off x="0" y="165852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It can be enabled for user and computer objects</a:t>
          </a:r>
          <a:endParaRPr lang="en-AT" sz="2600" kern="1200"/>
        </a:p>
      </dsp:txBody>
      <dsp:txXfrm>
        <a:off x="50489" y="1709018"/>
        <a:ext cx="10414621" cy="933302"/>
      </dsp:txXfrm>
    </dsp:sp>
    <dsp:sp modelId="{47A811B0-72A7-4A3F-A526-EA174C4E04CF}">
      <dsp:nvSpPr>
        <dsp:cNvPr id="0" name=""/>
        <dsp:cNvSpPr/>
      </dsp:nvSpPr>
      <dsp:spPr>
        <a:xfrm>
          <a:off x="0" y="276768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Use </a:t>
          </a:r>
          <a:r>
            <a:rPr lang="en-US" sz="2600" kern="1200" dirty="0" err="1"/>
            <a:t>Powerviews</a:t>
          </a:r>
          <a:r>
            <a:rPr lang="en-US" sz="2600" kern="1200" dirty="0"/>
            <a:t> "Get-</a:t>
          </a:r>
          <a:r>
            <a:rPr lang="en-US" sz="2600" kern="1200" dirty="0" err="1"/>
            <a:t>DomainComputer</a:t>
          </a:r>
          <a:r>
            <a:rPr lang="en-US" sz="2600" kern="1200" dirty="0"/>
            <a:t>" or "Get-</a:t>
          </a:r>
          <a:r>
            <a:rPr lang="en-US" sz="2600" kern="1200" dirty="0" err="1"/>
            <a:t>DomainUser</a:t>
          </a:r>
          <a:r>
            <a:rPr lang="en-US" sz="2600" kern="1200" dirty="0"/>
            <a:t>" with the     “-Unconstrained” parameter to identify these objects</a:t>
          </a:r>
          <a:endParaRPr lang="en-AT" sz="2600" kern="1200" dirty="0"/>
        </a:p>
      </dsp:txBody>
      <dsp:txXfrm>
        <a:off x="50489" y="2818178"/>
        <a:ext cx="10414621" cy="9333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AFCE0-2B61-4D0E-BF05-F5BF103A4C11}">
      <dsp:nvSpPr>
        <dsp:cNvPr id="0" name=""/>
        <dsp:cNvSpPr/>
      </dsp:nvSpPr>
      <dsp:spPr>
        <a:xfrm>
          <a:off x="0" y="53365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Since unconstrained delegation might be too unconstrained in many scenarios, Microsoft implemented constrained delegation to allow more control over the delegation process</a:t>
          </a:r>
          <a:endParaRPr lang="en-AT" sz="2200" kern="1200"/>
        </a:p>
      </dsp:txBody>
      <dsp:txXfrm>
        <a:off x="42722" y="576373"/>
        <a:ext cx="10430156" cy="789716"/>
      </dsp:txXfrm>
    </dsp:sp>
    <dsp:sp modelId="{5CDB7F6D-5E1C-4036-A602-24A918B9D47D}">
      <dsp:nvSpPr>
        <dsp:cNvPr id="0" name=""/>
        <dsp:cNvSpPr/>
      </dsp:nvSpPr>
      <dsp:spPr>
        <a:xfrm>
          <a:off x="0" y="147217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Constrained delegation consists of two features</a:t>
          </a:r>
          <a:endParaRPr lang="en-AT" sz="2200" kern="1200"/>
        </a:p>
      </dsp:txBody>
      <dsp:txXfrm>
        <a:off x="42722" y="1514893"/>
        <a:ext cx="10430156" cy="789716"/>
      </dsp:txXfrm>
    </dsp:sp>
    <dsp:sp modelId="{F991CFFB-C87F-44F4-9900-EB9941CDE493}">
      <dsp:nvSpPr>
        <dsp:cNvPr id="0" name=""/>
        <dsp:cNvSpPr/>
      </dsp:nvSpPr>
      <dsp:spPr>
        <a:xfrm>
          <a:off x="0" y="2347331"/>
          <a:ext cx="10515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S4U2Proxy</a:t>
          </a:r>
          <a:endParaRPr lang="en-AT" sz="1700" kern="1200"/>
        </a:p>
        <a:p>
          <a:pPr marL="171450" lvl="1" indent="-171450" algn="l" defTabSz="755650">
            <a:lnSpc>
              <a:spcPct val="90000"/>
            </a:lnSpc>
            <a:spcBef>
              <a:spcPct val="0"/>
            </a:spcBef>
            <a:spcAft>
              <a:spcPct val="20000"/>
            </a:spcAft>
            <a:buChar char="•"/>
          </a:pPr>
          <a:r>
            <a:rPr lang="en-GB" sz="1700" kern="1200"/>
            <a:t>S4U2Self</a:t>
          </a:r>
          <a:endParaRPr lang="en-AT" sz="1700" kern="1200"/>
        </a:p>
      </dsp:txBody>
      <dsp:txXfrm>
        <a:off x="0" y="2347331"/>
        <a:ext cx="10515600" cy="592020"/>
      </dsp:txXfrm>
    </dsp:sp>
    <dsp:sp modelId="{B8FFD94E-2B10-45FB-A4A9-3324217616E6}">
      <dsp:nvSpPr>
        <dsp:cNvPr id="0" name=""/>
        <dsp:cNvSpPr/>
      </dsp:nvSpPr>
      <dsp:spPr>
        <a:xfrm>
          <a:off x="0" y="293935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Classic constrained delegation is configured outbound (on the principal that is allowed to delegate)</a:t>
          </a:r>
          <a:endParaRPr lang="en-AT" sz="2200" kern="1200"/>
        </a:p>
      </dsp:txBody>
      <dsp:txXfrm>
        <a:off x="42722" y="2982073"/>
        <a:ext cx="10430156" cy="7897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A0695-AA26-4F1B-99AA-764BE884C186}">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User01 authenticates against a computer SRV01 which is enabled for constrained delegation and requests a service ticket for that computer</a:t>
          </a:r>
          <a:endParaRPr lang="en-AT" sz="1800" kern="1200"/>
        </a:p>
      </dsp:txBody>
      <dsp:txXfrm>
        <a:off x="28038" y="28038"/>
        <a:ext cx="7298593" cy="901218"/>
      </dsp:txXfrm>
    </dsp:sp>
    <dsp:sp modelId="{C9EAF4AB-F187-41E3-B620-F7EDC2326C0E}">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SRV01 is allowed to delegate to another computer called SRV02</a:t>
          </a:r>
          <a:endParaRPr lang="en-AT" sz="1800" kern="1200"/>
        </a:p>
      </dsp:txBody>
      <dsp:txXfrm>
        <a:off x="732583" y="1159385"/>
        <a:ext cx="7029617" cy="901218"/>
      </dsp:txXfrm>
    </dsp:sp>
    <dsp:sp modelId="{DBCA8B4C-7F7B-4B3A-BDC5-FB96C0642737}">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SRV01 can present the service ticket for himself from User01 to the authentication service and get a new service ticket for User01 to SRV02</a:t>
          </a:r>
          <a:endParaRPr lang="en-AT" sz="1800" kern="1200"/>
        </a:p>
      </dsp:txBody>
      <dsp:txXfrm>
        <a:off x="1426612" y="2290733"/>
        <a:ext cx="7040133" cy="901218"/>
      </dsp:txXfrm>
    </dsp:sp>
    <dsp:sp modelId="{A5926ADE-DD08-4753-AD5E-93D425D8F0A1}">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SRV01 can take the service ticket to impersonate User01 against SRV02</a:t>
          </a:r>
          <a:endParaRPr lang="en-AT" sz="1800" kern="1200" dirty="0"/>
        </a:p>
      </dsp:txBody>
      <dsp:txXfrm>
        <a:off x="2131157" y="3422081"/>
        <a:ext cx="7029617" cy="901218"/>
      </dsp:txXfrm>
    </dsp:sp>
    <dsp:sp modelId="{A3633C77-EBAA-4733-A0CB-876829D9F33C}">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06B687FF-4609-4D49-B39F-EF3D913CBAFF}">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0FC1B20B-45E0-4986-9A61-1AB1F1B3223F}">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1FD2-A8DD-4D22-9DC3-93D43512CFC1}">
      <dsp:nvSpPr>
        <dsp:cNvPr id="0" name=""/>
        <dsp:cNvSpPr/>
      </dsp:nvSpPr>
      <dsp:spPr>
        <a:xfrm>
          <a:off x="0" y="22197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Since users might authenticate via many different protocols other than Kerberos (e.g. web form, basic, ntlm,…) the S4U2Self allows a so called protocol transition</a:t>
          </a:r>
          <a:endParaRPr lang="en-AT" sz="2400" kern="1200"/>
        </a:p>
      </dsp:txBody>
      <dsp:txXfrm>
        <a:off x="46606" y="268585"/>
        <a:ext cx="10422388" cy="861507"/>
      </dsp:txXfrm>
    </dsp:sp>
    <dsp:sp modelId="{7058C34B-021F-4CAA-9B51-AF2673146A0F}">
      <dsp:nvSpPr>
        <dsp:cNvPr id="0" name=""/>
        <dsp:cNvSpPr/>
      </dsp:nvSpPr>
      <dsp:spPr>
        <a:xfrm>
          <a:off x="0" y="124581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What does “protocol transition” mean exactly?</a:t>
          </a:r>
          <a:endParaRPr lang="en-AT" sz="2400" kern="1200"/>
        </a:p>
      </dsp:txBody>
      <dsp:txXfrm>
        <a:off x="46606" y="1292424"/>
        <a:ext cx="10422388" cy="861507"/>
      </dsp:txXfrm>
    </dsp:sp>
    <dsp:sp modelId="{33BC6377-BE01-47CF-8CE6-5894B1DA370E}">
      <dsp:nvSpPr>
        <dsp:cNvPr id="0" name=""/>
        <dsp:cNvSpPr/>
      </dsp:nvSpPr>
      <dsp:spPr>
        <a:xfrm>
          <a:off x="0" y="2200538"/>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A host invoking S4U2Self basically requests a service ticket for a random user to itself from the authentication service</a:t>
          </a:r>
          <a:endParaRPr lang="en-AT" sz="1900" kern="1200"/>
        </a:p>
        <a:p>
          <a:pPr marL="171450" lvl="1" indent="-171450" algn="l" defTabSz="844550">
            <a:lnSpc>
              <a:spcPct val="90000"/>
            </a:lnSpc>
            <a:spcBef>
              <a:spcPct val="0"/>
            </a:spcBef>
            <a:spcAft>
              <a:spcPct val="20000"/>
            </a:spcAft>
            <a:buChar char="•"/>
          </a:pPr>
          <a:r>
            <a:rPr lang="en-GB" sz="1900" kern="1200"/>
            <a:t>The host then uses this very service ticket as an input for the S4U2Proxy process</a:t>
          </a:r>
          <a:endParaRPr lang="en-AT" sz="1900" kern="1200"/>
        </a:p>
      </dsp:txBody>
      <dsp:txXfrm>
        <a:off x="0" y="2200538"/>
        <a:ext cx="10515600" cy="91908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F8E51-314A-4C9E-A479-73C28596F8DE}">
      <dsp:nvSpPr>
        <dsp:cNvPr id="0" name=""/>
        <dsp:cNvSpPr/>
      </dsp:nvSpPr>
      <dsp:spPr>
        <a:xfrm>
          <a:off x="0" y="22197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Since users might authenticate via many different protocols other than Kerberos (e.g. web form, basic, ntlm,…) the S4U2Self allows a so called protocol transition</a:t>
          </a:r>
          <a:endParaRPr lang="en-AT" sz="2400" kern="1200"/>
        </a:p>
      </dsp:txBody>
      <dsp:txXfrm>
        <a:off x="46606" y="268585"/>
        <a:ext cx="10422388" cy="861507"/>
      </dsp:txXfrm>
    </dsp:sp>
    <dsp:sp modelId="{6D3B98ED-869B-4651-9288-F9364F8B0562}">
      <dsp:nvSpPr>
        <dsp:cNvPr id="0" name=""/>
        <dsp:cNvSpPr/>
      </dsp:nvSpPr>
      <dsp:spPr>
        <a:xfrm>
          <a:off x="0" y="124581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What does “protocol transition” mean exactly?</a:t>
          </a:r>
          <a:endParaRPr lang="en-AT" sz="2400" kern="1200"/>
        </a:p>
      </dsp:txBody>
      <dsp:txXfrm>
        <a:off x="46606" y="1292424"/>
        <a:ext cx="10422388" cy="861507"/>
      </dsp:txXfrm>
    </dsp:sp>
    <dsp:sp modelId="{26D2525F-CCAE-464E-9A6E-21E2D351DD2F}">
      <dsp:nvSpPr>
        <dsp:cNvPr id="0" name=""/>
        <dsp:cNvSpPr/>
      </dsp:nvSpPr>
      <dsp:spPr>
        <a:xfrm>
          <a:off x="0" y="2200538"/>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A host invoking S4U2Self basically requests a service ticket for a random user to itself from the authentication service</a:t>
          </a:r>
          <a:endParaRPr lang="en-AT" sz="1900" kern="1200"/>
        </a:p>
        <a:p>
          <a:pPr marL="171450" lvl="1" indent="-171450" algn="l" defTabSz="844550">
            <a:lnSpc>
              <a:spcPct val="90000"/>
            </a:lnSpc>
            <a:spcBef>
              <a:spcPct val="0"/>
            </a:spcBef>
            <a:spcAft>
              <a:spcPct val="20000"/>
            </a:spcAft>
            <a:buChar char="•"/>
          </a:pPr>
          <a:r>
            <a:rPr lang="en-GB" sz="1900" kern="1200"/>
            <a:t>The host then uses this very service ticket as an input for the S4U2Proxy process</a:t>
          </a:r>
          <a:endParaRPr lang="en-AT" sz="1900" kern="1200"/>
        </a:p>
      </dsp:txBody>
      <dsp:txXfrm>
        <a:off x="0" y="2200538"/>
        <a:ext cx="10515600" cy="91908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24772-D595-4244-B08F-E1DC89753DA9}">
      <dsp:nvSpPr>
        <dsp:cNvPr id="0" name=""/>
        <dsp:cNvSpPr/>
      </dsp:nvSpPr>
      <dsp:spPr>
        <a:xfrm>
          <a:off x="0" y="161123"/>
          <a:ext cx="10515600" cy="14975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S4U2Proxy/S4U2Self are controlled with two attributes</a:t>
          </a:r>
          <a:endParaRPr lang="en-AT" sz="2700" kern="1200"/>
        </a:p>
      </dsp:txBody>
      <dsp:txXfrm>
        <a:off x="73105" y="234228"/>
        <a:ext cx="10369390" cy="1351353"/>
      </dsp:txXfrm>
    </dsp:sp>
    <dsp:sp modelId="{3AF81932-2AA3-4855-9FF2-AD9D6B2CD2F4}">
      <dsp:nvSpPr>
        <dsp:cNvPr id="0" name=""/>
        <dsp:cNvSpPr/>
      </dsp:nvSpPr>
      <dsp:spPr>
        <a:xfrm>
          <a:off x="0" y="1658686"/>
          <a:ext cx="10515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The userAccountControl flag </a:t>
          </a:r>
          <a:r>
            <a:rPr lang="en-US" sz="2100" b="1" kern="1200"/>
            <a:t>TRUSTED_TO_AUTH_FOR_DELEGATION </a:t>
          </a:r>
          <a:r>
            <a:rPr lang="en-US" sz="2100" kern="1200"/>
            <a:t>needs to be set and</a:t>
          </a:r>
          <a:endParaRPr lang="en-AT" sz="2100" kern="1200"/>
        </a:p>
        <a:p>
          <a:pPr marL="228600" lvl="1" indent="-228600" algn="l" defTabSz="933450">
            <a:lnSpc>
              <a:spcPct val="90000"/>
            </a:lnSpc>
            <a:spcBef>
              <a:spcPct val="0"/>
            </a:spcBef>
            <a:spcAft>
              <a:spcPct val="20000"/>
            </a:spcAft>
            <a:buChar char="•"/>
          </a:pPr>
          <a:r>
            <a:rPr lang="en-US" sz="2100" kern="1200"/>
            <a:t>the attribute </a:t>
          </a:r>
          <a:r>
            <a:rPr lang="de-DE" sz="2100" b="1" kern="1200"/>
            <a:t>msds-allowedtodelegateto </a:t>
          </a:r>
          <a:r>
            <a:rPr lang="de-DE" sz="2100" kern="1200"/>
            <a:t>should contain the list of allowed delegation targets in the form of SPNs (e.g. HTTP/host.domain.com)</a:t>
          </a:r>
          <a:endParaRPr lang="en-AT" sz="2100" kern="1200"/>
        </a:p>
      </dsp:txBody>
      <dsp:txXfrm>
        <a:off x="0" y="1658686"/>
        <a:ext cx="10515600" cy="1033964"/>
      </dsp:txXfrm>
    </dsp:sp>
    <dsp:sp modelId="{89481EAA-122D-4A4C-8221-0573B9257857}">
      <dsp:nvSpPr>
        <dsp:cNvPr id="0" name=""/>
        <dsp:cNvSpPr/>
      </dsp:nvSpPr>
      <dsp:spPr>
        <a:xfrm>
          <a:off x="0" y="2692651"/>
          <a:ext cx="10515600" cy="14975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Only if the </a:t>
          </a:r>
          <a:r>
            <a:rPr lang="en-US" sz="2700" kern="1200"/>
            <a:t>TRUSTED_TO_AUTH_FOR_DELEGATION flag is set, the DC returns a forwardable ticket when invoking S4U2Self and a forwardable ticket is necessary to successfully invoke S4U2Proxy</a:t>
          </a:r>
          <a:endParaRPr lang="en-AT" sz="2700" kern="1200"/>
        </a:p>
      </dsp:txBody>
      <dsp:txXfrm>
        <a:off x="73105" y="2765756"/>
        <a:ext cx="10369390" cy="135135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08721-DDF2-4B07-A712-045CBBBECB87}">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A46CD-184B-49C9-B1B5-3A5F13ACF824}">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ctr" defTabSz="2133600">
            <a:lnSpc>
              <a:spcPct val="90000"/>
            </a:lnSpc>
            <a:spcBef>
              <a:spcPct val="0"/>
            </a:spcBef>
            <a:spcAft>
              <a:spcPct val="35000"/>
            </a:spcAft>
            <a:buNone/>
          </a:pPr>
          <a:r>
            <a:rPr lang="en-GB" sz="4800" kern="1200" dirty="0"/>
            <a:t>Key facts</a:t>
          </a:r>
          <a:endParaRPr lang="en-AT" sz="4800" kern="1200" dirty="0"/>
        </a:p>
      </dsp:txBody>
      <dsp:txXfrm>
        <a:off x="0" y="0"/>
        <a:ext cx="2103120" cy="4351338"/>
      </dsp:txXfrm>
    </dsp:sp>
    <dsp:sp modelId="{161203CE-27BA-4B15-A05F-BBD0FEF6AA9F}">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Every object in Active Directory (User, Computer, OU,…) has an Access Control List (ACL)</a:t>
          </a:r>
          <a:endParaRPr lang="en-AT" sz="2300" kern="1200" dirty="0"/>
        </a:p>
      </dsp:txBody>
      <dsp:txXfrm>
        <a:off x="2260854" y="41006"/>
        <a:ext cx="8254746" cy="820125"/>
      </dsp:txXfrm>
    </dsp:sp>
    <dsp:sp modelId="{FD2A92E7-4A74-4AF4-85AA-7AFB8B990F53}">
      <dsp:nvSpPr>
        <dsp:cNvPr id="0" name=""/>
        <dsp:cNvSpPr/>
      </dsp:nvSpPr>
      <dsp:spPr>
        <a:xfrm>
          <a:off x="2103120" y="86113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AA8A4A-E2B5-4457-A07F-0AB05348D289}">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ACLs can be used for security or auditing</a:t>
          </a:r>
          <a:endParaRPr lang="en-AT" sz="2300" kern="1200"/>
        </a:p>
      </dsp:txBody>
      <dsp:txXfrm>
        <a:off x="2260854" y="902137"/>
        <a:ext cx="8254746" cy="820125"/>
      </dsp:txXfrm>
    </dsp:sp>
    <dsp:sp modelId="{695BBE2F-CE6B-41AD-BD38-991A1AE47518}">
      <dsp:nvSpPr>
        <dsp:cNvPr id="0" name=""/>
        <dsp:cNvSpPr/>
      </dsp:nvSpPr>
      <dsp:spPr>
        <a:xfrm>
          <a:off x="2103120" y="172226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B16A34-69EF-492C-BCDB-4719B67763AA}">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ACLs contain Access Control Entries (ACE)</a:t>
          </a:r>
          <a:endParaRPr lang="en-AT" sz="2300" kern="1200" dirty="0"/>
        </a:p>
      </dsp:txBody>
      <dsp:txXfrm>
        <a:off x="2260854" y="1763269"/>
        <a:ext cx="8254746" cy="820125"/>
      </dsp:txXfrm>
    </dsp:sp>
    <dsp:sp modelId="{972F60A6-7A5D-48D4-88ED-35642E82EB48}">
      <dsp:nvSpPr>
        <dsp:cNvPr id="0" name=""/>
        <dsp:cNvSpPr/>
      </dsp:nvSpPr>
      <dsp:spPr>
        <a:xfrm>
          <a:off x="2103120" y="2583394"/>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E294DE-17D8-4D0F-BFE6-B4A42D723708}">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ACEs match principals to access rights and either Allow or Deny access</a:t>
          </a:r>
          <a:endParaRPr lang="en-AT" sz="2300" kern="1200" dirty="0"/>
        </a:p>
      </dsp:txBody>
      <dsp:txXfrm>
        <a:off x="2260854" y="2624400"/>
        <a:ext cx="8254746" cy="820125"/>
      </dsp:txXfrm>
    </dsp:sp>
    <dsp:sp modelId="{049B8AA7-2CF1-4C44-8D08-C98548AE677A}">
      <dsp:nvSpPr>
        <dsp:cNvPr id="0" name=""/>
        <dsp:cNvSpPr/>
      </dsp:nvSpPr>
      <dsp:spPr>
        <a:xfrm>
          <a:off x="2103120" y="344452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E3E741-D7BE-4C73-8B8B-9A9B1FD9FF7B}">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ACEs can be inherited through the „folder“-structure of Active Directory (which means Domain, OUs)</a:t>
          </a:r>
          <a:endParaRPr lang="en-AT" sz="2300" kern="1200" dirty="0"/>
        </a:p>
      </dsp:txBody>
      <dsp:txXfrm>
        <a:off x="2260854" y="3485532"/>
        <a:ext cx="8254746" cy="820125"/>
      </dsp:txXfrm>
    </dsp:sp>
    <dsp:sp modelId="{9A7C7A58-F506-4E73-A557-C21AC0E567B9}">
      <dsp:nvSpPr>
        <dsp:cNvPr id="0" name=""/>
        <dsp:cNvSpPr/>
      </dsp:nvSpPr>
      <dsp:spPr>
        <a:xfrm>
          <a:off x="2103120" y="430565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BD1E-0BCD-441E-965B-DA62125D90E3}">
      <dsp:nvSpPr>
        <dsp:cNvPr id="0" name=""/>
        <dsp:cNvSpPr/>
      </dsp:nvSpPr>
      <dsp:spPr>
        <a:xfrm>
          <a:off x="0" y="64202"/>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ACL-based vectors abuse ACL misconfigurations to elevate privileges</a:t>
          </a:r>
          <a:endParaRPr lang="en-AT" sz="2600" kern="1200"/>
        </a:p>
      </dsp:txBody>
      <dsp:txXfrm>
        <a:off x="50420" y="114622"/>
        <a:ext cx="10857964" cy="932014"/>
      </dsp:txXfrm>
    </dsp:sp>
    <dsp:sp modelId="{7BBA013E-49F2-4425-892A-353BC7ADDF8A}">
      <dsp:nvSpPr>
        <dsp:cNvPr id="0" name=""/>
        <dsp:cNvSpPr/>
      </dsp:nvSpPr>
      <dsp:spPr>
        <a:xfrm>
          <a:off x="0" y="1171936"/>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Based on what type of object you have access to, different techniques can be used</a:t>
          </a:r>
          <a:endParaRPr lang="en-AT" sz="2600" kern="1200"/>
        </a:p>
      </dsp:txBody>
      <dsp:txXfrm>
        <a:off x="50420" y="1222356"/>
        <a:ext cx="10857964" cy="932014"/>
      </dsp:txXfrm>
    </dsp:sp>
    <dsp:sp modelId="{75D4811E-938A-4B2B-8B0F-32997559F5A4}">
      <dsp:nvSpPr>
        <dsp:cNvPr id="0" name=""/>
        <dsp:cNvSpPr/>
      </dsp:nvSpPr>
      <dsp:spPr>
        <a:xfrm>
          <a:off x="0" y="2204791"/>
          <a:ext cx="10958804"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94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User: reset the users password or apply targeted kerberoasting</a:t>
          </a:r>
          <a:endParaRPr lang="en-AT" sz="2000" kern="1200"/>
        </a:p>
        <a:p>
          <a:pPr marL="228600" lvl="1" indent="-228600" algn="l" defTabSz="889000">
            <a:lnSpc>
              <a:spcPct val="90000"/>
            </a:lnSpc>
            <a:spcBef>
              <a:spcPct val="0"/>
            </a:spcBef>
            <a:spcAft>
              <a:spcPct val="20000"/>
            </a:spcAft>
            <a:buChar char="•"/>
          </a:pPr>
          <a:r>
            <a:rPr lang="en-GB" sz="2000" kern="1200"/>
            <a:t>Computer: use RBCD to get admin</a:t>
          </a:r>
          <a:endParaRPr lang="en-AT" sz="2000" kern="1200"/>
        </a:p>
        <a:p>
          <a:pPr marL="228600" lvl="1" indent="-228600" algn="l" defTabSz="889000">
            <a:lnSpc>
              <a:spcPct val="90000"/>
            </a:lnSpc>
            <a:spcBef>
              <a:spcPct val="0"/>
            </a:spcBef>
            <a:spcAft>
              <a:spcPct val="20000"/>
            </a:spcAft>
            <a:buChar char="•"/>
          </a:pPr>
          <a:r>
            <a:rPr lang="en-GB" sz="2000" kern="1200"/>
            <a:t>Group Policy: deploy logon script, install service...endless possibilities ;-)</a:t>
          </a:r>
          <a:endParaRPr lang="en-AT" sz="2000" kern="1200"/>
        </a:p>
      </dsp:txBody>
      <dsp:txXfrm>
        <a:off x="0" y="2204791"/>
        <a:ext cx="10958804" cy="1049490"/>
      </dsp:txXfrm>
    </dsp:sp>
    <dsp:sp modelId="{1B97D841-0616-4703-A2BA-E7E02A58CF56}">
      <dsp:nvSpPr>
        <dsp:cNvPr id="0" name=""/>
        <dsp:cNvSpPr/>
      </dsp:nvSpPr>
      <dsp:spPr>
        <a:xfrm>
          <a:off x="0" y="3254281"/>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The best tool to analyse ACLs in large environments is Bloodhound</a:t>
          </a:r>
          <a:endParaRPr lang="en-AT" sz="2600" kern="1200"/>
        </a:p>
      </dsp:txBody>
      <dsp:txXfrm>
        <a:off x="50420" y="3304701"/>
        <a:ext cx="10857964" cy="93201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3BF7F-A90B-4DCF-99C6-DE40377732A7}">
      <dsp:nvSpPr>
        <dsp:cNvPr id="0" name=""/>
        <dsp:cNvSpPr/>
      </dsp:nvSpPr>
      <dsp:spPr>
        <a:xfrm>
          <a:off x="0" y="75938"/>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Persistence describes a way for the attacker to keep its access and the acquired privileges for a longer timeframe</a:t>
          </a:r>
          <a:endParaRPr lang="en-AT" sz="2100" kern="1200"/>
        </a:p>
      </dsp:txBody>
      <dsp:txXfrm>
        <a:off x="57347" y="133285"/>
        <a:ext cx="10400906" cy="1060059"/>
      </dsp:txXfrm>
    </dsp:sp>
    <dsp:sp modelId="{9A9CC616-524F-4ED0-9329-6F043AAC0374}">
      <dsp:nvSpPr>
        <dsp:cNvPr id="0" name=""/>
        <dsp:cNvSpPr/>
      </dsp:nvSpPr>
      <dsp:spPr>
        <a:xfrm>
          <a:off x="0" y="1311171"/>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The simples form of persistence in Active Directory can be the knowledge of a privileged accounts password, though this will usually not hold longer than a couple of months, due to password policy</a:t>
          </a:r>
          <a:endParaRPr lang="en-AT" sz="2100" kern="1200"/>
        </a:p>
      </dsp:txBody>
      <dsp:txXfrm>
        <a:off x="57347" y="1368518"/>
        <a:ext cx="10400906" cy="1060059"/>
      </dsp:txXfrm>
    </dsp:sp>
    <dsp:sp modelId="{3978A845-5682-49D4-A4EC-DE11F9DC25E0}">
      <dsp:nvSpPr>
        <dsp:cNvPr id="0" name=""/>
        <dsp:cNvSpPr/>
      </dsp:nvSpPr>
      <dsp:spPr>
        <a:xfrm>
          <a:off x="0" y="2546404"/>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From an attackers point of view, a good persistence method</a:t>
          </a:r>
          <a:endParaRPr lang="en-AT" sz="2100" kern="1200"/>
        </a:p>
      </dsp:txBody>
      <dsp:txXfrm>
        <a:off x="57347" y="2603751"/>
        <a:ext cx="10400906" cy="1060059"/>
      </dsp:txXfrm>
    </dsp:sp>
    <dsp:sp modelId="{9633B1B9-9D03-4D01-8B36-93F7FA44396A}">
      <dsp:nvSpPr>
        <dsp:cNvPr id="0" name=""/>
        <dsp:cNvSpPr/>
      </dsp:nvSpPr>
      <dsp:spPr>
        <a:xfrm>
          <a:off x="0" y="3721157"/>
          <a:ext cx="10515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de-DE" sz="1600" kern="1200"/>
            <a:t>is not easily revoked or identified by the sysadmin/security team</a:t>
          </a:r>
          <a:endParaRPr lang="en-AT" sz="1600" kern="1200"/>
        </a:p>
        <a:p>
          <a:pPr marL="171450" lvl="1" indent="-171450" algn="l" defTabSz="711200">
            <a:lnSpc>
              <a:spcPct val="90000"/>
            </a:lnSpc>
            <a:spcBef>
              <a:spcPct val="0"/>
            </a:spcBef>
            <a:spcAft>
              <a:spcPct val="20000"/>
            </a:spcAft>
            <a:buChar char="•"/>
          </a:pPr>
          <a:r>
            <a:rPr lang="de-DE" sz="1600" kern="1200"/>
            <a:t>provides long-term access (6 months or more) to the environment</a:t>
          </a:r>
          <a:endParaRPr lang="en-AT" sz="1600" kern="1200"/>
        </a:p>
      </dsp:txBody>
      <dsp:txXfrm>
        <a:off x="0" y="3721157"/>
        <a:ext cx="10515600" cy="554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B3B06-BE42-4CD9-B461-4A736DE6B9D5}">
      <dsp:nvSpPr>
        <dsp:cNvPr id="0" name=""/>
        <dsp:cNvSpPr/>
      </dsp:nvSpPr>
      <dsp:spPr>
        <a:xfrm>
          <a:off x="0" y="56709"/>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ACL-backdoors refer to a general class of persistence methods using manipulated ACLs on directory objects</a:t>
          </a:r>
          <a:endParaRPr lang="en-AT" sz="2700" kern="1200"/>
        </a:p>
      </dsp:txBody>
      <dsp:txXfrm>
        <a:off x="52431" y="109140"/>
        <a:ext cx="10410738" cy="969198"/>
      </dsp:txXfrm>
    </dsp:sp>
    <dsp:sp modelId="{898AB1E4-93D7-4632-A6E6-A82DA4D6DB62}">
      <dsp:nvSpPr>
        <dsp:cNvPr id="0" name=""/>
        <dsp:cNvSpPr/>
      </dsp:nvSpPr>
      <dsp:spPr>
        <a:xfrm>
          <a:off x="0" y="1208529"/>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Common examples for ACL backdoors are</a:t>
          </a:r>
          <a:endParaRPr lang="en-AT" sz="2700" kern="1200"/>
        </a:p>
      </dsp:txBody>
      <dsp:txXfrm>
        <a:off x="52431" y="1260960"/>
        <a:ext cx="10410738" cy="969198"/>
      </dsp:txXfrm>
    </dsp:sp>
    <dsp:sp modelId="{ADA4D055-6F29-4BF4-977C-EEEE471D3FCB}">
      <dsp:nvSpPr>
        <dsp:cNvPr id="0" name=""/>
        <dsp:cNvSpPr/>
      </dsp:nvSpPr>
      <dsp:spPr>
        <a:xfrm>
          <a:off x="0" y="2282589"/>
          <a:ext cx="1051560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de-DE" sz="2100" kern="1200"/>
            <a:t>Write access on a highly privileged group, which allows an attacker to add/remove himself to/from the group as desired</a:t>
          </a:r>
          <a:endParaRPr lang="en-AT" sz="2100" kern="1200"/>
        </a:p>
        <a:p>
          <a:pPr marL="228600" lvl="1" indent="-228600" algn="l" defTabSz="933450">
            <a:lnSpc>
              <a:spcPct val="90000"/>
            </a:lnSpc>
            <a:spcBef>
              <a:spcPct val="0"/>
            </a:spcBef>
            <a:spcAft>
              <a:spcPct val="20000"/>
            </a:spcAft>
            <a:buChar char="•"/>
          </a:pPr>
          <a:r>
            <a:rPr lang="de-DE" sz="2100" kern="1200"/>
            <a:t>Write access on a group policy object, which allows an attacker to run code as system on affected computer objects</a:t>
          </a:r>
          <a:endParaRPr lang="en-AT" sz="2100" kern="1200"/>
        </a:p>
        <a:p>
          <a:pPr marL="228600" lvl="1" indent="-228600" algn="l" defTabSz="933450">
            <a:lnSpc>
              <a:spcPct val="90000"/>
            </a:lnSpc>
            <a:spcBef>
              <a:spcPct val="0"/>
            </a:spcBef>
            <a:spcAft>
              <a:spcPct val="20000"/>
            </a:spcAft>
            <a:buChar char="•"/>
          </a:pPr>
          <a:r>
            <a:rPr lang="de-DE" sz="2100" kern="1200"/>
            <a:t>Write access on a computer object, which allows an attacker to gain admin privileges on that machine through resource-based constrained delegation</a:t>
          </a:r>
          <a:endParaRPr lang="en-AT" sz="2100" kern="1200"/>
        </a:p>
      </dsp:txBody>
      <dsp:txXfrm>
        <a:off x="0" y="2282589"/>
        <a:ext cx="10515600" cy="201203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F535F-2D17-4C66-957F-CEA30724341D}">
      <dsp:nvSpPr>
        <dsp:cNvPr id="0" name=""/>
        <dsp:cNvSpPr/>
      </dsp:nvSpPr>
      <dsp:spPr>
        <a:xfrm>
          <a:off x="0" y="42755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a:t>This allows an attacker to replicate content from the Active Directory database like a regular Domain Controller does</a:t>
          </a:r>
          <a:endParaRPr lang="en-AT" sz="2300" kern="1200"/>
        </a:p>
      </dsp:txBody>
      <dsp:txXfrm>
        <a:off x="44664" y="472218"/>
        <a:ext cx="10426272" cy="825612"/>
      </dsp:txXfrm>
    </dsp:sp>
    <dsp:sp modelId="{A4174CEB-8D56-4F3F-9012-0EB8EC979F7A}">
      <dsp:nvSpPr>
        <dsp:cNvPr id="0" name=""/>
        <dsp:cNvSpPr/>
      </dsp:nvSpPr>
      <dsp:spPr>
        <a:xfrm>
          <a:off x="0" y="140873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a:t>The attacker has access to the password hashes of all accounts in the domain and can impersonate them using other techniques like Pass-the-Hash/Overpass-the-Hash</a:t>
          </a:r>
          <a:endParaRPr lang="en-AT" sz="2300" kern="1200"/>
        </a:p>
      </dsp:txBody>
      <dsp:txXfrm>
        <a:off x="44664" y="1453398"/>
        <a:ext cx="10426272" cy="825612"/>
      </dsp:txXfrm>
    </dsp:sp>
    <dsp:sp modelId="{54E9F1C8-9E46-40D7-8D71-1E39A99DADE7}">
      <dsp:nvSpPr>
        <dsp:cNvPr id="0" name=""/>
        <dsp:cNvSpPr/>
      </dsp:nvSpPr>
      <dsp:spPr>
        <a:xfrm>
          <a:off x="0" y="238991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dirty="0"/>
            <a:t>The so </a:t>
          </a:r>
          <a:r>
            <a:rPr lang="de-DE" sz="2300" kern="1200" dirty="0" err="1"/>
            <a:t>called</a:t>
          </a:r>
          <a:r>
            <a:rPr lang="de-DE" sz="2300" kern="1200" dirty="0"/>
            <a:t> „</a:t>
          </a:r>
          <a:r>
            <a:rPr lang="de-DE" sz="2300" kern="1200" dirty="0" err="1"/>
            <a:t>DCSync</a:t>
          </a:r>
          <a:r>
            <a:rPr lang="de-DE" sz="2300" kern="1200" dirty="0"/>
            <a:t> </a:t>
          </a:r>
          <a:r>
            <a:rPr lang="de-DE" sz="2300" kern="1200" dirty="0" err="1"/>
            <a:t>privilege</a:t>
          </a:r>
          <a:r>
            <a:rPr lang="de-DE" sz="2300" kern="1200" dirty="0"/>
            <a:t>“ </a:t>
          </a:r>
          <a:r>
            <a:rPr lang="de-DE" sz="2300" kern="1200" dirty="0" err="1"/>
            <a:t>actually</a:t>
          </a:r>
          <a:r>
            <a:rPr lang="de-DE" sz="2300" kern="1200" dirty="0"/>
            <a:t> </a:t>
          </a:r>
          <a:r>
            <a:rPr lang="de-DE" sz="2300" kern="1200" dirty="0" err="1"/>
            <a:t>consists</a:t>
          </a:r>
          <a:r>
            <a:rPr lang="de-DE" sz="2300" kern="1200" dirty="0"/>
            <a:t> </a:t>
          </a:r>
          <a:r>
            <a:rPr lang="de-DE" sz="2300" kern="1200" dirty="0" err="1"/>
            <a:t>of</a:t>
          </a:r>
          <a:r>
            <a:rPr lang="de-DE" sz="2300" kern="1200" dirty="0"/>
            <a:t> </a:t>
          </a:r>
          <a:r>
            <a:rPr lang="de-DE" sz="2300" kern="1200" dirty="0" err="1"/>
            <a:t>two</a:t>
          </a:r>
          <a:r>
            <a:rPr lang="de-DE" sz="2300" kern="1200" dirty="0"/>
            <a:t> different </a:t>
          </a:r>
          <a:r>
            <a:rPr lang="de-DE" sz="2300" kern="1200" dirty="0" err="1"/>
            <a:t>rights</a:t>
          </a:r>
          <a:r>
            <a:rPr lang="de-DE" sz="2300" kern="1200" dirty="0"/>
            <a:t> </a:t>
          </a:r>
          <a:r>
            <a:rPr lang="de-DE" sz="2300" kern="1200" dirty="0" err="1"/>
            <a:t>that</a:t>
          </a:r>
          <a:r>
            <a:rPr lang="de-DE" sz="2300" kern="1200" dirty="0"/>
            <a:t> </a:t>
          </a:r>
          <a:r>
            <a:rPr lang="de-DE" sz="2300" kern="1200" dirty="0" err="1"/>
            <a:t>need</a:t>
          </a:r>
          <a:r>
            <a:rPr lang="de-DE" sz="2300" kern="1200" dirty="0"/>
            <a:t> </a:t>
          </a:r>
          <a:r>
            <a:rPr lang="de-DE" sz="2300" kern="1200" dirty="0" err="1"/>
            <a:t>to</a:t>
          </a:r>
          <a:r>
            <a:rPr lang="de-DE" sz="2300" kern="1200" dirty="0"/>
            <a:t> </a:t>
          </a:r>
          <a:r>
            <a:rPr lang="de-DE" sz="2300" kern="1200" dirty="0" err="1"/>
            <a:t>be</a:t>
          </a:r>
          <a:r>
            <a:rPr lang="de-DE" sz="2300" kern="1200" dirty="0"/>
            <a:t> </a:t>
          </a:r>
          <a:r>
            <a:rPr lang="de-DE" sz="2300" kern="1200" dirty="0" err="1"/>
            <a:t>granted</a:t>
          </a:r>
          <a:r>
            <a:rPr lang="de-DE" sz="2300" kern="1200" dirty="0"/>
            <a:t> in </a:t>
          </a:r>
          <a:r>
            <a:rPr lang="de-DE" sz="2300" kern="1200" dirty="0" err="1"/>
            <a:t>the</a:t>
          </a:r>
          <a:r>
            <a:rPr lang="de-DE" sz="2300" kern="1200" dirty="0"/>
            <a:t> ACL </a:t>
          </a:r>
          <a:r>
            <a:rPr lang="de-DE" sz="2300" kern="1200" dirty="0" err="1"/>
            <a:t>of</a:t>
          </a:r>
          <a:r>
            <a:rPr lang="de-DE" sz="2300" kern="1200" dirty="0"/>
            <a:t> </a:t>
          </a:r>
          <a:r>
            <a:rPr lang="de-DE" sz="2300" kern="1200" dirty="0" err="1"/>
            <a:t>the</a:t>
          </a:r>
          <a:r>
            <a:rPr lang="de-DE" sz="2300" kern="1200" dirty="0"/>
            <a:t> </a:t>
          </a:r>
          <a:r>
            <a:rPr lang="de-DE" sz="2300" kern="1200" dirty="0" err="1"/>
            <a:t>domain</a:t>
          </a:r>
          <a:r>
            <a:rPr lang="de-DE" sz="2300" kern="1200" dirty="0"/>
            <a:t> </a:t>
          </a:r>
          <a:r>
            <a:rPr lang="de-DE" sz="2300" kern="1200" dirty="0" err="1"/>
            <a:t>object</a:t>
          </a:r>
          <a:endParaRPr lang="en-AT" sz="2300" kern="1200" dirty="0"/>
        </a:p>
      </dsp:txBody>
      <dsp:txXfrm>
        <a:off x="44664" y="2434578"/>
        <a:ext cx="10426272" cy="825612"/>
      </dsp:txXfrm>
    </dsp:sp>
    <dsp:sp modelId="{6DA1DAC8-58AE-4E08-9E8D-24A14BF51FE8}">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de-DE" sz="1800" kern="1200"/>
            <a:t>Replicating Directory Changes</a:t>
          </a:r>
          <a:endParaRPr lang="en-AT" sz="1800" kern="1200"/>
        </a:p>
        <a:p>
          <a:pPr marL="171450" lvl="1" indent="-171450" algn="l" defTabSz="800100">
            <a:lnSpc>
              <a:spcPct val="90000"/>
            </a:lnSpc>
            <a:spcBef>
              <a:spcPct val="0"/>
            </a:spcBef>
            <a:spcAft>
              <a:spcPct val="20000"/>
            </a:spcAft>
            <a:buChar char="•"/>
          </a:pPr>
          <a:r>
            <a:rPr lang="de-DE" sz="1800" kern="1200" dirty="0" err="1"/>
            <a:t>Replicating</a:t>
          </a:r>
          <a:r>
            <a:rPr lang="de-DE" sz="1800" kern="1200" dirty="0"/>
            <a:t> Directory </a:t>
          </a:r>
          <a:r>
            <a:rPr lang="de-DE" sz="1800" kern="1200" dirty="0" err="1"/>
            <a:t>Changes</a:t>
          </a:r>
          <a:r>
            <a:rPr lang="de-DE" sz="1800" kern="1200" dirty="0"/>
            <a:t> All</a:t>
          </a:r>
          <a:endParaRPr lang="en-AT" sz="1800" kern="1200" dirty="0"/>
        </a:p>
      </dsp:txBody>
      <dsp:txXfrm>
        <a:off x="0" y="3304854"/>
        <a:ext cx="10515600" cy="61893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33D3-D4B7-44B7-9077-486B4651BE00}">
      <dsp:nvSpPr>
        <dsp:cNvPr id="0" name=""/>
        <dsp:cNvSpPr/>
      </dsp:nvSpPr>
      <dsp:spPr>
        <a:xfrm>
          <a:off x="0" y="5895"/>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Golden Tickets are crafted TGTs with arbitrary usernames and group-memerships (e.g. domain admins, enterprise admins,…).</a:t>
          </a:r>
          <a:endParaRPr lang="en-AT" sz="2500" kern="1200"/>
        </a:p>
      </dsp:txBody>
      <dsp:txXfrm>
        <a:off x="68270" y="74165"/>
        <a:ext cx="10379060" cy="1261975"/>
      </dsp:txXfrm>
    </dsp:sp>
    <dsp:sp modelId="{01A6DCFA-E924-4C86-8B5D-B6FE7E396E28}">
      <dsp:nvSpPr>
        <dsp:cNvPr id="0" name=""/>
        <dsp:cNvSpPr/>
      </dsp:nvSpPr>
      <dsp:spPr>
        <a:xfrm>
          <a:off x="0" y="1476411"/>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Since they rely on the password hash of the krbtgt account, golden tickets usually have a very long lifetime (at least one year).</a:t>
          </a:r>
          <a:endParaRPr lang="en-AT" sz="2500" kern="1200"/>
        </a:p>
      </dsp:txBody>
      <dsp:txXfrm>
        <a:off x="68270" y="1544681"/>
        <a:ext cx="10379060" cy="1261975"/>
      </dsp:txXfrm>
    </dsp:sp>
    <dsp:sp modelId="{B5DBE8D6-203F-4CA4-9C75-03FFDCB254C1}">
      <dsp:nvSpPr>
        <dsp:cNvPr id="0" name=""/>
        <dsp:cNvSpPr/>
      </dsp:nvSpPr>
      <dsp:spPr>
        <a:xfrm>
          <a:off x="0" y="2946926"/>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The krbtgt-hash is not changed automatically. This has to be initiated by the sysadmins, who usually are very reluctant to do that due to possible availability issues.</a:t>
          </a:r>
          <a:endParaRPr lang="en-AT" sz="2500" kern="1200"/>
        </a:p>
      </dsp:txBody>
      <dsp:txXfrm>
        <a:off x="68270" y="3015196"/>
        <a:ext cx="10379060" cy="1261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Every DC hosts the Active Directory data store and the corresponding services (LDAP, KDC, GC,…)</a:t>
          </a:r>
          <a:endParaRPr lang="en-AT" sz="2200" kern="1200" dirty="0"/>
        </a:p>
      </dsp:txBody>
      <dsp:txXfrm>
        <a:off x="0" y="0"/>
        <a:ext cx="6568440" cy="1121568"/>
      </dsp:txXfrm>
    </dsp:sp>
    <dsp:sp modelId="{E8D7EAFF-8464-432D-BE63-FF3DB859EF35}">
      <dsp:nvSpPr>
        <dsp:cNvPr id="0" name=""/>
        <dsp:cNvSpPr/>
      </dsp:nvSpPr>
      <dsp:spPr>
        <a:xfrm>
          <a:off x="0" y="1121568"/>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FA9FE-DDCC-4080-8D62-C75CC4740A8A}">
      <dsp:nvSpPr>
        <dsp:cNvPr id="0" name=""/>
        <dsp:cNvSpPr/>
      </dsp:nvSpPr>
      <dsp:spPr>
        <a:xfrm>
          <a:off x="0" y="1121568"/>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In other words: the DC is the server that runs AD and provides access to other computers on the network</a:t>
          </a:r>
          <a:endParaRPr lang="de-AT" sz="2200" kern="1200" dirty="0"/>
        </a:p>
      </dsp:txBody>
      <dsp:txXfrm>
        <a:off x="0" y="1121568"/>
        <a:ext cx="6568440" cy="1121568"/>
      </dsp:txXfrm>
    </dsp:sp>
    <dsp:sp modelId="{FBC01FE1-13E4-48A7-A5E7-5DD9607BEE39}">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9CAA4-E592-4E6B-B8DD-93D04AD25C18}">
      <dsp:nvSpPr>
        <dsp:cNvPr id="0" name=""/>
        <dsp:cNvSpPr/>
      </dsp:nvSpPr>
      <dsp:spPr>
        <a:xfrm>
          <a:off x="0" y="2243137"/>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There are usually multiple (at least two) DCs for redundancy since AD is usually one of the most critical services in an enterprise network</a:t>
          </a:r>
          <a:endParaRPr lang="de-AT" sz="2200" kern="1200" dirty="0"/>
        </a:p>
      </dsp:txBody>
      <dsp:txXfrm>
        <a:off x="0" y="2243137"/>
        <a:ext cx="6568440" cy="1121568"/>
      </dsp:txXfrm>
    </dsp:sp>
    <dsp:sp modelId="{9289F437-C13D-4C24-AE13-6A7F71300898}">
      <dsp:nvSpPr>
        <dsp:cNvPr id="0" name=""/>
        <dsp:cNvSpPr/>
      </dsp:nvSpPr>
      <dsp:spPr>
        <a:xfrm>
          <a:off x="0" y="3364706"/>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6FE7A-D4F9-412A-AC7C-78B3FADD5C24}">
      <dsp:nvSpPr>
        <dsp:cNvPr id="0" name=""/>
        <dsp:cNvSpPr/>
      </dsp:nvSpPr>
      <dsp:spPr>
        <a:xfrm>
          <a:off x="0" y="3364706"/>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Since Windows 2000, every DC in a domain can write the AD database (multi-master) - changes are synced between DCs</a:t>
          </a:r>
          <a:endParaRPr lang="de-AT" sz="2200" kern="1200" dirty="0"/>
        </a:p>
      </dsp:txBody>
      <dsp:txXfrm>
        <a:off x="0" y="3364706"/>
        <a:ext cx="6568440" cy="1121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33F95-14DF-4DFC-8D15-493BB3EC907E}">
      <dsp:nvSpPr>
        <dsp:cNvPr id="0" name=""/>
        <dsp:cNvSpPr/>
      </dsp:nvSpPr>
      <dsp:spPr>
        <a:xfrm>
          <a:off x="0" y="4626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dirty="0"/>
            <a:t>A </a:t>
          </a:r>
          <a:r>
            <a:rPr lang="de-AT" sz="2400" kern="1200" dirty="0" err="1"/>
            <a:t>tree</a:t>
          </a:r>
          <a:r>
            <a:rPr lang="de-AT" sz="2400" kern="1200" dirty="0"/>
            <a:t> </a:t>
          </a:r>
          <a:r>
            <a:rPr lang="de-AT" sz="2400" kern="1200" dirty="0" err="1"/>
            <a:t>is</a:t>
          </a:r>
          <a:r>
            <a:rPr lang="de-AT" sz="2400" kern="1200" dirty="0"/>
            <a:t> a </a:t>
          </a:r>
          <a:r>
            <a:rPr lang="de-AT" sz="2400" kern="1200" dirty="0" err="1"/>
            <a:t>contigous</a:t>
          </a:r>
          <a:r>
            <a:rPr lang="de-AT" sz="2400" kern="1200" dirty="0"/>
            <a:t> DNS </a:t>
          </a:r>
          <a:r>
            <a:rPr lang="de-AT" sz="2400" kern="1200" dirty="0" err="1"/>
            <a:t>namespace</a:t>
          </a:r>
          <a:endParaRPr lang="en-AT" sz="2400" kern="1200" dirty="0"/>
        </a:p>
      </dsp:txBody>
      <dsp:txXfrm>
        <a:off x="28100" y="490755"/>
        <a:ext cx="7322498" cy="519439"/>
      </dsp:txXfrm>
    </dsp:sp>
    <dsp:sp modelId="{B8A6FFA8-F260-42C2-B3EF-ED1769B8027B}">
      <dsp:nvSpPr>
        <dsp:cNvPr id="0" name=""/>
        <dsp:cNvSpPr/>
      </dsp:nvSpPr>
      <dsp:spPr>
        <a:xfrm>
          <a:off x="0" y="1038295"/>
          <a:ext cx="7378698"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dirty="0" err="1"/>
            <a:t>eg</a:t>
          </a:r>
          <a:r>
            <a:rPr lang="de-AT" sz="1900" kern="1200" dirty="0"/>
            <a:t>. „corp.contoso.com“</a:t>
          </a:r>
          <a:endParaRPr lang="en-AT" sz="1900" kern="1200" dirty="0"/>
        </a:p>
        <a:p>
          <a:pPr marL="171450" lvl="1" indent="-171450" algn="l" defTabSz="844550">
            <a:lnSpc>
              <a:spcPct val="90000"/>
            </a:lnSpc>
            <a:spcBef>
              <a:spcPct val="0"/>
            </a:spcBef>
            <a:spcAft>
              <a:spcPct val="20000"/>
            </a:spcAft>
            <a:buChar char="•"/>
          </a:pPr>
          <a:r>
            <a:rPr lang="de-AT" sz="1900" kern="1200" dirty="0"/>
            <a:t>DNS </a:t>
          </a:r>
          <a:r>
            <a:rPr lang="de-AT" sz="1900" kern="1200" dirty="0" err="1"/>
            <a:t>is</a:t>
          </a:r>
          <a:r>
            <a:rPr lang="de-AT" sz="1900" kern="1200" dirty="0"/>
            <a:t> a </a:t>
          </a:r>
          <a:r>
            <a:rPr lang="de-AT" sz="1900" kern="1200" dirty="0" err="1"/>
            <a:t>critical</a:t>
          </a:r>
          <a:r>
            <a:rPr lang="de-AT" sz="1900" kern="1200" dirty="0"/>
            <a:t> </a:t>
          </a:r>
          <a:r>
            <a:rPr lang="de-AT" sz="1900" kern="1200" dirty="0" err="1"/>
            <a:t>component</a:t>
          </a:r>
          <a:r>
            <a:rPr lang="de-AT" sz="1900" kern="1200" dirty="0"/>
            <a:t> in </a:t>
          </a:r>
          <a:r>
            <a:rPr lang="de-AT" sz="1900" kern="1200" dirty="0" err="1"/>
            <a:t>Active</a:t>
          </a:r>
          <a:r>
            <a:rPr lang="de-AT" sz="1900" kern="1200" dirty="0"/>
            <a:t> Directory</a:t>
          </a:r>
          <a:endParaRPr lang="en-AT" sz="1900" kern="1200" dirty="0"/>
        </a:p>
      </dsp:txBody>
      <dsp:txXfrm>
        <a:off x="0" y="1038295"/>
        <a:ext cx="7378698" cy="658260"/>
      </dsp:txXfrm>
    </dsp:sp>
    <dsp:sp modelId="{A015B7D1-6C34-4934-950D-5027C80EB741}">
      <dsp:nvSpPr>
        <dsp:cNvPr id="0" name=""/>
        <dsp:cNvSpPr/>
      </dsp:nvSpPr>
      <dsp:spPr>
        <a:xfrm>
          <a:off x="0" y="16965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A domain is an AD management structure that contains</a:t>
          </a:r>
          <a:endParaRPr lang="en-AT" sz="2400" kern="1200"/>
        </a:p>
      </dsp:txBody>
      <dsp:txXfrm>
        <a:off x="28100" y="1724655"/>
        <a:ext cx="7322498" cy="519439"/>
      </dsp:txXfrm>
    </dsp:sp>
    <dsp:sp modelId="{AFDCF988-BD29-4501-9D4C-E95434567184}">
      <dsp:nvSpPr>
        <dsp:cNvPr id="0" name=""/>
        <dsp:cNvSpPr/>
      </dsp:nvSpPr>
      <dsp:spPr>
        <a:xfrm>
          <a:off x="0" y="2272195"/>
          <a:ext cx="7378698"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a:t>Users, groups, computers</a:t>
          </a:r>
          <a:endParaRPr lang="en-AT" sz="1900" kern="1200"/>
        </a:p>
        <a:p>
          <a:pPr marL="171450" lvl="1" indent="-171450" algn="l" defTabSz="844550">
            <a:lnSpc>
              <a:spcPct val="90000"/>
            </a:lnSpc>
            <a:spcBef>
              <a:spcPct val="0"/>
            </a:spcBef>
            <a:spcAft>
              <a:spcPct val="20000"/>
            </a:spcAft>
            <a:buChar char="•"/>
          </a:pPr>
          <a:r>
            <a:rPr lang="de-AT" sz="1900" kern="1200"/>
            <a:t>Policies (e.g. Password Policy)</a:t>
          </a:r>
          <a:endParaRPr lang="en-AT" sz="1900" kern="1200"/>
        </a:p>
      </dsp:txBody>
      <dsp:txXfrm>
        <a:off x="0" y="2272195"/>
        <a:ext cx="7378698" cy="658260"/>
      </dsp:txXfrm>
    </dsp:sp>
    <dsp:sp modelId="{33CF3837-AB92-4CE3-9AA3-98B2DA99F385}">
      <dsp:nvSpPr>
        <dsp:cNvPr id="0" name=""/>
        <dsp:cNvSpPr/>
      </dsp:nvSpPr>
      <dsp:spPr>
        <a:xfrm>
          <a:off x="0" y="29304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A forest contains one or more domains</a:t>
          </a:r>
          <a:endParaRPr lang="en-AT" sz="2400" kern="1200"/>
        </a:p>
      </dsp:txBody>
      <dsp:txXfrm>
        <a:off x="28100" y="2958555"/>
        <a:ext cx="7322498" cy="519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2158F3-077D-4807-85A7-AD3B18578F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a:extLst>
              <a:ext uri="{FF2B5EF4-FFF2-40B4-BE49-F238E27FC236}">
                <a16:creationId xmlns:a16="http://schemas.microsoft.com/office/drawing/2014/main" id="{667AF1D4-F410-45DE-AF1B-45148AA406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12E69F-C1EB-423B-B813-F18A4B6CF6E3}" type="datetimeFigureOut">
              <a:rPr lang="en-AT" smtClean="0"/>
              <a:t>05/05/2021</a:t>
            </a:fld>
            <a:endParaRPr lang="en-AT"/>
          </a:p>
        </p:txBody>
      </p:sp>
      <p:sp>
        <p:nvSpPr>
          <p:cNvPr id="4" name="Footer Placeholder 3">
            <a:extLst>
              <a:ext uri="{FF2B5EF4-FFF2-40B4-BE49-F238E27FC236}">
                <a16:creationId xmlns:a16="http://schemas.microsoft.com/office/drawing/2014/main" id="{3C4CE217-E8C1-42B3-A2CB-DFEB9A70BF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5" name="Slide Number Placeholder 4">
            <a:extLst>
              <a:ext uri="{FF2B5EF4-FFF2-40B4-BE49-F238E27FC236}">
                <a16:creationId xmlns:a16="http://schemas.microsoft.com/office/drawing/2014/main" id="{01489AD9-40FE-481D-A138-B8184F9E5D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27965-10A3-4BB1-8731-8C99C5737EEB}" type="slidenum">
              <a:rPr lang="en-AT" smtClean="0"/>
              <a:t>‹#›</a:t>
            </a:fld>
            <a:endParaRPr lang="en-AT"/>
          </a:p>
        </p:txBody>
      </p:sp>
    </p:spTree>
    <p:extLst>
      <p:ext uri="{BB962C8B-B14F-4D97-AF65-F5344CB8AC3E}">
        <p14:creationId xmlns:p14="http://schemas.microsoft.com/office/powerpoint/2010/main" val="28833432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5.723"/>
    </inkml:context>
    <inkml:brush xml:id="br0">
      <inkml:brushProperty name="width" value="0.17143" units="cm"/>
      <inkml:brushProperty name="height" value="0.17143" units="cm"/>
    </inkml:brush>
  </inkml:definitions>
  <inkml:trace contextRef="#ctx0" brushRef="#br0">420 1 8183,'-19'2'164,"5"5"1,5-2 0,9 9 0,0-7 1,0 7 2,0 2 1,-7-4 0,0 2-1,2 2 1,3 3 61,2 2 0,0 0 1,0 0-229,0 0 1,0 9 0,0 5 0,0 5 94,0 2 1,-7 9 0,-2 7 0,-1 8-59,1 4 0,-5 2 0,5-4 1,-1 2-66,1-3 0,-5 8 1,5 2-1,-3 2-23,-4-2 1,4 5-1,-2-3 1,0 5 70,2 0 0,-6 10 1,6-15-1,-2-2 8,0-2 0,2 2 1,-4-7-1,2-3-22,-2-1 0,4-6 0,0-1 0,3-8-39,4-7 0,-4 3 0,2-14 1,2 2-101,3 0 0,2-10 1,0 3-1,0-4 150,0-3 1,0-7 0,0 0 0,2 0-35,5-3 0,-4 1 0,4-5 200,-5 7 0,-2-2 0,2-1 223,5-1 1,-2 4-295,9-7 0,0 0-11,7-7 0,0 0 0,0 0 0,0 0-25,0 0 0,0 0 0,0 0 0,0 0 58,0 0 1,2 0-1,3 0 1,4 0-24,3 0 0,-5-3 1,7-1-1,2-3-99,3 2 1,2-4 0,0 2 0,0 0-97,0-3 1,0 8-1,0-7 1,0 2-52,0 0 1,0-7-1,-2 7 1,-3 0 42,-2-3 1,-2 6 0,2-8 0,-5 0-490,0 1 1,-6 4-1,4-5 1,-5 0-1943,-2 1 2521,0-3 0,0-7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046"/>
    </inkml:context>
    <inkml:brush xml:id="br0">
      <inkml:brushProperty name="width" value="0.17143" units="cm"/>
      <inkml:brushProperty name="height" value="0.17143" units="cm"/>
    </inkml:brush>
  </inkml:definitions>
  <inkml:trace contextRef="#ctx0" brushRef="#br0">0 148 8200,'0'-21'0,"0"0"0,3 0 0,4 2 765,7 5 0,7-2-587,7 9 1,-3-7 0,10 7 0,3 2-1,1 3-262,3 2 0,0 9 1,0 3-1,0 2 160,0 0 0,0-3 0,3 6-76,4-3 0,14-10 0,11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119"/>
    </inkml:context>
    <inkml:brush xml:id="br0">
      <inkml:brushProperty name="width" value="0.08571" units="cm"/>
      <inkml:brushProperty name="height" value="0.08571" units="cm"/>
    </inkml:brush>
  </inkml:definitions>
  <inkml:trace contextRef="#ctx0" brushRef="#br0">34 0 8881,'-4'0'609,"1"1"-515,2 1 0,-1 1 0,-1 2 0,0 1-12,0-1 1,1 1-1,-1 1 1,0 1-115,0 0 1,2 0-1,-1 0 1,2 0-34,0-1 1,0 1-1,0-1 1,0 0 28,0-1 0,0 0 0,2 1 0,0-3 0,1 1 0,1 0 24,1 1 1,1-2 0,-1 0 0,1-2-49,-1-1 0,-1-1 1,-1 0-1,2-1-290,-1-1 1,2-1 0,-1-2 0,1-1-1336,2-2 1685,-2 2 0,2-4 0,-3 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6.304"/>
    </inkml:context>
    <inkml:brush xml:id="br0">
      <inkml:brushProperty name="width" value="0.17143" units="cm"/>
      <inkml:brushProperty name="height" value="0.17143" units="cm"/>
    </inkml:brush>
  </inkml:definitions>
  <inkml:trace contextRef="#ctx0" brushRef="#br0">85 274 7801,'-21'-7'0,"0"0"343,0 2 313,9 3-501,3 2 1,11 2-1,5 5 1,5 7-61,-1 5 1,8 4-1,-7 5 1,2 7-79,0 5 1,-7-1 0,4-1 0,-1-6 61,-6-1 0,6 4 0,-3-5 1,-3 0-240,-1 1 1,-1-3 0,3-7-46,2 0 1,2-10-322,-2-4 0,-2-7 332,9-7 1,-3-11 0,6-10 0,-6 2 125,-1 3 0,-3 2 0,-7-3 0,2-1 59,5-3 1,-5-10-1,5 6 1,-4-3 110,-3 0 1,0 7 0,0-5-8,0 3 1,0 2 0,2 9-8,5 5 0,-2-2 57,9 9 1,-7-7-45,7 7 1,-7-7 307,7 7 32,-10-10-335,6 15 1,-10-5-1,0 14-55,0 7 1,-7 7-1,0 5 1,2 4-83,3 3 1,2-8 0,0 6 0,0-3-55,0 0 1,7 0 0,0-7 63,-3 0 1,1 0 0,2 0-155,7 0 1,-2-7-184,2 0 0,-7-10-188,7 3 483,-10-4 1,-1-6-1,-13-4 3,-1-7 0,-1-4 0,-4-6 0,2-1 168,-3-3 1,6-3 0,-3 3-1,-3-7-31,-1-4 0,-3-3 0,0 0 0,2 2-12,5 5 1,-5-2 0,5 9-18,-4 2 0,-1 3 0,3 4 322,2 5 1,9 2-23,-2 5-221,5 5 1,11-14-31,5 9 0,5 0 0,2 7 0,0 2-15,0 5 1,7 5 0,2 11 0,0 3-38,1 2 1,-3 2-1,-7-4 1,0 2-30,0-3 0,0 6 0,0-3 0,0-3 9,0-1 0,-7-6 0,0-1-50,2-3 1,3-3-677,2 3 434,0-4 1,-3-13 0,-4-4 70,-7-7 1,-4-4 0,-3-3-1,0 0 128,0 0 0,-7 0 0,0 0 0,0 2 30,-3 5 1,6-5-1,-8 5 83,3-4 1,-1 6 0,6 3-10,-3-1 1,-3 8-54,3-5 0,3 5 7,-10 2 0,7 0 150,-7 0 1,7 2 0,-5 5-22,3 7 1,-5 5 0,7 2 0,2 0-67,3 0 0,2 2 0,0 3 0,0 4-37,0 3 1,0-5 0,0 7 0,0 0-29,0-3 0,7 6 0,0-10 0,0-3-108,2-1 1,-7-3 0,8 0-1,-3 0-86,0 0 0,2-7 127,-2 0 1,-2-10-47,9 3 1,-10-7 136,3-7 1,-11 3 0,-6-10 0,-1 0 6,-6 2 1,6-7 0,-3 5 0,-3-4-18,-1-3 1,-1-10 0,3-1 0,2-3-12,-3 0 0,1 9 1,0-2-1,2 5 90,-3 2 1,6 0 0,-3 2 116,-3 5 1,-1 5 0,-3 9-53,0 0 1,7 0-115,0 0 1,2 2-1,-2 5 15,7 7 1,5-2 0,2 2-1,0 2-198,0 3 0,2 2 0,5-3 1,5-1-48,-1-3 0,8-10 0,-3 3 0,8-4-4,4-3 0,0 0 0,-7 0 1,0-3 73,0-4 1,0-2-1,0-7 1,-3 2 99,-4-3 0,-2-1 1,-7-3 621,2 0-578,0 0 1,-10 4-119,-4 10 0,3 10 1,-8 18-1,0 2 76,1 5 26,6-5 0,-14 17 0,8-7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8.920"/>
    </inkml:context>
    <inkml:brush xml:id="br0">
      <inkml:brushProperty name="width" value="0.17143" units="cm"/>
      <inkml:brushProperty name="height" value="0.17143" units="cm"/>
    </inkml:brush>
  </inkml:definitions>
  <inkml:trace contextRef="#ctx0" brushRef="#br0">148 21 7846,'0'-9'1119,"-3"7"-805,-4 6 1,5 13 0,-7-3 0,2 7-136,0 7 1,-3-3 0,6 8-167,-3-3 1,-3 5-1,6-4 1,-3-1-46,2 0 1,-4 1 0,2-6 0,0 3-49,-3-2 1,8-3 0,-5-2 0,2-2-110,-2-5 1,5 5 57,-5-5 0,5 4 1,4 1 80,5-5 0,-2-2 1,9-8 51,2 3 1,3 0 0,2-4 120,0 4 1,-7-5-1,0 5 1,2-5-82,3-2 0,2 0 0,0 0-78,0 0 1,0 0-1,0 0-65,0 0 1,-7 0 0,0 0 9,2 0 1,-4 0 0,-1-2-29,-1-5 121,-3 5 0,-7-10 0,2 7-42,5-2 1,-5-2 0,5 2-2,-4-7 1,-3 2-1,2 1 1,3-1-62,2 0 0,2-2 1,-4-7-1,4 0 36,3 0 0,-5-7 0,4 0 0,1 3 58,0 1 0,-8 3 1,6 0-1,-3 0 26,0 0 1,0 7-1,-7 0 1,2 0 55,5 3 0,-5-1 0,5 5 16,-4-7 1,-3 2 8,0-2 0,-3 3 37,-4-3 1,3-5-70,-10 5 0,0 2 1,-7 1 170,0 1 1,0 3 0,0 5-80,0-5 0,0 5 0,0-5 0,0 2-174,0-2 0,-3 5 0,-1-5 0,-3 4-281,2 3 0,10 0 1,2 0-1,-3 3 296,-1 4 0,-3 4 0,0 10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9.747"/>
    </inkml:context>
    <inkml:brush xml:id="br0">
      <inkml:brushProperty name="width" value="0.17143" units="cm"/>
      <inkml:brushProperty name="height" value="0.17143" units="cm"/>
    </inkml:brush>
  </inkml:definitions>
  <inkml:trace contextRef="#ctx0" brushRef="#br0">211 42 9091,'-3'19'256,"-4"-5"1,5 5 0,-7-5 0,2 4-175,0 3 0,-7 0 0,4 0 1,1 0-113,0 0 1,-5 7 0,4 3 0,-1-1 114,-6 0 1,6-2 0,-3-7 0,0 3-342,2 4 0,0-5 0,8 5 167,-3-5 1,0-2-1,7 0 1,0 0 109,0 0 1,7-7-1,2 0 5,3 3 0,-5-8 0,7-2 0,2-2 1,3-1-1,2 3 0,2 0 0,3-7 0,2 0 6,-3 0 1,-1 0 0,-3 0-20,0 0 0,-7 0 0,0 0-49,2 0 0,-4 0 36,2 0 0,-7-7 0,4-2-115,-1-3 0,-1-2 1,-4-7-1,4 0-8,3 0 1,-8-7 0,6-2 0,-3 0 119,0-1 0,7-6 0,-7 4 5,-3 1 1,8-1-1,0 7 1,-1-2 0,-1 3-27,-1 1 1,0 3 0,8 0 0,-6 0 7,-1 0 0,4 0 0,-5 3 0,0 1-20,1 3 1,-1 3 0,-4-6 127,2 3 0,0 7 1,-10-4 29,-4 1 1,-4 3-1,-10 7 13,0 0 0,-7 0 1,0 0-1,2 3 39,3 4 0,-1-3 0,-1 8 0,-3-3-137,2-4 0,3 0 0,2-1-356,0 3 1,7 3 0,0-6 0,0 6 318,2 1 0,-7 3 0,8 7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8.118"/>
    </inkml:context>
    <inkml:brush xml:id="br0">
      <inkml:brushProperty name="width" value="0.17143" units="cm"/>
      <inkml:brushProperty name="height" value="0.17143" units="cm"/>
    </inkml:brush>
  </inkml:definitions>
  <inkml:trace contextRef="#ctx0" brushRef="#br0">358 22 8163,'9'-12'383,"-7"3"1,17 11-281,-5 5-47,-5 5 0,1 2 1,-10 0-1,2 2 20,5 3 1,-5 2 0,5 2-1,-7 3 6,-7 2 0,3 7 0,-10-5 0,-3 3-20,-1 4 1,-10 3 0,-3 2 0,-1-3-66,-6-4 0,-1 5 0,-3-5 1,2 2-173,5-2 0,5-4 0,9-10 0,2 0 175,5 0 0,5-10 0,9-1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341"/>
    </inkml:context>
    <inkml:brush xml:id="br0">
      <inkml:brushProperty name="width" value="0.17143" units="cm"/>
      <inkml:brushProperty name="height" value="0.17143" units="cm"/>
    </inkml:brush>
  </inkml:definitions>
  <inkml:trace contextRef="#ctx0" brushRef="#br0">63 64 8057,'0'-21'854,"0"0"-147,0 9 42,0 3-507,0 9 1,0 9-1,0 5-156,0 5 1,0 2 0,0 0-1,0 0-95,0 0 1,-7 7 0,0 2-1,2 1-5,3-1 0,-5 7 0,0-2 1,2 5-49,3 2 0,-5-2 0,0-3 0,2-2 23,3 2 1,2-4 0,0 0-1,0-1-513,0 1 0,0-7 1,0 2-307,0-5 1,0-2 857,0 0 0,0-9 0,0-3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999"/>
    </inkml:context>
    <inkml:brush xml:id="br0">
      <inkml:brushProperty name="width" value="0.17143" units="cm"/>
      <inkml:brushProperty name="height" value="0.17143" units="cm"/>
    </inkml:brush>
  </inkml:definitions>
  <inkml:trace contextRef="#ctx0" brushRef="#br0">1 19 8060,'0'-12'1407,"0"5"-1241,0 14 0,0-2 0,2 9 1,3 2-72,2 3 0,0 2 1,-7 0-1,0 0-419,0 0 0,0 0 0,2 0 0,3 0 324,2 0 0,0 0 0,-7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4.657"/>
    </inkml:context>
    <inkml:brush xml:id="br0">
      <inkml:brushProperty name="width" value="0.17143" units="cm"/>
      <inkml:brushProperty name="height" value="0.17143" units="cm"/>
    </inkml:brush>
  </inkml:definitions>
  <inkml:trace contextRef="#ctx0" brushRef="#br0">22 1 8042,'0'14'0,"0"0"1,0 2 1,0-4 0,0 2-1,0 2 182,0 3 1,-2 9-1,-3 0 1,-2-2-229,2-3 1,3 5-1,2 0 1,0-2 130,0-3 1,0-9 0,0 0-749,0 2 576,0 3 1,2-7 41,5-5 1,5-14 0,7-7 0,-3-5-1,-2-2 0,0-7 1,7 0-1,0 0 25,0-2 0,0 6 0,0-4 0,0 5 4,0 2 1,0 9 0,-2 3-1,-3 2 345,-2 0 1,-7 0-1,5 9 11,-3 5 0,-2 5 1,-7 9-1,0 0-166,0 0 1,0 0-1,0 0 1,0 0-194,0 0 0,0 0 1,0 0-1,-2 0-195,-5 0 1,4-7-186,-4 0 0,7-9 0,7-1 113,7-8 0,-2-1 0,2-9 1,2 0 230,3 2 0,-5-4 0,0 9 1,2 2 186,3 3 1,-5-5 0,-2 2 102,-3 8 1,0 6 0,-4 12-343,2 0 1,0 0 105,-7 0 0,9 9 0,3 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524"/>
    </inkml:context>
    <inkml:brush xml:id="br0">
      <inkml:brushProperty name="width" value="0.17143" units="cm"/>
      <inkml:brushProperty name="height" value="0.17143" units="cm"/>
    </inkml:brush>
  </inkml:definitions>
  <inkml:trace contextRef="#ctx0" brushRef="#br0">421 1 8225,'-21'0'0,"2"2"0,3 3 475,2 2 1,9 2-102,-2-2 91,-4-4-276,8 6 1,-8-9 0,6 2-357,-2 5 1,-2-4 177,2 4 0,2 2 0,-7 0 50,3 3 1,-5 2-1,5 7-50,-3 0 0,7 0 0,-4 0 1,2 0-44,0 0 1,0 0 0,7 0 0,0 0-42,0 0 1,2 0 0,3 0 0,2 0 7,-2 0 1,6 0 0,1 0 0,2 0-52,0 0 0,-7 0 0,5 0-22,-3 0 0,5 0 0,-7 0 127,-2 0 0,4 0 0,-2 0 121,-2 0 1,-5 0 0,-7 0 0,-5 0 48,0 0 1,-6-2-1,4-3 1,-5-2-39,-2 2 1,0-4 0,0 0 0,0-3-83,0-4 0,0 4 0,0-2 0,0-2-227,0-3 1,7-9-1,2-2 1,1-3-155,-1-4 0,7 4 1,-2-2-688,5-2 1029,2-3 0,9-2 0,3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940"/>
    </inkml:context>
    <inkml:brush xml:id="br0">
      <inkml:brushProperty name="width" value="0.17143" units="cm"/>
      <inkml:brushProperty name="height" value="0.17143" units="cm"/>
    </inkml:brush>
  </inkml:definitions>
  <inkml:trace contextRef="#ctx0" brushRef="#br0">253 1 7960,'-21'0'0,"0"0"189,0 0 1,7 0 0,0 2-13,-2 5 0,-3 5 1,-2 9-1,0 0-57,0 0 1,7 0 0,2 0 0,1 0-144,-1 0 0,7 0 0,-2 0 0,5 0-66,2 0 0,2-9 1,5-5-199,7-5 0,5-2 1,2 0-1,2-2-29,5-5 0,-4 2 1,4-9-1,-3-2 222,3-3 0,-11-2 0,4 0 1,-3 2 104,1 5 0,-5-2 1289,0 9-880,-10 0 0,6 16 1,-10 5-342,0 5 0,0 2 0,0 0 1,2-2-557,5-5 1,-2 2 476,9-9 0,0 9 0,7-4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265"/>
    </inkml:context>
    <inkml:brush xml:id="br0">
      <inkml:brushProperty name="width" value="0.17143" units="cm"/>
      <inkml:brushProperty name="height" value="0.17143" units="cm"/>
    </inkml:brush>
  </inkml:definitions>
  <inkml:trace contextRef="#ctx0" brushRef="#br0">169 43 8014,'-3'-19'988,"-4"5"0,3 5-782,-10 9 0,0 9 0,-7 5 0,2 5-114,5 2 1,-5 0 0,8 2-1,-3 3-30,0 2 0,9 2 1,-2-4-1,5 2-174,2-2 0,0-3 0,2-4 0,5-3-398,7-2 0,5-9 0,4 2 0,3-5 510,2-2 0,18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664"/>
    </inkml:context>
    <inkml:brush xml:id="br0">
      <inkml:brushProperty name="width" value="0.08571" units="cm"/>
      <inkml:brushProperty name="height" value="0.08571" units="cm"/>
    </inkml:brush>
  </inkml:definitions>
  <inkml:trace contextRef="#ctx0" brushRef="#br0">11 72 7515,'-5'4'427,"2"-1"0,0 1-412,3 2 0,0-3 1,0 1 48,0 0 1,0 1 0,0 0 0,0 1-56,0-1 0,2 1 0,0 0 0,1 1 0,2 0 0,-2 0 0,0-1-33,2-1 0,-1 1 0,2-2 1,-1 0 0,1-1 0,-1-4 60,1-1 0,-1-1 1,-1-2-1,-1-1 20,-1 1 0,2-3 1,-2 0-1,0 0 99,0-2 0,-1 0 0,1 0 1,-2 0 93,0 1 1,0-4-1,0 3 1,0 1-121,0 1 1,0-2 0,0 3-443,0 0 0,0 1-1261,0 1 1573,0-1 0,-2 3 0,-1 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607"/>
    </inkml:context>
    <inkml:brush xml:id="br0">
      <inkml:brushProperty name="width" value="0.17143" units="cm"/>
      <inkml:brushProperty name="height" value="0.17143" units="cm"/>
    </inkml:brush>
  </inkml:definitions>
  <inkml:trace contextRef="#ctx0" brushRef="#br0">253 12 7224,'0'-12'3513,"-7"19"-3302,0 14 0,-3 5 0,6-5 0,-3 0-68,2 0 1,-4 0 0,2 2 0,0 3-29,-3 2 0,6 9 1,-8-2-1,0 5-117,1 2 0,-3 2 0,-5 3 1,3 2-135,2-2 0,2-3 1,-4-2-1,4 0-436,3 0 0,-5-2 0,7-3 0,2-4-253,3-3 0,2-9 825,0-7 0,0-9 0,0 4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810"/>
    </inkml:context>
    <inkml:brush xml:id="br0">
      <inkml:brushProperty name="width" value="0.17143" units="cm"/>
      <inkml:brushProperty name="height" value="0.17143" units="cm"/>
    </inkml:brush>
  </inkml:definitions>
  <inkml:trace contextRef="#ctx0" brushRef="#br0">1 232 8025,'9'-21'44,"-4"0"1,9 2 0,2 3 132,3 2 0,2 0 0,0-7 0,0 2-16,0 5 0,2-4 0,3 6 0,2-2-147,-3 0 1,-8 9-1,-3-2 1,2 5-119,3 2 0,2 0-1195,0 0 0,-10 9 1299,-4 5 0,-4 5 0,-3 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019"/>
    </inkml:context>
    <inkml:brush xml:id="br0">
      <inkml:brushProperty name="width" value="0.17143" units="cm"/>
      <inkml:brushProperty name="height" value="0.17143" units="cm"/>
    </inkml:brush>
  </inkml:definitions>
  <inkml:trace contextRef="#ctx0" brushRef="#br0">22 1 7931,'-10'12'-9,"8"6"0,-5-4 304,5 5 1,2 2 0,0 0 0,2-2 136,5-5 1,-2 4 0,9-4 0,0 5-247,-3 2 1,8-2 0,-5-3 0,5-2-420,2 2 1,-7 1 0,0-1-1,2-4-2555,3-3 2788,-8-2 0,8 2 0,-7 3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915"/>
    </inkml:context>
    <inkml:brush xml:id="br0">
      <inkml:brushProperty name="width" value="0.17143" units="cm"/>
      <inkml:brushProperty name="height" value="0.17143" units="cm"/>
    </inkml:brush>
  </inkml:definitions>
  <inkml:trace contextRef="#ctx0" brushRef="#br0">22 1 8680,'-12'0'2155,"3"2"-2155,9 5 0,9-4 0,3 6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8.468"/>
    </inkml:context>
    <inkml:brush xml:id="br0">
      <inkml:brushProperty name="width" value="0.17143" units="cm"/>
      <inkml:brushProperty name="height" value="0.17143" units="cm"/>
    </inkml:brush>
  </inkml:definitions>
  <inkml:trace contextRef="#ctx0" brushRef="#br0">148 1 8247,'-7'21'0,"0"0"0,2 2 843,3 5 0,2-4-610,0 4 1,-7 4 0,0 3-403,2 5 1,-7 2-1,1 0 1,-3 2 168,0 5 0,-10 5 0,-8 9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215"/>
    </inkml:context>
    <inkml:brush xml:id="br0">
      <inkml:brushProperty name="width" value="0.17143" units="cm"/>
      <inkml:brushProperty name="height" value="0.17143" units="cm"/>
    </inkml:brush>
  </inkml:definitions>
  <inkml:trace contextRef="#ctx0" brushRef="#br0">126 1 7825,'0'23'398,"0"3"-239,0 2 0,0 0 1,-2-7-9,-5 0 1,4 9-80,-4 5 1,5-2 0,0 2-55,-5 2 1,4 10 0,-6 4 0,2 0-147,0 1 1,-7 4 0,5-5-1,-1 0-51,1 1 1,0-3 0,4-7 178,-2 0 0,0 0 0,7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670"/>
    </inkml:context>
    <inkml:brush xml:id="br0">
      <inkml:brushProperty name="width" value="0.17143" units="cm"/>
      <inkml:brushProperty name="height" value="0.17143" units="cm"/>
    </inkml:brush>
  </inkml:definitions>
  <inkml:trace contextRef="#ctx0" brushRef="#br0">42 85 7952,'-7'-14'-23,"0"0"-20,2-3 1,3 6 236,2-3 1,-2 9 260,-5-2-225,4 5 0,-6 4-191,9 5 1,0 5-1,0 11 1,2 3-46,5 2 1,-4 7-1,4-5 1,-3 0-107,3 1 0,-2 4 0,7-5 1,-1 0-1278,1 1 1389,-7-3 0,23 2 0,-5 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200"/>
    </inkml:context>
    <inkml:brush xml:id="br0">
      <inkml:brushProperty name="width" value="0.17143" units="cm"/>
      <inkml:brushProperty name="height" value="0.17143" units="cm"/>
    </inkml:brush>
  </inkml:definitions>
  <inkml:trace contextRef="#ctx0" brushRef="#br0">0 1 7917,'0'21'81,"0"-7"0,0 0 0,0 2-5,0 3 1,0 2 0,0 0 0,0 0-180,0 0 1,0 7-1,0 0 1,2-3 51,5-1 1,-4-3-1,6 0-59,0 0 1,-6 0 102,4 0 1,4-10 5,3-4 1,-2-4 21,2-3 0,-2-3 1,4-1-1,-4-6 83,-3-1 1,5-3-1,-7-7 1,0 0-22,2 0 0,-4 0 1,7 0-1,-1 2-65,1 5 1,-5-2 0,5 6-1,-1 1-287,1 0 0,-5-5 1,7 4 268,2-1 0,3-3 0,2-7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587"/>
    </inkml:context>
    <inkml:brush xml:id="br0">
      <inkml:brushProperty name="width" value="0.17143" units="cm"/>
      <inkml:brushProperty name="height" value="0.17143" units="cm"/>
    </inkml:brush>
  </inkml:definitions>
  <inkml:trace contextRef="#ctx0" brushRef="#br0">0 211 7952,'9'11'-109,"3"-1"1,9-10-2,0 0 0,0 0 0,0-3 0,0-1 146,0-3 0,0-10 0,0 3 0,0-2-90,0 2 0,-2-5 0,-3 5 0,-4-4 65,-3-3 1,-2 0 0,-7 0 93,0 0 0,-2 9 1,-5 5-1,-7 5 178,-5 2 1,-2 2 0,-2 5 0,-3 7-64,-2 5 1,0 9-1,9 2 1,3 0-81,2 1 0,9 6 1,-2-4-1,5-1-312,2-4 1,2 3 0,5-3 0,7-5-1297,5-7 1468,11 3 0,12-7 0,12 9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5.775"/>
    </inkml:context>
    <inkml:brush xml:id="br0">
      <inkml:brushProperty name="width" value="0.17143" units="cm"/>
      <inkml:brushProperty name="height" value="0.17143" units="cm"/>
    </inkml:brush>
  </inkml:definitions>
  <inkml:trace contextRef="#ctx0" brushRef="#br0">378 85 7580,'0'-14'369,"0"0"0,0 7 0,-2-5-67,-5 3 1,2 2-91,-9 7 0,7-3 1,-7-1-106,-2-3 0,-3 0 0,-2 9-216,0 5 1,2-2-1,3 9 1,2 0 80,-2-3 0,-1 8 1,1-5-37,2 5 1,2 2 0,-2 0 0,7 0-103,5 0 1,2-7 0,0 0 10,0 2 0,2 3 0,5-1 29,7-4 1,5 3-1,2-10 1,0-3 11,0-1 1,0-3 0,0-3 0,0-1 34,0-3 1,-7-7-1,-2 4 1,-1 1-16,1 0 0,-7-8 0,2 3 402,-5-4 1,-2 4 353,0 0 42,0 0-503,0 2 0,-7 5-125,0 14 0,0 7-134,7 14 0,0 2 0,0 5 1,0-7 26,0-4 1,2-1-1,3 3 1,2 2-10,-2-3 0,4 6 1,0-1-1,1 0-16,-1 1 1,-2-3 0,-7-5 0,0 3-26,0 2 1,0 2 0,-2-4 0,-3 2 62,-2-3 1,-9-1 0,2-3-1,-5-3 77,-2-4 1,0 5 0,0-7 0,-2-1-1,-5-4 0,4-4 1,-6-3-1,2 0-273,0 0 0,0-10 1,7-4-1,2-4 93,5-3 0,-2-3 121,9-4 0,0-4 0,7-10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379"/>
    </inkml:context>
    <inkml:brush xml:id="br0">
      <inkml:brushProperty name="width" value="0.08571" units="cm"/>
      <inkml:brushProperty name="height" value="0.08571" units="cm"/>
    </inkml:brush>
  </inkml:definitions>
  <inkml:trace contextRef="#ctx0" brushRef="#br0">0 154 7245,'0'5'384,"0"1"1,0-1-359,0 0 1,0 1 0,1-1-84,0 1 0,0-1 1,1 1-152,-2-1 1,2 1 92,0-1 1,0-1 0,-1-1-85,0-1 112,0 0 1,1-2 146,-2-2 1,0 1 0,0-3 286,0 0 1,0-1 0,0-1-157,0 1 0,0-1 0,0 1 0,0-1-114,-2 1 1,1-2 0,0-1 0,0 0-24,1 0 1,0-1 0,0 1 0,0 0 8,0 0 0,0-1 1,1 1-1,0 0-5,1 0 1,2-1-1,0 1 1,0 0 118,-1 0 0,2 1 1,-1 2-1,1-1-90,0 1 0,1-1 1,-1 1-1,1 1-64,-1 0 1,-1 3 0,-1-1 0,2 0-108,0 0 1,-2 0 0,0 3 36,0 1 1,-1 1 0,-2 2 0,0 1-78,0-1 1,0 3-1,0-1 1,0 0-9,0 1 0,-2-1 1,-1 1-1,0 0-33,-1-1 0,1-1 1,0-1 47,0 1 0,0-1 247,1 1 0,0-1 12,2 1 0,0-1 0,0 1 0,1-1 51,1 1 1,-1-3-1,2 0-170,2 0 0,0 0 0,0-1 0,1-1-161,-1 0 0,0-1 1,1 0-1,-1-1 138,1 0 0,-1-2 0,1-3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162"/>
    </inkml:context>
    <inkml:brush xml:id="br0">
      <inkml:brushProperty name="width" value="0.17143" units="cm"/>
      <inkml:brushProperty name="height" value="0.17143" units="cm"/>
    </inkml:brush>
  </inkml:definitions>
  <inkml:trace contextRef="#ctx0" brushRef="#br0">232 43 7952,'-21'-10'45,"7"8"1,0-5 221,-2 5 1,-3 4 0,-2 5-1,0 7-80,0 5 1,2 2 0,3 2 0,4 3-244,3 2 0,-5 7 0,7-5 0,2 0-160,3 1 1,2-3-1,2-7-22,5 0 0,5-3 0,9-4 1,0-7-35,0-4 1,7-13 0,0-4-1,0-7 117,2-7 0,-6 3 1,4-8-1,-7 3 167,-7 4 1,2-4 0,-9 2 0,-2 2 57,-3 3 0,-2 2 1,-2 0-1,-5 0 484,-7 0 1,-5 9 0,-2 5-484,0 5 1,2 4 0,5 5-72,7 7 0,-4 14 0,-1 5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475"/>
    </inkml:context>
    <inkml:brush xml:id="br0">
      <inkml:brushProperty name="width" value="0.17143" units="cm"/>
      <inkml:brushProperty name="height" value="0.17143" units="cm"/>
    </inkml:brush>
  </inkml:definitions>
  <inkml:trace contextRef="#ctx0" brushRef="#br0">190 1 7548,'-19'2'0,"3"3"0,4 4 0,1 5 164,-1 9 0,5 1 0,-5 13 0,1 5-6,-1 5 1,7 11-1,-2-2 1,5 5-7,2 2 1,-7-7 0,0 0 0,2 0-85,3-3 0,-5 6 1,0-10-1,2-3-433,3-1 0,2-6 365,0-4 0,-9 5 0,-3-7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641"/>
    </inkml:context>
    <inkml:brush xml:id="br0">
      <inkml:brushProperty name="width" value="0.17143" units="cm"/>
      <inkml:brushProperty name="height" value="0.17143" units="cm"/>
    </inkml:brush>
  </inkml:definitions>
  <inkml:trace contextRef="#ctx0" brushRef="#br0">10 64 8295,'-9'-3'878,"9"-1"0,14-3-668,11 2 1,8-4 0,9 2 0,0 0-574,0-3 0,0 8 363,0-5 0,9 5 0,3 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7.616"/>
    </inkml:context>
    <inkml:brush xml:id="br0">
      <inkml:brushProperty name="width" value="0.17143" units="cm"/>
      <inkml:brushProperty name="height" value="0.17143" units="cm"/>
    </inkml:brush>
  </inkml:definitions>
  <inkml:trace contextRef="#ctx0" brushRef="#br0">337 94 7693,'-7'-14'-66,"0"0"1,-2 9 317,2-2 0,-3 2-92,-4-2 0,-4 5 1,4-5-36,-5 5 1,-2 2 0,0 0 0,0 2-29,0 5 0,7-2 1,0 9-1,-2 2-95,-3 3 0,0 9 1,3 2-1,4 0-37,3 1 1,0 4 0,4-5 0,-2 0-1,2 1 1,3-3-1,4-10 1,5-1-2,7-3 1,5-10 0,2 3-1,2-7-186,5-7 0,3-4 0,6-13 1,-2-4 34,2-7 0,-4 3 0,-1-3 0,-1-3 53,-6-1 1,-4 4 0,-4 2 0,-6 3 203,-1 4 1,-3 3 299,-7 2 1,0 11 0,0 10 9,0 12 1,-3 14-1,-1 4 1,-3 3-196,2 4 0,3 3 0,2 2 0,0 0-5,0 0 0,2-7 0,5-3 0,7-1-180,5-6 0,11 8 0,3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433"/>
    </inkml:context>
    <inkml:brush xml:id="br0">
      <inkml:brushProperty name="width" value="0.17143" units="cm"/>
      <inkml:brushProperty name="height" value="0.17143" units="cm"/>
    </inkml:brush>
  </inkml:definitions>
  <inkml:trace contextRef="#ctx0" brushRef="#br0">0 670 7845,'0'-21'324,"9"7"0,5 0 170,5-3-557,-7 8 0,6-7 79,-4 9 1,-2-10 0,0 3-14,-3-4 1,7-3 0,-2 0 0,3 0 0,-1 0-52,-2 0 1,0-10 0,5-1 0,-3-1 18,-2 5 1,-9-2 0,2-1 0,-3 1 62,3 0 0,-4-1 0,4 6 74,-5-3 1,-2 0-1,-2 9 76,-5 5-117,-5-5 0,-9 17-26,0-5 0,7 14 1,0 7-1,0 7-9,2 7 1,-4 2-1,7 8 1,-3-1-36,-4 7 0,4-2 0,0 10 0,1-1 106,-1 5 1,7 5 0,-2 2-1,5-3-97,2-4 1,-2 3-1,-3-8 1,-2 0-426,2 1 0,3-3 1,2-7-1,0-3 419,0-4 0,9 5 0,3-7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629"/>
    </inkml:context>
    <inkml:brush xml:id="br0">
      <inkml:brushProperty name="width" value="0.17143" units="cm"/>
      <inkml:brushProperty name="height" value="0.17143" units="cm"/>
    </inkml:brush>
  </inkml:definitions>
  <inkml:trace contextRef="#ctx0" brushRef="#br0">61 148 7952,'-19'-10'0,"3"-1"81,2-1 0,9 0 294,-2 5 0,14-2 0,7-7 0,5 4-153,2 3 0,0-5 1,2 7-1,3 2-279,2 3 1,0-5 0,-5 0 0,3 2-480,2 3 0,7 2 0,-7 0 536,-2 0 0,6 0 0,1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037"/>
    </inkml:context>
    <inkml:brush xml:id="br0">
      <inkml:brushProperty name="width" value="0.17143" units="cm"/>
      <inkml:brushProperty name="height" value="0.17143" units="cm"/>
    </inkml:brush>
  </inkml:definitions>
  <inkml:trace contextRef="#ctx0" brushRef="#br0">210 83 7952,'-19'-3'565,"5"-4"0,3-4-256,4-10 1,2 9 0,-9 5-143,-2 5 1,4 2 0,-2 0 0,0 2-97,2 5 1,-6 2 0,6 10 0,-2 0-104,0 4 1,9 3-1,-2-3 1,5 3 24,2 2 1,0 0 0,0-7 0,2 0-257,5 0 1,5-7-1,9-3 1,0-1 55,0-6 1,7-1-1,0-6 1,-2-4 110,-3-7 0,5-4 1,0-3-1,-2 0 93,-3 0 0,-9-7 0,-2 0 0,-3 2 99,-4 3 1,-3 2 0,-2 0 276,0 0 0,-2 2 1,-5 3-7,-7 2 1,-5 9-576,-2-2 0,9 7-6,5 7 0,7 2 0,7 8 1,7-6-1556,5-1 1769,2 6 0,0-4 0,0 9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333"/>
    </inkml:context>
    <inkml:brush xml:id="br0">
      <inkml:brushProperty name="width" value="0.17143" units="cm"/>
      <inkml:brushProperty name="height" value="0.17143" units="cm"/>
    </inkml:brush>
  </inkml:definitions>
  <inkml:trace contextRef="#ctx0" brushRef="#br0">42 1 7832,'0'21'142,"0"0"0,-7 0 0,0 0 1,2 0-61,3 0 1,-5 7 0,0 0-184,2-3 1,3-8 120,2-3 0,0-12 90,0-2 0,2-9 0,3-12 0,2 0-20,-2 0 1,4 0 0,0 0 0,1 0 57,-1 0 0,7 2 0,-2 3-23,5 2 0,-5 9 0,0-2-266,2 5 1,3 4 0,2 3 140,0 2 0,0 9 0,0-4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942"/>
    </inkml:context>
    <inkml:brush xml:id="br0">
      <inkml:brushProperty name="width" value="0.17143" units="cm"/>
      <inkml:brushProperty name="height" value="0.17143" units="cm"/>
    </inkml:brush>
  </inkml:definitions>
  <inkml:trace contextRef="#ctx0" brushRef="#br0">210 22 8075,'-9'-12'0,"-5"5"342,-5 5 1,5 2 0,0 0-123,-2 0 1,4 2 0,-2 3-248,-2 2 0,4 7 0,0-5 1,1 0 1,-1 1 0,5 6 0,-5-2-25,3 5 0,2 2 0,7 0 0,0 0 0,2-7 0,5-3-97,7-1 1,5-3-1,2-7 1,0-3-127,0-4 1,-2 3 0,-3-10 0,-2 0 133,2 2 1,1-7 0,-1 5 470,-2-4-115,-9 6 0,4 5 0,-9 14 7,0 7 0,0 5 0,0 2 0,0 0-158,0 0 0,0 0-66,0 0 0,9 0 0,3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566"/>
    </inkml:context>
    <inkml:brush xml:id="br0">
      <inkml:brushProperty name="width" value="0.17143" units="cm"/>
      <inkml:brushProperty name="height" value="0.17143" units="cm"/>
    </inkml:brush>
  </inkml:definitions>
  <inkml:trace contextRef="#ctx0" brushRef="#br0">295 190 8007,'-12'-10'504,"3"6"-475,9-10 0,0 7 0,0-7 96,0-3 1,0 6-102,0-3 1,0 0-1,0-7 41,0 0 0,0 7 1,-2 2-65,-5 3 0,-5 2 79,-9 7 0,0 0 1,2 2-1,3 5 9,2 7 1,7 5 0,-5 2 0,1 0 5,-1 0 0,7 9 1,-4 5-1,2 7-21,0 7 0,0-5 0,7 8 0,-2-1-107,-5 5 1,4 2 0,-4 1 0,5-6-94,2-1 0,-7 4 1,0-5-1,0 0-182,-2 1 0,6-3 0,-4-7 0,5-3 308,2-4 0,-9 5 0,-3-7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788"/>
    </inkml:context>
    <inkml:brush xml:id="br0">
      <inkml:brushProperty name="width" value="0.08571" units="cm"/>
      <inkml:brushProperty name="height" value="0.08571" units="cm"/>
    </inkml:brush>
  </inkml:definitions>
  <inkml:trace contextRef="#ctx0" brushRef="#br0">6 1 8611,'-2'4'313,"0"-1"1,1 2-284,1-1 1,0 2-1,0-1 1,0 1-57,0-1 1,0 3-1,0-1 1,0 0-13,0 1 1,0-1 0,0 1 0,0 0-137,0-1 0,0-1 0,0-1 0,0 1-74,0-1 0,0 0 0,2 0 209,2-2 0,-1-2 0,0 1 74,2-1 1,-1-4-1,1 0 114,-1-2 1,1 1 0,-2 1 0,1-2-57,-1 0 0,1 1 0,1-1 0,-1 2-237,0-2 0,-1 1 0,2 0 0,-1 0-411,0 0 0,-1 1 555,1-1 0,1 3 0,-2-1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741"/>
    </inkml:context>
    <inkml:brush xml:id="br0">
      <inkml:brushProperty name="width" value="0.17143" units="cm"/>
      <inkml:brushProperty name="height" value="0.17143" units="cm"/>
    </inkml:brush>
  </inkml:definitions>
  <inkml:trace contextRef="#ctx0" brushRef="#br0">1 85 8238,'0'-21'846,"9"2"1,5 5-602,5 7 1,9-2 0,0 2 0,-2 2-304,-3 3 0,-2 2 0,0 0 0,0 0-478,0 0 0,7 0 536,0 0 0,9 0 0,-4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092"/>
    </inkml:context>
    <inkml:brush xml:id="br0">
      <inkml:brushProperty name="width" value="0.17143" units="cm"/>
      <inkml:brushProperty name="height" value="0.17143" units="cm"/>
    </inkml:brush>
  </inkml:definitions>
  <inkml:trace contextRef="#ctx0" brushRef="#br0">106 43 7954,'-19'9'0,"3"5"-24,2 5 1,2 2 0,-2 0 0,5 0 89,0 0 0,6-7 0,-4 0-317,5 2 308,2-7 1,2-2 10,5-14 0,-2-4 1,7-10-1,-1 0 113,1 0 0,0 0 0,4 0 0,-4 0 78,-3 0 0,5 0 0,-5 2-112,3 5 1,-5 5 0,7 9 3,2 0 1,-4 0-1,2 0-748,2 0 1,3 2 596,2 5 0,0 5 0,0 9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542"/>
    </inkml:context>
    <inkml:brush xml:id="br0">
      <inkml:brushProperty name="width" value="0.17143" units="cm"/>
      <inkml:brushProperty name="height" value="0.17143" units="cm"/>
    </inkml:brush>
  </inkml:definitions>
  <inkml:trace contextRef="#ctx0" brushRef="#br0">106 148 8659,'21'-3'-54,"0"-4"1,0 3 0,0-8 21,0 3 1,0-8 130,0 3 1,-2 3-7,-5-3 0,-5 7-57,-9-7 1,-2 9 0,-5-2 0,-5 2-15,0-2 0,-6 5 0,4-5 1,-5 5 81,-2 2 0,0 2 1,0 3-1,0 4 166,0 3 0,0-1 0,0 8-151,0 2 1,2-5-1,5 12 1,7-4-135,5-3 1,2 0 0,0 0-279,0 0 1,12-3 0,4-1-540,3-3 0,13-10 832,-11 3 0,14-4 0,-2-3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925"/>
    </inkml:context>
    <inkml:brush xml:id="br0">
      <inkml:brushProperty name="width" value="0.17143" units="cm"/>
      <inkml:brushProperty name="height" value="0.17143" units="cm"/>
    </inkml:brush>
  </inkml:definitions>
  <inkml:trace contextRef="#ctx0" brushRef="#br0">43 148 7416,'-19'2'302,"5"5"1,5-2 142,9 9 1,0-7-1,2 4 1,5-1-619,7-6 1,-2-1 0,2-3 0,2 0 68,3 0 1,2-10 0,0-1 0,0-3 64,0 0 1,0 7 0,0-7 0,0-3 2,0-1 0,-7 4 0,-2 0 285,-3-3 1,-2-1-33,-7-3 1,-9 9-1,-5 5 1,-5 5 30,-2 2 0,0 7 1,0 2-1,2 3-97,5 4 0,-4 5 1,6 5-1,0 2-174,5-3 0,5 6 1,2-3-1,0-3-857,0-1 1,9-3 879,5 0 0,24 0 0,6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3.845"/>
    </inkml:context>
    <inkml:brush xml:id="br0">
      <inkml:brushProperty name="width" value="0.17143" units="cm"/>
      <inkml:brushProperty name="height" value="0.17143" units="cm"/>
    </inkml:brush>
  </inkml:definitions>
  <inkml:trace contextRef="#ctx0" brushRef="#br0">355 1 7980,'-21'0'288,"7"2"0,2 5 1,0 7-157,1 5 1,4 2-1,-5 0 1,0 2-29,1 5 0,4 2 0,-5 8 0,3-3-122,4 2 0,-4 3 0,-1 2 0,1-3-72,0-4 0,2-2 1,7-7-1,-3 2-99,-4-3 1,5-1 0,-7-3-45,-1 0 185,8-10 0,-7-4 60,9-14 0,0-4 1,0-10-1,0 0-3,0 0 1,7 0-1,2 0 1,0 0-15,1 0 1,6 9 0,-4 3 0,2 2-2,0 0 1,0 0-1,4 9 1,-1 5 5,-3 7 1,-7 2-1,4 3 1,-1 0 96,-6 4 0,6 3 0,-3-5 0,-3 0 80,-1 0 1,-6 0-1,-4 0 1,-4 0-71,-1 0 0,-7 0 0,5 0 0,-4-3-63,-3-4 1,7 3-1,0-10 1,-3-3-46,-1-1 0,-3-3 0,0 0 1,0 0-51,0 0 0,0 0 0,0 0-350,0 0 0,9-10-101,5-4 0,7 3 502,7-3 0,5 0 0,9-7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222"/>
    </inkml:context>
    <inkml:brush xml:id="br0">
      <inkml:brushProperty name="width" value="0.17143" units="cm"/>
      <inkml:brushProperty name="height" value="0.17143" units="cm"/>
    </inkml:brush>
  </inkml:definitions>
  <inkml:trace contextRef="#ctx0" brushRef="#br0">148 211 7996,'0'21'715,"2"-10"-510,5-4 0,5-4 0,9-3 1,0-3-85,0-4 0,0 3 0,0-10 0,0-3-46,0-1 1,0-3-1,-3 0 1,-1 0-266,-3 0 0,-10 0 1,3 0 302,-4 0 0,-13 9 0,-4 3 1,-4 2 38,-3 0 1,-7 0 0,-3 9 0,-1 5-33,-6 7 0,1 7 0,2 5 0,5 4-57,-1 3 1,10-5 0,-2 4 0,9 1-158,5 0 1,2-5 0,7 4 0,0-1-155,0-6 1,9-4 0,7-7 0,10-7-1513,9-4 1760,5-3 0,2 0 0,0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622"/>
    </inkml:context>
    <inkml:brush xml:id="br0">
      <inkml:brushProperty name="width" value="0.17143" units="cm"/>
      <inkml:brushProperty name="height" value="0.17143" units="cm"/>
    </inkml:brush>
  </inkml:definitions>
  <inkml:trace contextRef="#ctx0" brushRef="#br0">64 106 8078,'-14'7'0,"2"2"89,3 3 1,-1 2 0,6 7 255,-3 0 0,0-7 0,9 0-113,5 2 0,-2-7 1,9-2-219,2-4 0,-4-3 1,2 0-1,2 0-1,3 0 1,2 0-1,0-3 1,0-1-188,0-3 0,7-7 0,0 4 1,-3-1 72,-1-6 0,-3-1 1,0-3 137,0 0 0,-7 0 1,-3 0-1,-1 0-21,-6 0 1,-1 7-1,-6 2 188,-4 3 0,-4 2 1,-10 7-1,0 0 89,0 0 0,-7 11 1,0 8-1,2 7-16,3-1 0,-3 6 0,3-3 0,4-3-232,0-1 1,10 4 0,2 0-572,5-3 0,2-1 1,2-3-48,5 0 1,12-10 0,11-4-1,0-4-1588,1-3 2161,6 0 0,-4 0 0,9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921"/>
    </inkml:context>
    <inkml:brush xml:id="br0">
      <inkml:brushProperty name="width" value="0.17143" units="cm"/>
      <inkml:brushProperty name="height" value="0.17143" units="cm"/>
    </inkml:brush>
  </inkml:definitions>
  <inkml:trace contextRef="#ctx0" brushRef="#br0">127 20 7678,'-3'-12'555,"-4"5"1,3 14 0,-8 7 0,0 5-334,1 2 0,4 7 0,-5 0 0,0-3-72,1-1 1,6-3 0,-4-3-1,2-1-144,0-3 0,0 0-309,7 7 1,2-10 37,5-4 1,-2-7-1,9-7 161,2-7 0,3-4 0,2-3 1,0 0 74,0 0 1,0 0 0,0 2 0,0 3 18,0 2 1,0 2 0,0-2 0,0 7-182,0 5 0,0-5 1,0 0-1,0 2-1254,0 3 1445,0 2 0,0-10 0,0-1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7.575"/>
    </inkml:context>
    <inkml:brush xml:id="br0">
      <inkml:brushProperty name="width" value="0.17143" units="cm"/>
      <inkml:brushProperty name="height" value="0.17143" units="cm"/>
    </inkml:brush>
  </inkml:definitions>
  <inkml:trace contextRef="#ctx0" brushRef="#br0">379 40 7876,'0'-14'1877,"0"0"-1618,0 9 0,0-2-148,0 14 1,-2 5 0,-3 11 0,-4 3 27,-3 2 0,0 9 0,-6 1 0,-1 8-12,-4 10 1,-5 5 0,2 2 0,-2-3-46,2-4 1,-4 3-1,2-8 1,2 0-225,3 1 0,4-6 0,3-8 0,4-6-1555,3-1 1697,2-3 0,26-17 0,4-1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9.046"/>
    </inkml:context>
    <inkml:brush xml:id="br0">
      <inkml:brushProperty name="width" value="0.17143" units="cm"/>
      <inkml:brushProperty name="height" value="0.17143" units="cm"/>
    </inkml:brush>
  </inkml:definitions>
  <inkml:trace contextRef="#ctx0" brushRef="#br0">210 64 7991,'0'-21'342,"0"7"-47,0 0-101,0 9 1,-2-4-109,-5 9 0,4 9 0,-6 5 0,0 5 1,-3 2 5,0 0 0,-6 9 1,4 5-1,-5 5-109,-2 2 1,7 0 0,0 0 0,0 0 34,2 0 1,-4 0-1,9-3 1,2-1-24,3-3 1,2-7 0,0 4 0,0-1 12,0-6 1,0 6-1,2-3 1,5-3-13,7-1 0,5-6 0,2-1 0,0-3 15,0 2 1,2-4-1,3 2 1,2 0-4,-2-3 1,-3 1-1,0-7 1,3 4 2,2 3 0,0-8 1,-7 6-1,0-3 33,0 0 1,0 2 0,0-4-1,0 2-11,0-3 0,0 6 0,0-3 0,0-3 0,0-1 1,0-3-1,0 0 1,0 0-16,0 0 0,0 0 0,2 0 0,3 0-50,2 0 1,2 0 0,-4-3 0,2-1-84,-2-3 0,4-3 0,-2 6 1,-2-3-117,-3 2 0,-2 3 231,0 2 0,0-10 0,0-1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085"/>
    </inkml:context>
    <inkml:brush xml:id="br0">
      <inkml:brushProperty name="width" value="0.08571" units="cm"/>
      <inkml:brushProperty name="height" value="0.08571" units="cm"/>
    </inkml:brush>
  </inkml:definitions>
  <inkml:trace contextRef="#ctx0" brushRef="#br0">11 60 7757,'-1'-3'-155,"-1"1"0,2 2 432,-2 2 0,1-1-91,-1 1 0,1-2-94,0-2 1,1-1 0,1-3-129,1 1 1,0 1 0,0 1-196,2-2 0,-1 2 0,0 0 0,1-2-523,1 1 754,1-2 0,-1 1 0,1-1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154"/>
    </inkml:context>
    <inkml:brush xml:id="br0">
      <inkml:brushProperty name="width" value="0.17143" units="cm"/>
      <inkml:brushProperty name="height" value="0.17143" units="cm"/>
      <inkml:brushProperty name="color" value="#FF4E00"/>
      <inkml:brushProperty name="inkEffects" value="rainbow"/>
      <inkml:brushProperty name="anchorX" value="-1.05131E7"/>
      <inkml:brushProperty name="anchorY" value="-6.23492E6"/>
      <inkml:brushProperty name="scaleFactor" value="0.5"/>
    </inkml:brush>
  </inkml:definitions>
  <inkml:trace contextRef="#ctx0" brushRef="#br0">337 106 8085,'2'-19'283,"5"5"0,-5-5 1,8 8-1,-3-3 1,-3 2 831,-6 3 1,0 2-1112,-12 7 0,0 0 0,-7 0-100,0 0 1,0 0 0,0 0 150,0 0 1,0 2-1,0 5 1,0 7-104,0 5 1,0 9 0,0 2-1,2 3 49,5 4 0,-5-4 0,8 2 0,-3 0-64,0-3 1,9 6 0,-2-10-1,5-3 35,2-1 1,2-6-1,5-1 1,7-6-176,5-1 0,4 4 1,3-7-1,4-3-226,3-1 1,-5-3-1,4 0 1,1 0-102,0 0 1,-5 0-1,4 0 1,-1-3 529,-6-4 0,-1-4 0,-3-10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525"/>
    </inkml:context>
    <inkml:brush xml:id="br0">
      <inkml:brushProperty name="width" value="0.17143" units="cm"/>
      <inkml:brushProperty name="height" value="0.17143" units="cm"/>
      <inkml:brushProperty name="color" value="#FF4E00"/>
      <inkml:brushProperty name="inkEffects" value="rainbow"/>
      <inkml:brushProperty name="anchorX" value="-1.05433E7"/>
      <inkml:brushProperty name="anchorY" value="-6.24376E6"/>
      <inkml:brushProperty name="scaleFactor" value="0.5"/>
    </inkml:brush>
  </inkml:definitions>
  <inkml:trace contextRef="#ctx0" brushRef="#br0">211 94 8105,'-21'0'183,"7"0"532,0 0-157,0 0-250,2 0 1,0 0-127,5 0 1,-2 2-1,-7 3 1,4 4-138,3 3 0,-5 2 0,4 7 0,1 0-94,0 0 0,-1 7 0,6 0 0,-3-3-196,2-1 1,3-3 0,4-3 0,5-1 38,7-3 1,5-10-1,2 3 1,0-4 48,0-3 0,7 0 1,0-3-1,-3-4 110,-1-7 0,-3 3 0,0-3 1,0-3 268,0-1 1,-3-3 0,-4-3-1,-7-1 94,-4-3 0,-3 0 0,0 7 0,0 0-172,0 0 0,-7-7 0,-3 2 1,1 5-191,0 5-462,-8 2 0,15 4 0,-5 10-1161,5 12 1669,2 7 0,0 11 0,0 3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854"/>
    </inkml:context>
    <inkml:brush xml:id="br0">
      <inkml:brushProperty name="width" value="0.17143" units="cm"/>
      <inkml:brushProperty name="height" value="0.17143" units="cm"/>
      <inkml:brushProperty name="color" value="#FF4E00"/>
      <inkml:brushProperty name="inkEffects" value="rainbow"/>
      <inkml:brushProperty name="anchorX" value="-1.0574E7"/>
      <inkml:brushProperty name="anchorY" value="-6.25238E6"/>
      <inkml:brushProperty name="scaleFactor" value="0.5"/>
    </inkml:brush>
  </inkml:definitions>
  <inkml:trace contextRef="#ctx0" brushRef="#br0">85 85 7811,'-7'-21'703,"-3"2"613,-1 5-1214,-3 14 1,2 5 0,3 9-1,2 4-26,0 8 0,0-3 0,7 8 0,0-3-163,0 0 1,0 0 0,0-7 0,0 0 35,0 0 1,2-3-1,5-1 40,7-3 1,5-7 0,2 4 0,0-1-125,0-6 0,7-4 0,0-4 0,-3-6 113,-1-1 0,-3-3 0,2-7 0,3-3 62,2-4 1,-7 5 0,-7-5 0,0 2 13,-3-2 1,6 5-1,-8-5 1,0 5-551,1 2 1,-1 7 495,-2 0 0,5 0 0,9-7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321"/>
    </inkml:context>
    <inkml:brush xml:id="br0">
      <inkml:brushProperty name="width" value="0.17143" units="cm"/>
      <inkml:brushProperty name="height" value="0.17143" units="cm"/>
      <inkml:brushProperty name="color" value="#FF4E00"/>
      <inkml:brushProperty name="inkEffects" value="rainbow"/>
      <inkml:brushProperty name="anchorX" value="-1.06054E7"/>
      <inkml:brushProperty name="anchorY" value="-6.26098E6"/>
      <inkml:brushProperty name="scaleFactor" value="0.5"/>
    </inkml:brush>
  </inkml:definitions>
  <inkml:trace contextRef="#ctx0" brushRef="#br0">229 106 7933,'-14'9'119,"0"5"1,7 5 0,-5 4 0,0 3 11,1 2 0,-1 7 1,-4-5-1,2 3 16,-3 4 0,6-7 0,-1 1 0,0-3-39,1 0 1,4 0 0,-5-7 0,3 0-581,4 0 0,-4-7 299,2 0 1,2-12 0,10-2 142,2-12 1,9-6-1,-2-6 1,5-1 39,2-3 0,0-10 1,0 3-1,0-4 3,0-3 1,2-7 0,3 0 0,4 2 28,3 3 1,2 4 0,4 5 0,-4 9 25,-7 10 0,3 0 0,-3 9 0,-3 2-16,-1 3 1,-10 11-1,-3 7 46,-1 10 0,-6-3 0,-11 8 1,-7-3 148,-4 0 0,-10 0 1,0-7-1,2 0-1,3 0 1,2-3 0,0-1 0,0-6-16,0-1 0,0-1-462,0-2 0,2-7-240,5 0 1,7 0 0,14-9 0,7 2 470,5 0 0,11-10 0,3 6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671"/>
    </inkml:context>
    <inkml:brush xml:id="br0">
      <inkml:brushProperty name="width" value="0.17143" units="cm"/>
      <inkml:brushProperty name="height" value="0.17143" units="cm"/>
      <inkml:brushProperty name="color" value="#FF4E00"/>
      <inkml:brushProperty name="inkEffects" value="rainbow"/>
      <inkml:brushProperty name="anchorX" value="-1.06371E7"/>
      <inkml:brushProperty name="anchorY" value="-6.26998E6"/>
      <inkml:brushProperty name="scaleFactor" value="0.5"/>
    </inkml:brush>
  </inkml:definitions>
  <inkml:trace contextRef="#ctx0" brushRef="#br0">190 82 8031,'0'-21'486,"0"7"-82,0 0 1,0 7-1,-3-5-194,-4 3 1,3 4 0,-10 12-16,-3 7 0,-1 12 0,-3 4 0,0 3-264,0 4 1,7-4 0,2-1 0,3-1-27,4-6 1,-4-1 0,2-3-1,2 0-125,3 0 0,4-7 0,5-3 71,7-1 1,12-3 0,2-10 0,-3-1 40,-1-3 0,-3-10 0,0 3 0,0-4 111,0-3 0,0-3 1,0-1-1,0-3 135,0 2 0,-10-4 0,-4 2 1,-4 2 435,-3 3 0,0 2-376,0 0 0,-10 4-669,-4 10 1,5 10-1,2 18 471,5 0 0,2 9 0,0 3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998"/>
    </inkml:context>
    <inkml:brush xml:id="br0">
      <inkml:brushProperty name="width" value="0.17143" units="cm"/>
      <inkml:brushProperty name="height" value="0.17143" units="cm"/>
      <inkml:brushProperty name="color" value="#FF4E00"/>
      <inkml:brushProperty name="inkEffects" value="rainbow"/>
      <inkml:brushProperty name="anchorX" value="-1.06695E7"/>
      <inkml:brushProperty name="anchorY" value="-6.2789E6"/>
      <inkml:brushProperty name="scaleFactor" value="0.5"/>
    </inkml:brush>
  </inkml:definitions>
  <inkml:trace contextRef="#ctx0" brushRef="#br0">85 10 8114,'11'-10'814,"-1"10"-562,-10 0 1,0 10-1,-3 11 1,-1 0-113,-3 0 0,-7 0 1,4 0-1,1 0-58,0 0 1,-5 0-1,4 0-92,-1 0 0,6 0-410,-2 0 230,5-10 0,11-4 0,7-14 1,8-7 15,4-4 1,2-3-1,-2-3 1,5-1 172,-1-3 1,8 2-1,-5 10 1,5 2 204,2-3 1,-7 8 0,-3 2 221,-1 5 0,-6 4 0,-11 5 0,-7 7-151,-4 5 1,-3 4-1,-3 3 1,-1 4-778,-3 3 1,-7-5 501,7 7 0,-10-10 0,6 6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1"/>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2"/>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3"/>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4"/>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329"/>
    </inkml:context>
    <inkml:brush xml:id="br0">
      <inkml:brushProperty name="width" value="0.08571" units="cm"/>
      <inkml:brushProperty name="height" value="0.08571" units="cm"/>
    </inkml:brush>
  </inkml:definitions>
  <inkml:trace contextRef="#ctx0" brushRef="#br0">6 60 8353,'-3'-2'507,"1"-2"0,4 0 0,1 0 0,0 0-384,1 0 0,0 1 1,2 0-1,0 0-38,2 0 1,-1 0-1,-2-2-461,1 2 0,-1 2 1,1-2 375,-1 1 0,1-1 0,-1-3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5"/>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6"/>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7"/>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8"/>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9"/>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0"/>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1"/>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2"/>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3"/>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306"/>
    </inkml:context>
    <inkml:brush xml:id="br0">
      <inkml:brushProperty name="width" value="0.08571" units="cm"/>
      <inkml:brushProperty name="height" value="0.08571" units="cm"/>
    </inkml:brush>
  </inkml:definitions>
  <inkml:trace contextRef="#ctx0" brushRef="#br0">50 1 8163,'-5'0'206,"1"2"1,1 2-122,0 1 0,0 1 0,0 1 1,0 0-39,-1 0 0,2 1 0,-1-1 1,1 1-42,1 0 1,-3 1 0,2-1 0,0 0-38,0 0 0,1 1 1,-1-2-1,2 1 74,0 0 0,0-2 1,0 1-1,0-1 3,0 0 1,0-2 0,2 1-1,0-2 85,1-1 1,1 1 0,1-2-115,1 1 1,-1 0-1,1-2 1,1-1-236,0-1 1,1-1-1,-1-2 1,1-1-1471,0 1 1688,-1-3 0,3-1 0,-1-2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5"/>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6"/>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8"/>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0"/>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1"/>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5"/>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20:25.919"/>
    </inkml:context>
    <inkml:brush xml:id="br0">
      <inkml:brushProperty name="width" value="0.22857" units="cm"/>
      <inkml:brushProperty name="height" value="0.22857" units="cm"/>
      <inkml:brushProperty name="color" value="#FF4E00"/>
      <inkml:brushProperty name="inkEffects" value="rainbow"/>
      <inkml:brushProperty name="anchorX" value="-818449.5625"/>
      <inkml:brushProperty name="anchorY" value="-561333.25"/>
      <inkml:brushProperty name="scaleFactor" value="0.5"/>
    </inkml:brush>
  </inkml:definitions>
  <inkml:trace contextRef="#ctx0" brushRef="#br0">525 22 12216,'0'-12'2014,"0"3"-493,0 9-1422,0 9 0,0-4-58,0 9 0,-7-7 627,0 7-362,0-10 1,5 13-105,-5-10 0,5 2 234,-5-2 260,4-5-113,3 8-428,-9-10-189,7 0-510,-8 0 45,1 0 196,7 0 73,-8 0-102,10 0 282,-9 0 1,4 7 0,-6 2 149,1 3 1,1-8 0,4 6 55,-2-1 0,-2-4-50,2 9 1,5-8-1,-8 6 30,1-3 1,0 8 0,-8-6 2,3 1 1,10 0 0,-6-8-34,1 3 0,-3 10 4,-9-3 1,0 4-216,0 3 1,1 0 49,-1 0 0,2-7 0,3-2-28,2-3 0,7 8 63,-7-3 0,7-3 1,-5 3 37,3 3 0,-5-6 1,4 3-26,-1 3 1,6 1-30,-2 3 1,-2-7-49,2 0-4,0-9 132,7 4-238,0-9-62,9 10-38,-7-8 0,8 10 193,-10-5 0,0-3 111,0 10 0,0-7-138,0 7 28,0-9 1,0 7 36,0-5 1,2 2 0,3 7 94,2-2 1,0-7-1,-5 5 1,3 0-1,2-1 1,2 1 0,-4 4 0,2-2 86,-3 3 1,1-1-1,0 0 1,4-2-97,3 3 0,-5-6 1,7 3-105,2 3 1,3-1 0,2 0 0,-1-4 37,1-3 0,0 1 0,0-6 0,0 6-12,0 1 0,-7-6 0,0 4 11,3 1 0,1-1 0,1 7 48,-5-2 0,-2-7-184,-5 7 0,-3-2-471,10 2 0,-7-5-775,7-9 0,0 0 1503,7 0 1,0 0 0,0 0-1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19.393"/>
    </inkml:context>
    <inkml:brush xml:id="br0">
      <inkml:brushProperty name="width" value="0.08571" units="cm"/>
      <inkml:brushProperty name="height" value="0.08571" units="cm"/>
      <inkml:brushProperty name="color" value="#CC912C"/>
      <inkml:brushProperty name="inkEffects" value="gold"/>
      <inkml:brushProperty name="anchorX" value="-1.07025E7"/>
      <inkml:brushProperty name="anchorY" value="-6.28818E6"/>
      <inkml:brushProperty name="scaleFactor" value="0.5"/>
    </inkml:brush>
  </inkml:definitions>
  <inkml:trace contextRef="#ctx0" brushRef="#br0">210 126 8547,'0'-21'0,"0"0"0,0 0 350,0 0 0,0 12 1,0 9-1,0 12 0,0 9 1,0 4-1,-2 3 1,-3 0 42,-2 3 0,0 1 1,5 10-412,-5 0 1,5 0-1,-8 0 1,3 0-1,-2 0 1,0 3-1,-3 1 1,3 3-1,-3-2 1,3-3-253,-1-2 225,3 0 0,0 0 0,-2 3-148,-3 4 134,8-5 1,-13 5-1,10-12 1,0-2 44,-2 3 1,7-8 0,-5 0 0,4-2 12,3 0 0,0 0 1,0-7 52,0 0 1,0 0 0,0 0 38,0 0 0,3-7-18,4 0 1,2-7-1,7 5 0,-2-3 0,-7 5-17,7-7 1,-9 3 41,2-3 0,-2-5 97,2 5-142,-5-5 1,14 1 0,-6 1-4,1 3 0,-4 0 17,7-7 0,0 0 6,7 0 1,0 0-13,0 0 0,0 0 11,0 0-58,0 0 0,-7 0 0,0 0 0,3 0-11,1 0 1,3-2 0,0-3 0,0-2-8,0 3 0,3 1 0,1 3 0,3 0 3,-2 0 0,-3 0 1,-2 0-1,0 0 1,0 0 1,0 0 0,0 0 0,0 0-7,0 0 1,0 0 0,0-2 0,3-3 7,4-2 1,-5-2 0,5 4 0,-5-2 153,-2 3 0,7 1 0,0 1-102,-2-5 1,-3 5 0,-2-5 275,0 4-267,0 3 0,-7 0 1,0 3-1,3 1-104,1 3 1,-4 0 0,0-7-276,3 0 143,-8 0 0,10 0 1,-5 0 16,4 0 1,3 0 0,0 0 118,0 0 0,0 0 1,0 0 40,0 0 1,-7 0 0,0 0 99,3 0 1,-6 0-48,3 0 1,-7 0-77,7 0 0,-7 0 0,5-2-52,-3-5 1,1 5 56,-3-5 5,-5 4 0,10-6 10,-5-5 1,-5-5-1,7-2 8,1 0 1,-8 0 0,5 0 0,-5 0 43,-2 0 1,7 0 0,0 0 0,-2 0-18,-3 0 0,-2 0 0,3 0 0,1 0-27,3 0 0,0 0 0,-7-2 0,3-3-36,4-2 1,-5-2 0,5 4 0,-5-4 23,-2-3 1,0 5 0,0-4 0,3-1 1,4 0 0,-5 1 0,5-6 0,-5 6 44,-2 1 0,0-4 0,3 7 0,1 3 128,3 1 0,0 3 0,-7 0-87,0 0 0,0 0 0,0 0-126,0 0 0,7 0 0,0 0-17,-2 0 0,-3 0 1,1 3-1,1 1 8,3 3 1,0 0 390,-7-7-9,0 0 1,0 7 25,0 0-492,-9 10 189,-3-6 0,1 8 1,1-3-25,1-2 0,4-2 0,-9 4-16,-2-2 0,4-9 0,-2 4 0,-2 1 17,-3 4 0,5-3 1,0 3-1,-2 0 10,-3-2 0,-2 7 1,0-5-38,0 4 1,0 3 0,0 0 0,0 0 16,0 0 1,0 0 0,0 0 0,0 0-58,0 0 1,0 0-1,0 0-60,0 0 0,0 0 90,0 0 1,0 0 0,0 0-10,0 0 1,-2 0 0,-3 0 141,-2 0 1,-2 0-127,2 0 0,2 0 0,-6 0 55,1 0 0,-4 0 0,5 0 1,-3 0 63,-4 0 0,-3 7 0,-2 0 0,3-2 92,4-3 1,-5-2-1,5 0 1,-2 0 6,2 0 0,-3 7 1,8 0-1,0-2-122,-1-3 0,10-2-759,7 0 1,10 3 661,-3 4 0,14-5 0,4 7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1.559"/>
    </inkml:context>
    <inkml:brush xml:id="br0">
      <inkml:brushProperty name="width" value="0.08571" units="cm"/>
      <inkml:brushProperty name="height" value="0.08571" units="cm"/>
      <inkml:brushProperty name="color" value="#CC912C"/>
      <inkml:brushProperty name="inkEffects" value="gold"/>
      <inkml:brushProperty name="anchorX" value="-1.07228E7"/>
      <inkml:brushProperty name="anchorY" value="-6.30367E6"/>
      <inkml:brushProperty name="scaleFactor" value="0.5"/>
    </inkml:brush>
  </inkml:definitions>
  <inkml:trace contextRef="#ctx0" brushRef="#br0">42 768 7456,'-11'0'-325,"1"3"745,10 4 85,0-5-51,0 7-262,0-9 1,-2 0 124,-5 0-95,5 0 1,-8-2-103,10-5 0,0-5 1,3-9-116,4 0 0,-5 7 0,7 0-47,1-2 0,-8-3 1,7 1-1,-2 1 44,0 3 1,0 7-1,-4-4-6,4 1 1,-3-6-57,10 2 0,0-5 62,7-2 1,-7 0-1,-2 0 209,-3 0-204,8 10 91,-15 1 403,7 1-397,-9 7 1,0-5-79,0 14 1,0-3 0,0 10-58,0 3 1,0 1 0,0 3-55,0 0 0,0-7 0,0 0-109,0 3 1,3-8 99,4-2 0,4-7 0,8-7 43,-5-7 1,2-5 0,-6-2 0,1 0 37,6 0 0,-6 0 0,1 0 1,0 0-27,-1 0 0,-4 3 1,5 1-1,0 3 134,-1-2 0,-4 4 0,7 1 665,3 1-601,-8-6 0,10 14-49,-5-5 1,-3 4-14,3 3 1,-9 10 0,2 4-29,-5 4 0,-2 3 1,3 0-66,4 0 0,-5-7 0,5 0-97,-5 3 1,-2-6-397,0 3 305,0-9-16,0 4 1,7-18 0,3-5 161,1-5 1,-4-2 0,5 0-1,0 0 74,-1 0 1,-4 0-67,7 0 1,-7 3 0,5 1 98,-3 3 0,8 10 81,-3-3 1,-3 4-15,3 3 0,-7 3 1,5 4-59,-3 7 0,-2 4 1,-7 6-1,0 1-23,0 3 0,-7 7 1,0-7-1,3-2-202,1-3-177,3-11 5,0 7 0,3-19 84,4 0 0,2-10 0,7-13 0,-2-3 90,3-2 1,1-2 0,3 2-1,-2-5 85,-5 1 1,5-6 0,-5 8 0,4 0-1,3-1 112,0 6 0,-7 1 1,0 3 79,3 0 0,-6 7 0,3 3 351,3 1 1,-6 1-157,3 2 92,0 5-103,-2 2 1,-3 11-172,-9 10 1,0 0 0,0 0-1,0 0-132,0 0 1,0-7 0,0 0 0,-2 3 2,-5 1 1,5-4-1,-5 0-156,4 3 1,3 1-663,0 3 499,0-9 1,10-3-1,4-11 86,4-5 1,-4 2 0,0-6-34,3 1 1,-6-4 359,3 7-58,-9-9 0,14 7 0,-8-8 86,1 3 0,7 7 86,-5-7 0,-3 10-139,3-3 1,-2 7-33,2 7 1,-5 4 0,-9 10 0,0 3 12,0 4 0,0-5 0,0 5-19,0-5 1,0-9-411,0 0 196,0-9 128,0 4 1,3-11 0,4-5-162,7-7 1,4-5-1,1-2 1,-3 3 125,-2 4 1,-7-3-1,7 8 225,3-3 1,1 5 51,3-7 0,-7 10-60,0-3 0,-7 11 1,5 6-47,-3 1 0,5 3 0,-4 5-118,1-5 1,-6-2-1,2-5 73,-5 7 0,-2-3 0,0 3-82,0 3 1,0-6 12,0 3 1,0 0-36,0 7 1,-7 0-1,-2 0-138,-3 0 34,8-9 0,-6 0-123,10-5 1,0-3 217,0 10 1,0-7-1,-2 5 20,-5-3 0,5 8 74,-5-3 0,-3 4 0,1 1 0,0-3 49,-1-2 0,1-7-59,2 7-18,5-9-255,-8 4-307,10-9-874,0-9 1431,0 7 0,10 2 0,1 11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393"/>
    </inkml:context>
    <inkml:brush xml:id="br0">
      <inkml:brushProperty name="width" value="0.08571" units="cm"/>
      <inkml:brushProperty name="height" value="0.08571" units="cm"/>
      <inkml:brushProperty name="color" value="#CC912C"/>
      <inkml:brushProperty name="inkEffects" value="gold"/>
      <inkml:brushProperty name="anchorX" value="-1.07445E7"/>
      <inkml:brushProperty name="anchorY" value="-6.31899E6"/>
      <inkml:brushProperty name="scaleFactor" value="0.5"/>
    </inkml:brush>
  </inkml:definitions>
  <inkml:trace contextRef="#ctx0" brushRef="#br0">1449 651 8167,'-14'3'529,"0"4"0,3 4-368,-3 10-76,-5-9 1,17 7 362,-5-5-365,-5-5 0,12 0 0,-2-11-33,6-5 0,13-2 0,-6-8 0,3 3-40,0-2 1,0-3 0,7-2 107,0 0-35,0 0 1,-7 0-51,0 0 1,-2 0 0,2 0-1,-5 0 12,1 0 0,-8 0 1,7 0-38,1 0 1,-8 0 0,5 0 0,-5 0 36,-2 0 1,0 0-1,0 0 125,0 0 0,-2 7 0,-5 3 23,-7 1 1,-2 1-1,-1 4 1,3-2-59,-2 3 1,-3 1 0,-2 3-51,0 0 0,0-7 0,0 0-101,0 3 0,0-6 0,0 3-40,0 3 0,0 1 1,0 3 1,0 0 52,10 0 1,-8 0 3,5 0 0,-2 3 0,-1 1-254,3 3 21,0 0 166,-7-7 0,3-2 0,1-3-6,3-2 0,10-9 116,-3 2 0,2-2 187,-2 2-102,5 4 21,-17 10-161,17 0 1,-8 3 18,10 4 1,0 4-1,0 10 57,0 0 1,0 0-1,3 0 1,1 0-21,3 0 0,3 0 1,-3 0-136,7 0 1,4-2-1,3-3-113,0-2 1,0-9-1,0 2-12,0-5 0,-7-2 0,0-2 166,3-5 0,-8 2 0,-2-9 6,-5-2 1,-2 4 0,0-2 0,0-2 544,0-3-415,0-2 0,-2 3 1,-3 1-34,-2 3 0,-2 0 1,4-7-1,-4 3 656,-3 4-483,8-5 1,-15 10-100,5-5 0,-5-5 1,-2 7 10,0 1 0,0 1 0,3 8 1,1-3-72,3-2 0,0 0 0,-7 7 0,0 0-55,0 0 0,0-2 0,0-3 0,0-2-49,0 3 0,0 1 0,0 3 1,0 0-9,0 0 0,0 0 0,0 3 120,0 4 1,0-3-81,0 10 1,0-7 0,-2 5 8,-5-3 1,5 8 0,-5-6-22,4 1 1,3 7-33,0-5 0,0 2 0,0 0-26,0-2 40,10 0 1,-6 7 0,10 0-83,3 0 1,1 0 2,3 0 0,3 0 0,4 0-63,7 0 1,11-7-1,3-2 1,0 0-125,3-1 1,-6-6 0,8 2 0,-3-5-101,-4-2 1,4 0 0,-2 0 0,-2 0-54,-3 0 0,-9 0 0,0-2 0,3-5 69,1-7 0,-4 2 0,-2-2 730,-3-2-218,-2 7 1,0-10-1,0 5 0,3-5 0,-6-2 199,3 0 1,0 0-1,-7 0 502,0 0 1,-2 7-365,-5 0 0,-2 7 1,-8-4-1,3 1-73,-2 6 1,-3 1-1,-2 3 1,0 0 198,0 0-453,0 0 1,0 0 0,0 0 3,0 0 1,0 0-1,0 0 1,0 0-29,0 0 1,-7 3 0,0 1 0,3 3 0,1 0-453,3 3 0,-2-6 0,-5 10 253,-7 3 1,12-6 0,2 1-1,2 0-160,0-1 1,-2 3 82,0 7 1,7 0 0,3 0-53,1 0 1,3 0 0,7 0 59,0 0 0,0-7 1,3 0-11,4 3 1,-3-6 0,10 1-211,3-3 1,1 1 209,3-3 0,10-5 0,1 5 0,3-5-114,0-2 1,-2-2-66,2-5 0,2 2 172,-9-9 0,7 0 1,-7-7-339,-2 0 601,-3 0 0,-2 0 0,-2 0 0,-5 0 368,-7 0 0,2 0 0,-2 0-68,-2 0 1,-5 3 0,-5 1 0,-4 6-83,-3 1 0,-2-4 0,-7 7 0,0 3-14,0 1 1,0-4 0,-2 0-292,-5 3-38,5 1 1,-10 1-1,7-3 42,-2-2 1,-2 0-1,4 7 1,-4 0 130,-3 0-107,8 10 0,-13 1-211,10 10 1,-7 0 145,7 0 0,-2 7 0,4 0 0,-2-2-34,3-3 1,4-2-1,4 0-51,3 0 0,3 0 0,-3 0 0,7 0 0,4 0-8,3 0 1,0 0 0,0 0 19,0 0 1,3-2 0,4-3 0,7-2-138,4 3 116,3-8 0,3 3 0,4-8-261,7 3 229,-5 0 1,7-7 0,-6 0 4,1 0 0,-4 0 1,5 0-1,-3-2-242,-4-5 257,7 5 1,-10-17 110,5 5 0,-5 2-52,-2-2 1,0 0 0,-2-7-1,-3 0 68,-2 0 0,-9 0 0,2 0 0,-5 0 223,-2 0 0,0 0 0,0 0 0,-2 3-30,-5 4 1,2-5-1,-9 5 1,-2-5-19,-3-2 1,-9 7 0,0 3 0,3 1-87,1 6 1,-4-6 0,0 3 0,3 3 130,1 1 0,1 13-138,-5 4 0,7-3 1,-2 3-1,6 3 1,1 1-1,0 3 56,2 0 1,2 0-280,5 0 1,5 0 120,-5 0 0,4 0 0,3 0 1,0 0-104,0 0 1,3 0 0,4-2 0,7-3-361,4-2 1,3-7-1,0 7 1,0 0-604,0-2 1,0-3 1095,0-9 0,10 10 0,1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738"/>
    </inkml:context>
    <inkml:brush xml:id="br0">
      <inkml:brushProperty name="width" value="0.08571" units="cm"/>
      <inkml:brushProperty name="height" value="0.08571" units="cm"/>
    </inkml:brush>
  </inkml:definitions>
  <inkml:trace contextRef="#ctx0" brushRef="#br0">49 88 7444,'-5'0'55,"1"-1"0,1-1 366,-2 0 0,2 2 0,0 2-276,-2 2 1,1 3 0,0 1-1,1 0-55,0 2 1,0 0 0,1 1 0,1 0-30,0 0 0,1-1 0,0-1 0,1-1-70,0-2 1,3-1-1,1 0 1,0-1-130,1-2 1,1-2 0,1-2 0,0-2-76,0-3 0,1 0 1,-1-2-1,0-1 57,0 0 0,-1-1 1,-1 0-1,-1 0 47,0 0 1,-1-2 0,-1 1 0,0-1 199,-2 2 1,-1 1 0,0 0 0,-1 1 194,-1 1 0,-2 1 0,0 2 0,-1-1-289,0 1 1,-1 0 0,1 1-690,-1 2 0,2 2 692,1 0 0,-1 5 0,-1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756"/>
    </inkml:context>
    <inkml:brush xml:id="br0">
      <inkml:brushProperty name="width" value="0.08571" units="cm"/>
      <inkml:brushProperty name="height" value="0.08571" units="cm"/>
      <inkml:brushProperty name="color" value="#CC912C"/>
      <inkml:brushProperty name="inkEffects" value="gold"/>
      <inkml:brushProperty name="anchorX" value="-1.07626E7"/>
      <inkml:brushProperty name="anchorY" value="-6.33181E6"/>
      <inkml:brushProperty name="scaleFactor" value="0.5"/>
    </inkml:brush>
  </inkml:definitions>
  <inkml:trace contextRef="#ctx0" brushRef="#br0">273 42 8066,'-9'-14'0,"-5"3"0,-5 1 50,-2 6 0,7 1 0,0 3 543,-2 0-549,7 0 0,-8 3 1,8 1-1,-3 6 8,-4 1 1,4 1 0,1 4 4,1-2 39,-6-9 0,7 14 1,-5-5 29,7 4 0,-3-4 0,3 0-16,3 3 1,1 1-1,3 3 1,3 0-76,4 0 0,-3-7 0,13 0 0,4 0 29,4-2-242,13 7 1,-13-15 0,8 8 0,0-3-122,-1-4 0,-4-3 0,7-2 299,3 0 0,1 0 0,3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4.989"/>
    </inkml:context>
    <inkml:brush xml:id="br0">
      <inkml:brushProperty name="width" value="0.08571" units="cm"/>
      <inkml:brushProperty name="height" value="0.08571" units="cm"/>
      <inkml:brushProperty name="color" value="#CC912C"/>
      <inkml:brushProperty name="inkEffects" value="gold"/>
      <inkml:brushProperty name="anchorX" value="-1.07833E7"/>
      <inkml:brushProperty name="anchorY" value="-6.34724E6"/>
      <inkml:brushProperty name="scaleFactor" value="0.5"/>
    </inkml:brush>
  </inkml:definitions>
  <inkml:trace contextRef="#ctx0" brushRef="#br0">462 350 7558,'0'-21'300,"0"7"1,0 0 118,0-2 1,0 4 0,0-2-171,0-2 0,0 4 1,-2 1-1,-3-1 30,-2 0 1,-7 5-1,5-4-100,-3 1 0,-2 1-104,-7 2 1,-2 5-1,-3-5-38,-2 4 0,-2 3 0,4 3 0,-2 1 9,3 3 0,1 10 0,1-1 1,-3 7 7,-2 5 1,7 10 0,7-6 0,0 3-1,3 0 1,-6-7 0,10 7 0,3 0-44,1-2 0,3-3 1,0-9-1,0 0-53,0 0 0,10 0 0,4-2 28,4-5 1,3 5 0,0-8 0,0 1-1,0-5 31,0-5 1,0-2 0,3 0-131,4 0 0,-5 0 0,5 0-304,-5 0 1,-11-2 392,-5-5 0,-5-5-30,-2-9 0,-7 0 1,-2 0 90,-3 0 0,-2 0 0,-4 0 0,1 0-10,3 0 0,3 7 1,-6 3 28,3 1 0,0-4-34,-7 7 1,10-2-5,4 2 120,4 5 0,3-10-103,0 5 0,0 2 27,0-9 0,0 0 0,0-7 0,0 0 0,0 0-21,0 0 0,0 0 0,0 0-13,0 0 1,7 7-1,3 3 1,1-1-2,6 0 1,1 1 0,3-6-1,0 3 28,0-2 0,7-3 0,3-2-47,1 0 0,-4 7 0,7 3 1,3-1-1,-1 3 0,-2-1 58,-7 6 1,2 1-223,-2 3 1,0 0 86,-7 0 1,0 0 0,0 3 46,0 4 1,-7-3-1,-2 10 1,-3 3 9,-4 1 1,-3 3 0,-2 0 0,0 0-58,0 0 0,0 0-94,0 0 0,3-2 16,4-5 0,-3-5 1,10-9-1,0-2-94,-2-5 0,7-5 0,-3-9 0,7 3-70,5 4 0,0-5 0,-7 5 0,3-5 183,4-2 1,-5 3-1,5 1 1,-5 6-1,1-1 224,4 0 0,-12 8 0,5-3 131,-2 4-26,-1 3 0,3-7 166,0 0 1,-2 10-1,-5 11-114,-7 4 0,2 3 0,-2 3 1,-2 1-78,-3 3 0,-2 0 0,0-7 157,0 0-602,0 0 1,3-9-6,4-5 1,4-5 26,10-2 0,0 0 1,0-2-1,0-5 83,0-7 1,0 2-1,0 1 1,0-1-288,0 0 458,0 8 1,0-15 0,0 7 51,0 1 1,0-6-1,0 10 154,0 3 1,0-6 0,0 3 0,0 3 75,0 1 1,-2 6-1,-3 4-86,-2 7 1,-2 4-1,2 6 1,-7 1-1,-2 3 51,2-2 0,-5 7 0,5-1-124,-5 1 0,-4 4 1,-3-6-109,-2 1 1,-2 1-1,4 4 1,-4-4 0,0 0-5,-1-1 1,-4-6 0,5 2-1,0-5-1732,-1-2 982,-6 10 1,7-8 731,-5 5 0,-5-5 0,7-2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6.696"/>
    </inkml:context>
    <inkml:brush xml:id="br0">
      <inkml:brushProperty name="width" value="0.08571" units="cm"/>
      <inkml:brushProperty name="height" value="0.08571" units="cm"/>
      <inkml:brushProperty name="color" value="#CC912C"/>
      <inkml:brushProperty name="inkEffects" value="gold"/>
      <inkml:brushProperty name="anchorX" value="-1.08051E7"/>
      <inkml:brushProperty name="anchorY" value="-6.36281E6"/>
      <inkml:brushProperty name="scaleFactor" value="0.5"/>
    </inkml:brush>
  </inkml:definitions>
  <inkml:trace contextRef="#ctx0" brushRef="#br0">63 42 8096,'-21'0'0,"7"0"-443,0 0-68,10 0 548,-6 10 1,10-6-15,0 10 0,0-7 0,3 5 1,1 0 189,3-1-163,0-6 1,3 4 0,4-9-49,4 0 0,6-2 0,4-5 1,7-5-107,4 1 1,3-8 0,0 5 0,-2-2-125,-5 2 0,2-3 0,-9 10-31,-2 3 150,-3 1 0,-2 3 95,0 0 0,-9 10 1,-7 4 612,-10 4 1,-7-4 0,-9 0-270,0 3 0,0-6 0,0 1 0,3 0 105,4-1-605,-5-6 1,19 4-53,0-9 0,2-2 0,12-3 0,3-4-36,1-3 0,10 1 0,0-6-176,-2 3 354,-12 10 105,5-6-141,-8 10 473,1 0-191,7-9-237,-8 7 75,1-8 108,7 10 918,-17 0-648,7 10-150,-9-8 0,0 10 0,0-5 321,0 7-424,0-5-112,-9 10 199,7-17-397,-17 17 151,17-17-18,-17 17 167,17-17-491,-17 7 226,17 1-37,-8-8 206,10 7-573,0-9 274,0 0 0,0-9 161,0-3-131,10 1-59,1-8 232,10 7-111,0-9 88,10 0-103,-8 10 412,7-8-366,-9 7 40,10 1-22,-8-8 18,7 17 166,-18-8 1,7 10 472,-5 0 0,2 3 0,-2 4-91,-7 7 0,-5 4 0,-2 3 191,0 0-692,0 0 138,0 0 1,-7 0 0,-2-2 0,0-3 0,-3-4-135,0-3 0,5 5 0,-4-4-1029,1 1 865,3-6 1,17 4-1,4-9 1,4-2-31,3-5 1,7 2-1,0-9 1,-2 0 17,-3 3 0,5-8 1,0 7 170,-2 1 30,-12 1 0,5 3 0,-8-2 243,1-3 680,7 8 1,-17-8-537,5 5 0,-7 5 0,-7-5-199,-7 4 0,-5 3 1,-2 0-26,0 0 0,0 3 0,0 1 0,0 6-18,0 1 0,0 3-80,0 7 104,0 0-1197,10-9 874,11-3 0,11-9 0,10-2 0,3-5-36,4-7 1,-5 2 0,5 1 0,-5-1-22,-2 0 1,0 8-1,-2-6 1,-3 3 101,-2 0 138,-9 0 12,4 7 0,-9 10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248"/>
    </inkml:context>
    <inkml:brush xml:id="br0">
      <inkml:brushProperty name="width" value="0.08571" units="cm"/>
      <inkml:brushProperty name="height" value="0.08571" units="cm"/>
      <inkml:brushProperty name="color" value="#CC912C"/>
      <inkml:brushProperty name="inkEffects" value="gold"/>
      <inkml:brushProperty name="anchorX" value="-1.08269E7"/>
      <inkml:brushProperty name="anchorY" value="-6.37801E6"/>
      <inkml:brushProperty name="scaleFactor" value="0.5"/>
    </inkml:brush>
  </inkml:definitions>
  <inkml:trace contextRef="#ctx0" brushRef="#br0">147 136 8045,'0'-21'-277,"0"0"0,3 10 74,4 4 657,-5-5 0,7 7 237,-9-9-586,0 10 0,0-3 1,0 14-1,0 7-15,0 4 0,0 13 1,0 4-1,0 2-129,0-2 0,-7 9 1,0-6-1,0-1-46,-2 3 0,4-3 1,-6 0-313,1-2 313,3-9 0,0 7 0,-2-8 0,0 3 16,-1-2 0,3-10 0,7-2-505,0 3 0,0-10 244,0-7 0,7-10 0,3-11 367,1 0 0,-4-7 0,5-2 0,-3 0 93,-4-1 1,4-6-1,-2 2 1,-2-5 9,-3-2 0,-2 7 0,0 0 1,0-2-50,0-3 0,0 5 0,0 3 0,0 1 58,0 6 1,0 1 92,0 3-47,0 10-109,0-8 1,0 26 0,0 0 0,0 12 59,0 9 1,-7 4-1,-2 10 1,0 0-39,-1 0 1,-6 0 0,4 0-1,-2 0-98,0 0 1,7 0-1,-4-2 1,1-5 36,6-7 1,-1 2 0,0-2-532,-2-2 0,0-3-304,7-2 0,3-9 642,4-5 1,2-14 0,5-7-1,-5-7 122,1-7 1,-1 5 0,7-8-1,-4 1-97,-3-5 1,5-5-1,-7-2 392,-2 0-188,-3 10 0,-2-15 1,0 7-1,0 1-11,0 1 0,0 13 1,0-3-1,0 4 131,0 3 0,0 7 0,-2 3-93,-5 1 0,5 6 0,-5 11 0,4 7-48,3 4 0,-7 13 0,-2 6 0,0 7-31,-1 5 1,-4 7 0,5-4-1,0-1-96,-1 0 0,-4-2 0,7-7 0,3 0-481,1 0 1,3-9 544,0-5 0,0 5 0,0-1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898"/>
    </inkml:context>
    <inkml:brush xml:id="br0">
      <inkml:brushProperty name="width" value="0.08571" units="cm"/>
      <inkml:brushProperty name="height" value="0.08571" units="cm"/>
      <inkml:brushProperty name="color" value="#CC912C"/>
      <inkml:brushProperty name="inkEffects" value="gold"/>
      <inkml:brushProperty name="anchorX" value="-1.08449E7"/>
      <inkml:brushProperty name="anchorY" value="-6.39195E6"/>
      <inkml:brushProperty name="scaleFactor" value="0.5"/>
    </inkml:brush>
  </inkml:definitions>
  <inkml:trace contextRef="#ctx0" brushRef="#br0">84 21 7857,'0'-9'438,"0"9"1,0 12 0,0 13 0,0 6-272,0 1 1,-7 6 0,-2 8-1,0 3-56,-1-2 1,1-3 0,4-4-353,-2-5 0,0 5 204,7-5 1,-7-5-51,0-2 0,0-5 0,10-4-702,4-5 1,-3-7 0,10-14 425,3-7 1,1-12 0,3-4 0,-2-3 362,-5-4 0,2 4 0,-6-2 0,-1-2 0,0-3 0,5-9 0,-7 0 0,-2 3-36,-3 1 0,-2 13 0,0 4 1,0 4 861,0 3-438,0 10 1,-2 1 0,-3 13-162,-2 4 1,-2-3 0,4 10 328,-2 3-403,-9-8 0,11 17 0,-6-3 0,-1 5 10,0 2 0,1 15 0,-6-6 0,6 1-147,1-3 0,-4-4 0,7 4 1,3-4-49,1-3 1,-4-2 0,0-7-297,3 0 0,4-9-19,7-5 1,4-12 0,10-6 0,-2-6-3,-5-6 1,5-5 0,-5 2 0,2-4 126,-2-3 1,5-2 0,-8-4-1,1 1 222,-5 3 0,2 10 0,-2-3 0,-2 4 168,-3 13 1,-2 6 239,0 19 1,-7 2 0,0 19 0,3 0-83,1-2 1,3 4-327,0-9 0,0 10 0,0-6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1.794"/>
    </inkml:context>
    <inkml:brush xml:id="br0">
      <inkml:brushProperty name="width" value="0.08571" units="cm"/>
      <inkml:brushProperty name="height" value="0.08571" units="cm"/>
      <inkml:brushProperty name="color" value="#CC912C"/>
      <inkml:brushProperty name="inkEffects" value="gold"/>
      <inkml:brushProperty name="anchorX" value="-1.08662E7"/>
      <inkml:brushProperty name="anchorY" value="-6.40819E6"/>
      <inkml:brushProperty name="scaleFactor" value="0.5"/>
    </inkml:brush>
  </inkml:definitions>
  <inkml:trace contextRef="#ctx0" brushRef="#br0">145 147 8063,'-14'0'-527,"0"0"63,10 0 592,-6 0 194,10 0 1,-2 0 585,-5 0-333,5 0-366,-8 0 178,1 0 17,7 0-748,-8 0 655,10 0 1321,0 0-1254,0-9-167,10 7 0,1-10-50,10 5 0,0 2 1,0-6-89,0 1 1,0-4-1,0 5 1,0 0-26,0-1 0,0 1 0,0 4-36,0-2 1,0 0-1,0 5-10,0-5 1,-7 5 0,0-5 18,3 4 0,-6 3 14,3 0 0,0 0 134,7 0-135,-9 0 1,7 0 26,-5 0 0,-3 0 72,3 0-94,-9 10 1,4-6-9,-9 10 1,3 0 0,1 7-82,3 0 1,3 0 23,-3 0 0,-5 0 1,7 0-21,1 0 0,-8 0 1,5 0 14,-5 0 0,-2-7 1,0 0 27,0 3 0,0 1 0,0 3 12,0 0 0,0-7 0,0 0-7,0 3 0,-2-1 0,-3 0-66,-2-2 64,0 0 1,7 0 0,-2-2 0,-3 0-41,-2-1 0,0-4 0,5 5 0,-3 0-113,-2-1 1,-2-6-1,2 4 124,-7 1 0,2-8 0,-2 7 31,-2 1 0,4-8 0,1 7 0,-1-2-20,0 0 0,5 3 0,-7-6 26,-2 3 1,4 7-1,-2-7-87,-2-2 72,7 7 0,-10-8 1,5 10 1,2-9 16,-2 2-33,0-5 0,-7-2 21,0 0 1,0 0-8,0 0 1,0 0 0,0 0 8,0 0 1,7 0 0,0 0 44,-2 0 1,4 0 0,1 3 14,1 4-161,-6-5 13,4 7 55,1 1 119,1-8-65,10 7 0,0-11 160,0-5-35,0 5 0,3-8-81,4 10 1,-3 0 0,10 0-26,3 0 1,1-7 0,3 0 0,0 3-26,0 1 0,0-4 0,3-2 0,1-3-45,3-4 1,0 4 0,-7-2 12,0-2 1,0 0 0,-2-1-1,-3 3 9,-2-2 1,-7 4-83,7-2 68,0 0 0,0-7 0,-2 0 0,0 3-32,-1 4 0,-6-5 1,2 5 29,-5-5 0,5-2 1,0 0 66,-2 0 0,-3 0 1,-2 0 22,0 0 1,0 0 0,-2 3 0,-3 1 14,-2 3 1,-2 3-1,4-6 1,-4 6 56,-3 1 0,8 1 0,-6 4 253,1-2-334,-3 0 0,-9 7-47,0 0 1,7 0-1,0 0 1,-2 0-55,-3 0 1,5 0-1,0 0 1,-2 0 0,-3 3-44,-2 4 0,7-5 0,0 7-62,-2 1 1,-3-8-1,1 7 1,1-2 17,3 0 1,0 7 62,-7-7 30,0 10 303,0-15-102,10 7-72,1-9 3,10 0 1,3 0-52,4 0 1,4 0 0,8-2-46,-5-5 0,5-2 0,-5-8 0,4 6-4,3 1 1,0-6 0,0 4 0,-2-2 88,-5 0 1,5 10 0,-8-6 0,3 3-1,0 0 0,-7 0 1,7 7 49,3 0 1,-6-2 0,3-3-142,3-2 27,-8 0 1,10 7-95,-5 0 104,4 0 1,3 0-16,0 0 40,-9 0 0,4 3-3,-9 4 0,7 4 0,-7 10 0,-2 0 53,-3 0 1,-2 0-1,0 0 1,0 0-33,0 0 1,-2 0-1,-3 0 81,-2 0-236,0 0 0,-2 0 80,-5 0 0,-2 0 0,-1-2 0,6-3-182,1-2 1,-6-2 0,2 4-1,-5-2-193,-2 3 0,0-6 0,0 1 143,0-3 180,0 8 1,0-13 0,0 10 57,0 3 1,0-6-33,0 3 1,0-7 348,0 7-193,10-9 79,1 4-279,1-9 122,7 0-71,-8 0 0,8 0 104,-5 0-78,5 0 0,-8-2 0,13-3 17,4-2 1,-3 0 0,10 5 7,3-5 1,8 2 0,3-6 3,-2 1-40,-3-6 0,1 11-32,4-9 0,-5 7-14,5-7 1,2 3 0,-2-3-32,-2 7 1,-3-3 0,-2 3 0,-2 0 21,-5-2 0,2 4 1,-6-6 23,1 1 1,1-6-1,2 2 9,-7-5 1,2 5 0,-2 0 0,-2-2-19,-3-3 65,-2-2 1,-2 3-1,-5 1 55,-7 3 0,2 3 0,-2-6 1,0 3 76,3-2 0,-8 7 0,5-1 1,-5 3-12,-2 0 0,7 0 1,0 5-1,-2-3 191,-3-2-346,-2 0 1,0 7-20,0 0 0,0 3 0,0 1 0,0 3-145,0-2 1,0 0 0,0-1 0,0 3 59,0-2 1,0-3-1,0-2-92,0 0 0,7 3-91,0 4 108,0-5 12,3 7 1,4-9 155,14 0 1,4 0 0,10 0 43,0 0 0,0-7 1,0 0-1,0 3 32,0 1 1,0 3-1,0 0 1,0 0-24,0 0 0,-7 0 0,0 0 0,3 0-11,1 0 0,3 0 0,0 0 0,0 0 20,0 0 0,0 10 0,0 4-18,0 4 0,-7 1 0,-2-3 0,0-2-13,-1 3 0,-6 1 0,2 3 0,-5 0 20,-2 0 0,7 0 1,0 0 10,-2 0 1,-5 0-1,-7 0 11,-7 0 1,-5 0-1,-2-2 1,0-3 8,0-2 0,-7 0 1,0 5-1,0-3-221,-2-2 1,7-2 0,-5 2 0,2-5-815,-2 1 0,5-8 979,-5 5 0,14-23 0,4-8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4.227"/>
    </inkml:context>
    <inkml:brush xml:id="br0">
      <inkml:brushProperty name="width" value="0.08571" units="cm"/>
      <inkml:brushProperty name="height" value="0.08571" units="cm"/>
      <inkml:brushProperty name="color" value="#CC912C"/>
      <inkml:brushProperty name="inkEffects" value="gold"/>
      <inkml:brushProperty name="anchorX" value="-1.08855E7"/>
      <inkml:brushProperty name="anchorY" value="-6.42199E6"/>
      <inkml:brushProperty name="scaleFactor" value="0.5"/>
    </inkml:brush>
  </inkml:definitions>
  <inkml:trace contextRef="#ctx0" brushRef="#br0">106 105 8113,'-21'0'124,"0"0"1,7 0 272,0 0 1,7 0 142,-7 0-42,9 0-271,-4 0-96,9 0 1,2 0 0,5 0 0,7 0 19,5 0 1,4 0 0,5 0 0,7 0-35,5 0 0,2-2 0,0-3 0,0-2 0,0 3 0,7 1 1,0 3-1,0 0-54,2 0 1,3 0 0,9 0 0,0 0-55,0 0 0,0 0 0,0 0 1,2 0-61,5 0 1,-5 0-1,7 0 1,-4 0 34,-5 0 0,12 0 0,-12 0 1,2 0-6,0 0 1,-2 0 0,-2 0-1,0 0 22,2 0 1,-12 0-1,10 0 1,-5 0 12,-3 0 1,-13 0 0,2 0 0,-5 0 24,-4 0 1,0 0 0,-8 0 0,3 0-12,-2 0 1,-3 0 0,-2 0 0,0 0 30,0 0 0,0 0-43,0 0 1,0 0-62,0 0 46,-9 0 0,0 0-90,-5 0 97,-5 0-59,7 0 37,-9 0 1,0 0 1,-9 0-28,-5 0 0,-5 3 0,-4 1 1,-3 3-117,-2-2 1,-9-3 0,2-2 0,-5 0 50,-2 0 0,-7 0 0,-2 0 0,0 0 103,-1 0 1,-6-7-1,4-2 1,-2 0-61,0-1 0,-7 1 0,-7 4 0,3-2 31,1 3 0,-6-6 1,-5 3-124,-5 3 131,8 1 1,-13 3 0,8 0-37,0 0 5,9 0 0,0 0 0,12 0-168,2 0 183,9 0 0,-2 0 0,12 0 0,4 0-10,3 0 0,2 0 0,7 0 146,0 0 11,9-9 0,5 7-19,14-5 1,7 4 0,14 6 0,7 1 23,5 3 1,11 0 0,5-7 0,5 0 8,2 0 1,9 0-1,7 3 1,5 1-90,0 3 0,12 0 0,-12-7 0,2 0-52,0 0 1,3 0 0,-3 0-1,-6 0 26,-6 0 1,-1 0-1,-6 0 1,1 0-3,-7 0 0,2 0 0,-10 0 0,1 0-31,-5 0 0,-5 0 0,-4 0 0,-5 0 45,-7 0 1,-5 7 0,-2 0 118,0-2 0,-2 0 140,-5 2-249,5-5 1,-15 7-168,10-9 1,-7 0-108,7 0 1,0 0-90,7 0 173,-9 0 0,7 0 0,-5 0-284,4 0 321,3 0 178,0 0 0,-11 0 1,-10 0-6,-12 0 1,-7 3-1,-2 1 1,0 3-119,0-2 0,0-3 0,0-2 69,0 0 0,0 0 0,0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241"/>
    </inkml:context>
    <inkml:brush xml:id="br0">
      <inkml:brushProperty name="width" value="0.08571" units="cm"/>
      <inkml:brushProperty name="height" value="0.08571" units="cm"/>
      <inkml:brushProperty name="color" value="#CC912C"/>
      <inkml:brushProperty name="inkEffects" value="gold"/>
      <inkml:brushProperty name="anchorX" value="-1.09051E7"/>
      <inkml:brushProperty name="anchorY" value="-6.43773E6"/>
      <inkml:brushProperty name="scaleFactor" value="0.5"/>
    </inkml:brush>
  </inkml:definitions>
  <inkml:trace contextRef="#ctx0" brushRef="#br0">0 336 11453,'21'0'611,"0"0"1,0 0-324,0 0 0,10 0 1,4 0-1,2 0-95,-2 0 1,12 0-1,-3-2 1,7-3-90,8-2 1,1 0 0,3 5-1,0-3-74,0-2 0,7-7 0,0 7 0,0 0-64,2-2 1,-9 4 0,3-6 0,-8 1-47,0 6 0,3-6 1,2 1-1,-2 0 106,-5-1 1,4 1-1,-4 4 1,3-4-6,-3-3 1,2 1-1,-7-6 1,1 6 24,-1 1 1,5-4 0,-7 7 0,-2 0-93,-3-2 0,-4 7 0,-5-5 0,-5 2 1,-2 0-1,0-2 0,-2 3-586,-3 1 569,-2 3 0,0 0 0,2 0 0,3 0-80,2 0 0,9 0 0,-2 0 1,3 0 23,-3 0 1,2 0 0,-9-2-452,-2-5 0,-5 2 570,-7-9 0,-5 10 0,-9-6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766"/>
    </inkml:context>
    <inkml:brush xml:id="br0">
      <inkml:brushProperty name="width" value="0.08571" units="cm"/>
      <inkml:brushProperty name="height" value="0.08571" units="cm"/>
      <inkml:brushProperty name="color" value="#CC912C"/>
      <inkml:brushProperty name="inkEffects" value="gold"/>
      <inkml:brushProperty name="anchorX" value="-1.09305E7"/>
      <inkml:brushProperty name="anchorY" value="-6.45284E6"/>
      <inkml:brushProperty name="scaleFactor" value="0.5"/>
    </inkml:brush>
  </inkml:definitions>
  <inkml:trace contextRef="#ctx0" brushRef="#br0">1879 42 8258,'0'-11'1725,"-2"-6"-1431,-5 10 1,-5 0-1,-9 7 1,-2 3-132,-5 4 0,-5-3 1,-11 8-1,-5 0-101,-7-1 1,-14 3 0,-10 7-62,-8 0 1,-1 0 0,40-10 0,0-1 0,-1 1 0,0-1 0,-1 1 0,-1-1 12,0 1 1,-1-1 0,2 1 0,-1-1 0,3 1 0,0-1 0,-42 11-10,5 0 1,4-7 0,5-2 0,10 0-72,8-1 1,8-6 0,9 4-1,3-2-1252,4 0 809,4 0 0,22-7 339,9 0 0,12 0 1,16-2-1,4-3 0,6-4 124,4-3 0,-5 8 1,14-6 3,0 1 1,3 4-1,9-6 231,0 1 0,2 1 1,3 4-1,4-4 1,1 0-21,-1-1 1,14 1 0,-2 4 0,3-4-85,-1-3 1,-2 5-1,0-4 1,-2-1-65,-5 0 1,-5 5-1,-9-4 1,-2 1-11,-5 6 0,-7-6 1,-12 1 185,-2-3 0,-14 8-85,-7-3 0,-26 4 1,-30 6-1,-11 4 12,-8 7 0,-16 2 1,-5 0-1,-4-2-68,-10 3 1,-2 1-1,48-7 1,0-1-1,-46 9-86,3-5 1,11 2 0,12-6-297,5 1 1,21-4 27,9 7 298,9-9 0,5 4 0,0-9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7.014"/>
    </inkml:context>
    <inkml:brush xml:id="br0">
      <inkml:brushProperty name="width" value="0.08571" units="cm"/>
      <inkml:brushProperty name="height" value="0.08571" units="cm"/>
      <inkml:brushProperty name="color" value="#CC912C"/>
      <inkml:brushProperty name="inkEffects" value="gold"/>
      <inkml:brushProperty name="anchorX" value="-1.09519E7"/>
      <inkml:brushProperty name="anchorY" value="-6.46573E6"/>
      <inkml:brushProperty name="scaleFactor" value="0.5"/>
    </inkml:brush>
  </inkml:definitions>
  <inkml:trace contextRef="#ctx0" brushRef="#br0">159 63 8393,'-21'0'0,"0"0"0,0 0 399,0 0 0,7 0 0,0 0 603,-2 0-801,6 0 1,3 7 0,14 0-1,10 0-45,8 3 0,1-8 0,9 5 0,5-2-34,6 2 1,1-5 0,9 5 0,5-5-102,6-2 0,-1 7 0,6 0 0,-4-2-76,-5-3 0,9 5 0,-14 0 0,-2 0-130,-2 3 1,-5-8 0,-7 7 0,-2-2-134,-5 0 244,-5 0 1,-9 0 23,0 0 1,-2 3 293,-5-3-121,-5-5 0,-2 10 518,0-5-439,0-5 0,-9 7 1,-5-6-54,-7 4 1,2-3 0,-2 8 0,-2 0-12,-3-1 0,-9 3 1,-2 5-1,-1-3 152,1-2-326,-7 0 1,4 14-1,-9 0 21,0-2 1,-7-3 0,0-2 0,2 0-23,3 0 0,2 3 1,0 1-1,0 3-357,0-2 139,0-3 0,0-2 0,0 0-66,0 0 0,9 0 0,5-2 0,5-3-253,2-2 0,7-2 0,2 4-110,3-2 1,4-9 548,12 2 0,5-5 0,9-2 127,0 0 0,0-7 1,0-2-1,0 0 149,0-1 0,0-6 0,0 2 1,2-5 169,5-2 0,-4 3 0,6-1 0,-2 0-23,0-4 1,9-3 0,-2 5 0,3 0-194,-3 0 1,4 0 0,-4 0 0,3 0 0,-1 0 49,-2 0 1,-7 7 0,5 0-30,-3-2 0,-2 0 0,-7-1 1,0 3 6,0-2 1,-2 4 0,-3 1-1,-2-1 196,2 0 1,-4-2-100,2-7 0,-9 0 1,-1 0-100,-8 0 1,-8 7 0,-9 3-36,0 1 1,-2 1 0,-3 4-1,-4-4-175,-3-3 1,5 5 0,-7-4 0,-2-1 90,-3 0 0,0 5 1,1-4-1,-1-1 2,-4 0 1,-3 5-1,3-4 1,-3-1 9,-2 0 0,-7 5 0,5-4 0,-1 1-103,1 6 1,2 1 0,7 1 0,2-3-204,5-2 0,3 0 0,6 7-204,-2 0 1,0 0-173,7 0 289,9 0 323,12 0 0,12 7 1,11 0 141,5-2 0,3 0 1,8-1-1,1 6-79,4 1 1,3-4-1,-3 5 1,3 0 91,2-1 1,7-6 0,-7 4 0,-2-2-25,-3 0 0,5 3 0,0-6 0,-5 3-6,-6-2 0,1 0 1,-6-1-1,0 3-102,-5-2 1,2 0 0,-2-1 35,-2 3 1,-3 0 0,-4-4 12,-5 4 1,-3-5 0,-6 7 66,2 1 0,0-6 1,-7 10 143,0 3 1,-16 1 0,-8 3 0,-6 0 113,-7 0 1,-12 10 0,-7 1 0,-5 3-223,-2 0 1,-7-2-1,0 4 1,2-2-484,3 3 1,11-6 0,3 3 0,4 0 363,5-2 0,-4 7 0,13-8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1.377"/>
    </inkml:context>
    <inkml:brush xml:id="br0">
      <inkml:brushProperty name="width" value="0.08571" units="cm"/>
      <inkml:brushProperty name="height" value="0.08571" units="cm"/>
    </inkml:brush>
  </inkml:definitions>
  <inkml:trace contextRef="#ctx0" brushRef="#br0">17 313 7786,'0'3'74,"0"-6"0,0-2 0,0-4 0,0 1 178,0 2 0,0-1 0,0-1 1,-1 0-22,0 0 1,0-1-1,-1 2 1,1 0-9,1-1 0,0 2 1,0-2-1,0 2-65,0 1 0,0-1 1,0 1-137,0-1 1,0 1 0,0-1-1,-1 1-130,-1-1 0,0 1 0,2-1 102,0-1 0,-1 0 0,0 0 0,-1 1 130,1 1 1,1 1-50,0 0 0,0 6 0,0-1 0,0 4-57,2 0 0,0 2 1,3 1-1,-2-1-69,2 1 0,-1-2 0,0 1 1,0-1-21,0 0 0,1-1 0,0-1 0,-1-1-80,0-1 0,-1 0 0,3-2 84,-1 0 0,1-2 1,-1-2-1,0-3 59,-1 0 1,1-3 0,-2 1 89,0-1 1,1-3 0,0 0-1,-1 1 1,-1-1 5,0 0 1,-1 0 0,1 3 0,-2 0-202,0 1 0,0 2 1,0 0-591,0 1 0,1 2 703,1 1 0,-2-1 0,3-1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457"/>
    </inkml:context>
    <inkml:brush xml:id="br0">
      <inkml:brushProperty name="width" value="0.08571" units="cm"/>
      <inkml:brushProperty name="height" value="0.08571" units="cm"/>
      <inkml:brushProperty name="color" value="#CC912C"/>
      <inkml:brushProperty name="inkEffects" value="gold"/>
      <inkml:brushProperty name="anchorX" value="-1.14541E7"/>
      <inkml:brushProperty name="anchorY" value="-6.87326E6"/>
      <inkml:brushProperty name="scaleFactor" value="0.5"/>
    </inkml:brush>
  </inkml:definitions>
  <inkml:trace contextRef="#ctx0" brushRef="#br0">126 336 8120,'-11'-9'318,"1"7"0,10-10 0,0 5 30,0-7 1,-2 5 0,-3 4 0,-4 10 0,0 9-1,-1 4 1,6 3-187,1 0 1,3 7 0,0 2 0,-2 3 0,-3 4-77,-2 3 1,0 2 12,7 0 1,-7 0-216,0 0 257,0-9-376,-2 6 41,7-6 22,-8 0 1,10-3 178,0-9 47,0-9-247,0 6-18,0-15 149,0 6 60,0-9-78,0-9 67,0-3-36,0-9 160,10-9 123,-8 6-244,7-15 8,1 6-5,-8-9 183,7 0-362,1 0 227,-8-9-20,7-3 279,1 0-255,-8-6 28,17 15-32,-17-6 0,17 9 0,-8 3 22,1 4-17,7-5 0,-8 17 1,13-5-1,1 7 1,3 4-1,0 3 5,3-2 1,-1 7 0,7-1 0,-4 3-48,-3 0 0,5 0 0,-7 7 0,-2 3 17,-3 4 0,-4-3 1,-3 10-1,-4 3 85,-3 1 0,-2 10 0,-7 3 0,0-1 64,0 0 0,-9 1 1,-5-3-1,-5 4-165,-2 1 0,0-3 0,0-9 0,0 0 13,0 0 0,0-7 0,0 0 1,0 0-163,0-2 1,0-3 0,0-9-518,0 0 1,7 0-246,0 0 801,10 0 1,-3 0-1,14 0 1,7 0 91,4 0 1,3 0-1,0 0 1,0 0 38,0 0 0,0 9 0,0 5 0,0 5 44,0 2 0,-2 0 0,-3 0 0,-4 0 23,-3 0 0,-2 2 0,-7 3 0,0 2 56,0-2 1,-2 4 0,-5-2 0,-5-2-36,1-3 1,-15-2 0,5 0 0,-2-2-19,-1-5 1,-4 4 0,-2-6 0,-3 0 0,-4-5 0,4-5 0,1-2 0,1 0-489,6 0 0,1-2 0,3-5 0,3-7-522,4-5 0,4-2 0,10 0 914,0 0 0,10 0 0,1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895"/>
    </inkml:context>
    <inkml:brush xml:id="br0">
      <inkml:brushProperty name="width" value="0.08571" units="cm"/>
      <inkml:brushProperty name="height" value="0.08571" units="cm"/>
      <inkml:brushProperty name="color" value="#CC912C"/>
      <inkml:brushProperty name="inkEffects" value="gold"/>
      <inkml:brushProperty name="anchorX" value="-1.14709E7"/>
      <inkml:brushProperty name="anchorY" value="-6.88888E6"/>
      <inkml:brushProperty name="scaleFactor" value="0.5"/>
    </inkml:brush>
  </inkml:definitions>
  <inkml:trace contextRef="#ctx0" brushRef="#br0">210 42 8206,'-21'-11'1121,"10"-1"128,4 5-339,4 5-735,3-8 1,-2 20-1,-3 4 1,-4 7-56,-3 6 1,5-3-1,-7 6 1,0-2-19,3 0 1,-8 7-1,5-5 1,-2 1-199,2-1 0,-3 0 0,10-4 0,3 2-214,1-2 1,3-3 0,0-2 171,0 0 1,0 0-1,3-2 110,4-5 0,-5 4 0,14-13 0,-6 7 0,1-3 31,6-4 0,-6-3 0,3-2 1,3 0 83,1 0 1,3 0 0,0 0 0,0 0-223,0 0 1,0 0 0,0-2-1,0-3-233,0-2 0,0-9 0,0 4 1,0-2 40,0 0 0,0 2 0,-2-4 0,-3 2 327,-2-2 0,0-3 0,7-2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165"/>
    </inkml:context>
    <inkml:brush xml:id="br0">
      <inkml:brushProperty name="width" value="0.08571" units="cm"/>
      <inkml:brushProperty name="height" value="0.08571" units="cm"/>
      <inkml:brushProperty name="color" value="#CC912C"/>
      <inkml:brushProperty name="inkEffects" value="gold"/>
      <inkml:brushProperty name="anchorX" value="-1.14916E7"/>
      <inkml:brushProperty name="anchorY" value="-6.90693E6"/>
      <inkml:brushProperty name="scaleFactor" value="0.5"/>
    </inkml:brush>
  </inkml:definitions>
  <inkml:trace contextRef="#ctx0" brushRef="#br0">75 84 8120,'-21'7'295,"0"0"1,7 0 950,0-7-978,10 0 0,4 0 0,14 0 0,4-2-162,3-5 1,7 4 0,0-6 0,-2 2-597,-3 0 0,5-7 1,0 5 489,-2-3 0,7-2 0,-1-7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411"/>
    </inkml:context>
    <inkml:brush xml:id="br0">
      <inkml:brushProperty name="width" value="0.08571" units="cm"/>
      <inkml:brushProperty name="height" value="0.08571" units="cm"/>
      <inkml:brushProperty name="color" value="#CC912C"/>
      <inkml:brushProperty name="inkEffects" value="gold"/>
      <inkml:brushProperty name="anchorX" value="-1.15124E7"/>
      <inkml:brushProperty name="anchorY" value="-6.92471E6"/>
      <inkml:brushProperty name="scaleFactor" value="0.5"/>
    </inkml:brush>
  </inkml:definitions>
  <inkml:trace contextRef="#ctx0" brushRef="#br0">82 84 8228,'-25'-7'0,"4"-2"533,2-3 1,10 5-130,2-7 0,7 10 1,4-6-59,3 1 0,10 7 0,-3-5 0,4 4 175,3 3-442,0 0 1,0 0 0,0 0-280,0 0 0,0 0 0,3 0 0,1 0-587,3 0 787,10 0 0,-6 0 0,10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747"/>
    </inkml:context>
    <inkml:brush xml:id="br0">
      <inkml:brushProperty name="width" value="0.08571" units="cm"/>
      <inkml:brushProperty name="height" value="0.08571" units="cm"/>
      <inkml:brushProperty name="color" value="#CC912C"/>
      <inkml:brushProperty name="inkEffects" value="gold"/>
      <inkml:brushProperty name="anchorX" value="-1.15332E7"/>
      <inkml:brushProperty name="anchorY" value="-6.94226E6"/>
      <inkml:brushProperty name="scaleFactor" value="0.5"/>
    </inkml:brush>
  </inkml:definitions>
  <inkml:trace contextRef="#ctx0" brushRef="#br0">292 0 8090,'-21'0'182,"7"3"0,3 4 0,-1 7 93,0 4 0,5 3 0,-7 0 0,0 0-75,3 0 0,-1 0 1,7 2-1,-4 3-139,-3 2 1,5 2-1,-4-4 1,1 2-65,6-2 1,-8 4 0,0-2 0,-2-2-65,0-3 0,7 3 0,-4-3 1,1-4 85,6-1 0,-1-1 0,0-1 1,-2-2 0,3 2 1,4-4 136,7 2 1,-3-7 0,10 5 16,3-3 1,-6-2 0,3-5-1,3 3-73,1 2 0,-4 0 1,0-7-1,3 0-158,1 0 0,3 0 1,0 0-1,0 0-620,0 0 0,0 0 174,0 0 0,0 0 0,-2-2 1,-3-3-1069,-2-2 1571,0-9 0,7 4 0,0-9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020"/>
    </inkml:context>
    <inkml:brush xml:id="br0">
      <inkml:brushProperty name="width" value="0.08571" units="cm"/>
      <inkml:brushProperty name="height" value="0.08571" units="cm"/>
      <inkml:brushProperty name="color" value="#CC912C"/>
      <inkml:brushProperty name="inkEffects" value="gold"/>
      <inkml:brushProperty name="anchorX" value="-1.15547E7"/>
      <inkml:brushProperty name="anchorY" value="-6.96042E6"/>
      <inkml:brushProperty name="scaleFactor" value="0.5"/>
    </inkml:brush>
  </inkml:definitions>
  <inkml:trace contextRef="#ctx0" brushRef="#br0">31 126 8367,'-21'0'782,"12"0"0,9-2-487,12-5 0,-1 4 1,3-4-1,3 3-138,1-3 1,3 4 0,0-6 0,0 2-255,0 0 0,-7-7 0,0 7 0,0 0-2726,-2-2 2823,7 6 0,-8-15 0,10 6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264"/>
    </inkml:context>
    <inkml:brush xml:id="br0">
      <inkml:brushProperty name="width" value="0.08571" units="cm"/>
      <inkml:brushProperty name="height" value="0.08571" units="cm"/>
      <inkml:brushProperty name="color" value="#CC912C"/>
      <inkml:brushProperty name="inkEffects" value="gold"/>
      <inkml:brushProperty name="anchorX" value="-1.15763E7"/>
      <inkml:brushProperty name="anchorY" value="-6.97826E6"/>
      <inkml:brushProperty name="scaleFactor" value="0.5"/>
    </inkml:brush>
  </inkml:definitions>
  <inkml:trace contextRef="#ctx0" brushRef="#br0">40 21 7684,'-21'0'932,"10"0"1,4 0 0,14 0-672,7 0 0,7 0 1,4 0-1,3 0-191,-2 0 1,4 0 0,1 0 0,-1 0-1186,0 0 0,5 0 1115,-7 0 0,10-9 0,-6-3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794"/>
    </inkml:context>
    <inkml:brush xml:id="br0">
      <inkml:brushProperty name="width" value="0.08571" units="cm"/>
      <inkml:brushProperty name="height" value="0.08571" units="cm"/>
      <inkml:brushProperty name="color" value="#CC912C"/>
      <inkml:brushProperty name="inkEffects" value="gold"/>
      <inkml:brushProperty name="anchorX" value="-1.1598E7"/>
      <inkml:brushProperty name="anchorY" value="-6.99589E6"/>
      <inkml:brushProperty name="scaleFactor" value="0.5"/>
    </inkml:brush>
  </inkml:definitions>
  <inkml:trace contextRef="#ctx0" brushRef="#br0">168 84 8857,'-21'0'959,"7"0"-873,0 0 1,10 9 0,-3 5 0,2 5 50,-2 2 1,2 2 0,-6 5 0,1 5-60,6 0 0,-6 6 0,3-6 0,0 0-110,-2-5 1,7 2 0,-5-2 0,2-2-148,-2-3 0,5-2-669,-5 0 792,4 0 0,3-12 1,0-9 113,0-11 1,7-10-1,3-5 1,-1-2-14,0 2 0,8-6 0,-3-3 0,4-5-45,3-2 0,0 0 0,3 2 1,1 3 122,3 2 0,7 9 0,-4-2 0,-1 5 148,0 2 0,1 3 1,-6 1-1,3 6 0,-2 1 85,-3 6 1,-9 1-157,0 3 1,0 3-192,7 4 0,-9 4 0,-5 10-77,-5 0 0,-2-7 0,-2 0 0,-3 2-39,-2 3 0,-9 2 0,2-2 0,-5-3-154,-2-2 1,0 0-1,0 5 14,0-5 1,0-3 0,0-4 139,0 7 1,10-2 0,1 0-1,3-1 169,0 1 1,0-5-1,7 7 186,0 2 1,0 3 0,3 2-72,4 0 1,2 0 0,7-2 0,-4-3 37,-3-2 1,8 0 0,-3 7 0,2 0-232,-2 0 1,5 0 0,-8 0 0,3 0-476,0 0 0,-2 0 1,4 0 490,-2 0 0,10-9 0,8-3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4.792"/>
    </inkml:context>
    <inkml:brush xml:id="br0">
      <inkml:brushProperty name="width" value="0.08571" units="cm"/>
      <inkml:brushProperty name="height" value="0.08571" units="cm"/>
    </inkml:brush>
  </inkml:definitions>
  <inkml:trace contextRef="#ctx0" brushRef="#br0">18 516 7667,'-10'0'720,"2"0"0,10 0-552,4 0 1,-2 0-1,5-2 165,-1-4 1,0 3-217,-3-9 1,3 6 0,5-5-9,-1-2 0,-1-3 0,7-1-160,-1 0 0,0 0 1,0 0-1,0-1-25,1 1 1,-1 0-1,0-2 1,0-2 41,0-2 0,6 0 1,0 6-1,-2 1-104,-2 5 1,-1-4-1,-1 3 66,0-3 1,-6 5 0,-1 3 0,0 1-46,-1 0 0,-3 1 1,3 3-1,1-2-101,0-2 1,-7-2 0,5 5-1,0-5-175,3-2 1,-1 5-1,1-7 1,2-1 392,3-2 0,1-3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983"/>
    </inkml:context>
    <inkml:brush xml:id="br0">
      <inkml:brushProperty name="width" value="0.17143" units="cm"/>
      <inkml:brushProperty name="height" value="0.17143" units="cm"/>
    </inkml:brush>
  </inkml:definitions>
  <inkml:trace contextRef="#ctx0" brushRef="#br0">399 19 7933,'0'-12'516,"-2"5"1,-3 14-279,-2 7 0,0 5 1,5 2-1,-3 2-55,-2 5 1,0-2 0,7 9 0,-2 2-70,-5 3 1,5 9 0,-5 2 0,2 3-26,-2 4 1,2 3 0,-6 2 0,-1 0 4,0 0 0,5 2 0,-4 3 0,-1 2-20,0-3 0,5-1 0,-4-3 0,-1-3-40,0-4 0,8 3 1,-6-10-56,1-3 0,7 6 0,-8-1 0,3 0 1,-2 3 49,-3 0 0,5-1 1,-7 6-1,0-3-109,3 2 0,-8 0 0,7 1 0,-2-6 19,0-1 0,7 4 0,-4-10 0,1-6-789,6-10 0,1-6-99,3-3 1,3-10 948,4-4 0,-5-4 0,7-3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6.616"/>
    </inkml:context>
    <inkml:brush xml:id="br0">
      <inkml:brushProperty name="width" value="0.08571" units="cm"/>
      <inkml:brushProperty name="height" value="0.08571" units="cm"/>
    </inkml:brush>
  </inkml:definitions>
  <inkml:trace contextRef="#ctx0" brushRef="#br0">0 121 6597,'10'0'712,"-3"0"-677,-7 0 194,0 0-6,8 0 47,-6 0 92,6 0-7,-8 0 321,0 0-648,0 7 1,0-3 0,0 8-12,0 1 1,0 2 0,2 3 0,1-1-36,3 0 1,0 0 0,-6 2 0,2 2-18,3 2 1,-3 0-1,6-6 1,-2 1-44,-1-1 1,1 0 0,-4 0-42,4 0 0,-4-5 67,3-1 0,-1-7 45,2 2 1,-2-4 27,7-2 18,-7 0 16,11-8 1,-11-1 9,8-9 0,-8 1 0,3 0-9,1 0 0,-6 0 0,3-1 56,-3 1 0,-2 0 0,2 2-29,4 3 1,-4-3 0,4 3-64,-4-3 1,-2 4-1,1 1 1,3 1-22,2-1 0,0 4 0,-4-3-28,3 1 1,-3-5 0,6 1 8,0-3 1,-6 4 0,3-1-1,-1 1 22,2 1 1,-4-5 23,3 3 1,-1 5 233,2 1-144,-4 4-123,6 2 1,-7 0 0,3-2 19,2-4 1,2 3-33,-3-9 0,-3 6-16,4-5-189,4 7-287,-8-4 1,5 10 171,-7 4 339,0-4 0,-7 13 0,-3-5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035"/>
    </inkml:context>
    <inkml:brush xml:id="br0">
      <inkml:brushProperty name="width" value="0.08571" units="cm"/>
      <inkml:brushProperty name="height" value="0.08571" units="cm"/>
    </inkml:brush>
  </inkml:definitions>
  <inkml:trace contextRef="#ctx0" brushRef="#br0">172 1 8165,'-9'8'46,"-5"-5"1,7 9 201,-3 1 1,1 3-1,-3 1 1,4 0-120,1 0 0,-1 6 0,-5 0 0,3-2-184,3-2 1,-5-2 0,4-1-1,1-3-295,-1-2 0,2 1 350,6 5 0,-7 0 0,-3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564"/>
    </inkml:context>
    <inkml:brush xml:id="br0">
      <inkml:brushProperty name="width" value="0.08571" units="cm"/>
      <inkml:brushProperty name="height" value="0.08571" units="cm"/>
    </inkml:brush>
  </inkml:definitions>
  <inkml:trace contextRef="#ctx0" brushRef="#br0">155 1 7577,'-6'17'0,"-1"-2"-120,-3-3 1,6 3 0,-1-3 314,3 3 0,-4 2 0,0 0 0,2 1-170,3-1 1,-5 0-1,-2 2 1,1 2 25,-1 2 1,-4 2 0,5-4 0,-1 2 42,1-2 0,-5 4 1,4-2-64,-1-2 0,5-2 1,-2-2 102,4 0 6,2-7 1,2-3-1,4-7-14,5 0 1,-1 0 0,2 0-1,1-2 46,2-3 0,2 3 0,1-6-201,-1 1 0,0 5 0,0-4-281,0 4 1,1 2-1,-1 0-471,0 0 781,-7 0 0,5 0 0,-6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768"/>
    </inkml:context>
    <inkml:brush xml:id="br0">
      <inkml:brushProperty name="width" value="0.08571" units="cm"/>
      <inkml:brushProperty name="height" value="0.08571" units="cm"/>
    </inkml:brush>
  </inkml:definitions>
  <inkml:trace contextRef="#ctx0" brushRef="#br0">0 121 8230,'0'-18'346,"0"7"1,2 1-38,4 3 1,-2-5 0,7 7-545,3 1 0,1-4 1,2 0-1053,0-1 1287,1 5 0,-1-11 0,0 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964"/>
    </inkml:context>
    <inkml:brush xml:id="br0">
      <inkml:brushProperty name="width" value="0.08571" units="cm"/>
      <inkml:brushProperty name="height" value="0.08571" units="cm"/>
    </inkml:brush>
  </inkml:definitions>
  <inkml:trace contextRef="#ctx0" brushRef="#br0">10 69 7856,'-9'10'1444,"9"-3"0,11-7-1221,4 0 0,3-2 1,-1-2-1,0-1-433,0 1 1,0-4 0,2 1 0,2-1-1656,2 0 1865,0-5 0,2 3 0,2-7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418"/>
    </inkml:context>
    <inkml:brush xml:id="br0">
      <inkml:brushProperty name="width" value="0.08571" units="cm"/>
      <inkml:brushProperty name="height" value="0.08571" units="cm"/>
    </inkml:brush>
  </inkml:definitions>
  <inkml:trace contextRef="#ctx0" brushRef="#br0">1 465 8185,'0'9'1708,"0"-15"-1499,0-11 0,5-4 0,3 4 0,0 0-116,-1 0 1,7-8 0,-3-2-1,2-2-130,-1 1 1,3 1-1,-3-4-92,3 3 0,2 1 0,0-4 0,-1 5 0,-3 1 93,-2 4 1,-1 2 0,3 3 188,-1 5 1,-6 3 9,5 8 0,-5 8 1,3 3-1,-1 5 65,-4 1 1,0 8-1,-1 5 1,3 7-60,-2 3 0,-2 2 0,-2-4 0,0 2-172,0-2 0,0-1 1,0-5-1,2-1-749,4-3 1,-5-7-348,5 2 1099,4-11 0,-8-5 0,5-7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586"/>
    </inkml:context>
    <inkml:brush xml:id="br0">
      <inkml:brushProperty name="width" value="0.08571" units="cm"/>
      <inkml:brushProperty name="height" value="0.08571" units="cm"/>
    </inkml:brush>
  </inkml:definitions>
  <inkml:trace contextRef="#ctx0" brushRef="#br0">11 35 8215,'-10'0'3865,"16"-6"-3801,11 0 1,4-2-1,-4 5 1,0-3 219,1 2 0,-1 2-284,0 2 0,8 8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858"/>
    </inkml:context>
    <inkml:brush xml:id="br0">
      <inkml:brushProperty name="width" value="0.08571" units="cm"/>
      <inkml:brushProperty name="height" value="0.08571" units="cm"/>
    </inkml:brush>
  </inkml:definitions>
  <inkml:trace contextRef="#ctx0" brushRef="#br0">84 79 8306,'0'-18'379,"0"1"0,-2 2 0,-2 2 1372,-1 1-1390,-1 8 0,6 4 0,0 14 1,-2 5-90,-4 4 1,4 13 0,-5-2 0,1 3-159,0-1 1,-5 4-1,5-2 1,2-3-296,2-5 0,0-3 0,-1 2 0,-3-6-1686,2-4 0,4-4 1867,6-3 0,3 3 0,9-6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052"/>
    </inkml:context>
    <inkml:brush xml:id="br0">
      <inkml:brushProperty name="width" value="0.08571" units="cm"/>
      <inkml:brushProperty name="height" value="0.08571" units="cm"/>
    </inkml:brush>
  </inkml:definitions>
  <inkml:trace contextRef="#ctx0" brushRef="#br0">52 8 8911,'2'-7'2565,"2"7"-2123,1 9 0,1 14 0,-6 6 0,0 1-220,0-1 1,-2 4-1,-2-5 1,-1 5-443,1 1 0,-4-5 0,1 0 1,-1-1-887,0-1 0,3 0 1106,5-4 0,-8-4 0,-2 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226"/>
    </inkml:context>
    <inkml:brush xml:id="br0">
      <inkml:brushProperty name="width" value="0.08571" units="cm"/>
      <inkml:brushProperty name="height" value="0.08571" units="cm"/>
    </inkml:brush>
  </inkml:definitions>
  <inkml:trace contextRef="#ctx0" brushRef="#br0">16 1 8215,'-10'11'1187,"5"1"1,5-8-1,5 1 1,7-3-813,3-2 1,4 0 0,4 0 0,4 0-850,0 0 0,9-2 0,-5-2 1,-1-1 473,3 1 0,7 2 0,4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3.683"/>
    </inkml:context>
    <inkml:brush xml:id="br0">
      <inkml:brushProperty name="width" value="0.17143" units="cm"/>
      <inkml:brushProperty name="height" value="0.17143" units="cm"/>
    </inkml:brush>
  </inkml:definitions>
  <inkml:trace contextRef="#ctx0" brushRef="#br0">0 43 6625,'0'-21'937,"0"9"1,3 3-674,4 9 1,-5 2-1,5 5-158,-5 7 0,-2-2 1,3-1-1,4 1-124,7 0 0,0-8 0,4 3 0,6-4-240,-1-3 0,10 0 0,4 0 258,10 0 0,-3-10 0,7-1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362"/>
    </inkml:context>
    <inkml:brush xml:id="br0">
      <inkml:brushProperty name="width" value="0.08571" units="cm"/>
      <inkml:brushProperty name="height" value="0.08571" units="cm"/>
    </inkml:brush>
  </inkml:definitions>
  <inkml:trace contextRef="#ctx0" brushRef="#br0">362 53 8134,'0'-18'230,"0"9"1,0-1 0,-2 6 338,-3-1-223,3-1-92,-6 6 0,0 0-140,-3 0 0,1 0 0,-1 0 48,-3 0 1,5 0 0,-1 2-352,3 4 0,-7-5 107,3 5 0,1-2 1,-1 0 86,-3 2 0,5 5 0,-1-3 1,1-1-18,-1 1 0,5 5 1,-5-1-1,0 3-17,1 2 0,3-5 1,-3-1-1,-1 3 24,0 1 1,7 2 0,-5-2 0,2-1 18,1-3 0,-7 1 0,6 5 1,1 0-13,-3 0 0,4 1 1,-5-1-1,1 0 59,4 0 0,0 0 1,0 1 55,-1-1 1,-1 6 0,6 0-55,0-2 0,0-2 0,0-2-25,0 0 1,0 0 0,0 1-31,0-1 1,2 0 0,2 0-19,1 0 1,3-1 0,-4-3 0,4-3 2,1-3 0,-3 5 1,5-7-1,3-1 21,1-2 1,2-2 0,0 0 0,2 0-11,4 0 1,-2-2 0,8-4-1,2-5-85,1-4 1,3-3-1,1 1 1,2 0-801,2 0 1,-2 0 0,-7 0 880,-2-1 0,-1 1 0,7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847"/>
    </inkml:context>
    <inkml:brush xml:id="br0">
      <inkml:brushProperty name="width" value="0.08571" units="cm"/>
      <inkml:brushProperty name="height" value="0.08571" units="cm"/>
    </inkml:brush>
  </inkml:definitions>
  <inkml:trace contextRef="#ctx0" brushRef="#br0">258 18 8432,'-17'-10'-465,"0"4"0,0 5 186,-1 1 0,7 0 444,-1 0 0,1 7 245,-6 5 1,0 3 0,-1 2 0,1 0-291,0 1 0,2 4 1,1 3-1,5 0-59,1 0 1,-3 6 0,5-3 0,2 5-80,2 1 1,2-1 0,2-3 0,4-3-36,5-2 1,5-4 0,1-10 0,2-5-39,4-4 1,2-2-1,5-2 1,-1-6 17,1-9 1,1-2 0,0-10 0,-5-1-46,-1-3 1,-2 5 0,-6-1-1,-1 0 94,-5 3 0,2-5 1,-7 8-1,-2 0 170,-2-2 0,-4 12 0,-2-4 0,-3 1-109,-3 1 1,-1 4-1,-7 1 1,3 1-237,4-1 1,-5 6-1,7 0 199,-1 8 0,-5 6 0,5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405"/>
    </inkml:context>
    <inkml:brush xml:id="br0">
      <inkml:brushProperty name="width" value="0.08571" units="cm"/>
      <inkml:brushProperty name="height" value="0.08571" units="cm"/>
    </inkml:brush>
  </inkml:definitions>
  <inkml:trace contextRef="#ctx0" brushRef="#br0">52 568 8495,'-16'11'0,"3"-1"0,3-1 276,3 1-103,1-6 1,6 1 0,0-10-44,0-7 1,0-3 0,2-2-1,2-2-19,2-4 0,1 2 0,-3-8 0,4 0-39,1 3 1,-5-7 0,4 4 0,-3-3-46,1-2 0,0 1 1,-4 2-1,2 5 21,1 1 1,1 2-1,-6 6 25,0 0-72,0 7 0,2 4 0,2 12-24,2 5 1,5 5-1,-5 3 1,0 2 31,1 2 1,-3 7-1,7-3 1,1 2-26,-3-1 1,5-1 0,-7 2 0,3-6-77,3-4 0,3-2 0,1-2 19,0-3 0,0-4 0,0-8 89,1 0 1,-7-10 0,1-5 0,-1-6 68,-1 0 1,5-6 0,-6-2 0,3-3-52,-1-3 1,-5 3 0,4 1 0,-3 5-27,-3 1 0,4-4 0,-1 6 0,1 2-500,0 2 0,3 2 492,-5 0 0,7-1 0,-3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751"/>
    </inkml:context>
    <inkml:brush xml:id="br0">
      <inkml:brushProperty name="width" value="0.08571" units="cm"/>
      <inkml:brushProperty name="height" value="0.08571" units="cm"/>
    </inkml:brush>
  </inkml:definitions>
  <inkml:trace contextRef="#ctx0" brushRef="#br0">87 1 8650,'-12'5'477,"1"1"1,7 8-284,-2-3 1,4 4-1,0 3 1,-1 1 0,-3 2-60,2 2 1,2 1 0,2-3 0,-2 4-162,-4 2 0,5-4 0,-5 4 0,2-2-140,-2-4 1,4-2 0,-3-2-433,3 0 0,2-5 1,2-3-527,3-1 1124,-3-2 0,21-14 0,-4-2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995"/>
    </inkml:context>
    <inkml:brush xml:id="br0">
      <inkml:brushProperty name="width" value="0.08571" units="cm"/>
      <inkml:brushProperty name="height" value="0.08571" units="cm"/>
    </inkml:brush>
  </inkml:definitions>
  <inkml:trace contextRef="#ctx0" brushRef="#br0">35 121 8317,'-6'-12'0,"-1"1"233,-3-2 0,6 3 1284,-1-1-674,3 7 1,2-6-517,0 4 0,7 5 0,5-5-293,3 4 0,2 2 1,0 0-270,1 0 0,1 0 0,2 0 0,4-2 0,-1-2 72,1-2 1,6 1 0,-4 5 162,-1 0 0,15-8 0,-5-1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213"/>
    </inkml:context>
    <inkml:brush xml:id="br0">
      <inkml:brushProperty name="width" value="0.08571" units="cm"/>
      <inkml:brushProperty name="height" value="0.08571" units="cm"/>
    </inkml:brush>
  </inkml:definitions>
  <inkml:trace contextRef="#ctx0" brushRef="#br0">8 52 8413,'-7'0'635,"7"0"1,7-6 0,11-1 0,-1-1-322,0 0 0,0-3 0,0 5-480,1 2 1,-1 2 0,0 2 165,0 0 0,8 0 0,2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612"/>
    </inkml:context>
    <inkml:brush xml:id="br0">
      <inkml:brushProperty name="width" value="0.08571" units="cm"/>
      <inkml:brushProperty name="height" value="0.08571" units="cm"/>
    </inkml:brush>
  </inkml:definitions>
  <inkml:trace contextRef="#ctx0" brushRef="#br0">172 9 8221,'-5'-8'619,"-3"8"-434,-1 9 1,-1 12 0,-3 4-1,1 0-223,-1 0 1,3 6-1,1-5 1,-1 3-20,1 0 0,3-1 0,-4 5 0,1-3 58,-1-1 1,4-6 0,-3 4 0,1-2-20,4-4 0,2-2 0,2-2 1,0 0-19,0 0 1,0 1 97,0-1 1,2-2 31,4-4 0,4-3 0,7-8-69,0 0 0,0 0 0,0 0 0,1 0-41,-1 0 0,0 2 1,0 2-1,0 2-532,1-3 0,-1-1 1,0 0 547,0 4 0,0-4 0,1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878"/>
    </inkml:context>
    <inkml:brush xml:id="br0">
      <inkml:brushProperty name="width" value="0.08571" units="cm"/>
      <inkml:brushProperty name="height" value="0.08571" units="cm"/>
    </inkml:brush>
  </inkml:definitions>
  <inkml:trace contextRef="#ctx0" brushRef="#br0">52 173 8227,'-10'-8'-164,"-3"4"981,7-7 1,-5 5-264,5-6 1,0 7 0,8-5-88,4 2 0,4-3 0,7 5-438,0 2 0,0 1 0,0-1 0,1-2-208,-1 2 0,6 2 0,0 2 1,0-2-697,1-3 1,-3 1 0,8-8 874,2-1 0,1-2 0,3-2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046"/>
    </inkml:context>
    <inkml:brush xml:id="br0">
      <inkml:brushProperty name="width" value="0.08571" units="cm"/>
      <inkml:brushProperty name="height" value="0.08571" units="cm"/>
    </inkml:brush>
  </inkml:definitions>
  <inkml:trace contextRef="#ctx0" brushRef="#br0">43 17 8523,'-18'0'-47,"7"0"429,-1 0 1,11 0-232,1 0 1,7 0 0,12 0 0,2 0-81,2 0 1,6-5-1,-4-1 1,2 2-72,3 2 0,3 2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629"/>
    </inkml:context>
    <inkml:brush xml:id="br0">
      <inkml:brushProperty name="width" value="0.08571" units="cm"/>
      <inkml:brushProperty name="height" value="0.08571" units="cm"/>
    </inkml:brush>
  </inkml:definitions>
  <inkml:trace contextRef="#ctx0" brushRef="#br0">52 121 7863,'0'17'270,"-6"0"1,1 2 0,1 2-168,2 2 0,2 6 0,0-5 0,0 1-127,0 0 1,0 6 0,-2-4-1,-2 1-108,-1 1 1,-1-8 0,6 2 0,0-4-395,0-2 481,0-7 1,-6-5 0,0-10 138,3-7 1,1-5 0,2-6 0,2-6-52,3-3 1,-3-2-1,4-1 1,-2 3-88,1 3 0,3-7 0,5 5 0,-1 1-29,1-3 1,3 8 0,3 2 0,2 4 36,2 2 0,2 0 0,-4 1 0,1 5 183,-1 5 0,4-1 0,-2 1 1,-2 2-6,-2 2 1,-7 4 0,-3 4 0,1 5-87,0 5 0,-7 1 1,3 0-1,-4 2 23,-2 4 1,-2-4 0,-2 6-1,-3-2-120,-3 0 0,4 0 0,-5-6 0,-1 0 4,3 0 0,-5 1 0,7-1 1,-1 0 72,1 0 1,-1-5 151,2-1 1,-2 1 17,-3 5 1,3-6-55,8 1 0,0-1 1,2 6-201,4 1 1,2-7 0,5-1-1,-1-3-260,1-3 0,8 4 0,4-3 0,0-1 308,-1-2 0,7-2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5.542"/>
    </inkml:context>
    <inkml:brush xml:id="br0">
      <inkml:brushProperty name="width" value="0.17143" units="cm"/>
      <inkml:brushProperty name="height" value="0.17143" units="cm"/>
    </inkml:brush>
  </inkml:definitions>
  <inkml:trace contextRef="#ctx0" brushRef="#br0">105 2329 8183,'-7'14'-218,"0"0"0,-7-7 139,7 7 863,0-10-424,-2 6 0,4-10 38,-9 0 1,7-3-132,-7-4 1,10 3-253,-3-10 1,4 0-1,3-7 1,0 0-39,0 0 0,3 0 0,1-3 1,6-1 45,1-3 0,-6-7 0,4 4 1,-2-1-14,0-6 1,7-1 0,-4-3-1,-1 0-9,0 0 0,5-7 0,-4 0 0,-1 2 14,0 3 0,5-5 1,-4-5-1,-1-2-85,0-2 0,8-8 0,-3 8 0,4-7-25,3-5 1,-7 0 0,0 4-1,3-1 62,1-3 1,1 0 0,-3 7 0,-4 2 36,-3 5 1,5 5-1,-4 9 1,-1 0-24,0 0 1,-2 2 0,-4 5 0,1 7 14,3 5 1,0 2 0,-7 0-1,3 0-29,4 0 1,-5 0-1,5 0 1,-5 0-4,-2 0 1,7 0 0,0 0 0,-2 0 51,-3 0 0,-2 0 1,0 0 104,0 0 1,0 0 12,0 0 0,0 7 72,0 0-226,0 9 0,0-2 25,0 14 1,0 5 0,3 9 1,4 0 0,-5 0 0,5 2 0,-5 3 97,-2 2 1,0 7-1,0-5 1,0 3-12,0 4 0,0 0 0,3 3 0,1 0-31,3 4 0,7 3 1,-4-3-1,1 3-48,6 2 1,1 9-1,1-4 1,-3-1 18,-2-4 1,0 5-1,7 0 1,0 2-135,0 0 1,-7-3-1,0 6 1,0-3 43,-2 2 1,7 3 0,-8 2 0,3 0 123,0 0 0,0-3 1,5-4-1,-3-7-41,-2-4 1,0-3 0,7 0 0,0-3 35,0-4 1,0 3 0,0-8-1,0 0 43,0 1 0,-2-3 0,-3-7 0,-2 2-33,3 5 0,-1-5 0,0 5 0,-2-4-40,3-3 1,-6-3-1,1-1 1,0-6 9,-1-1 0,-4-3 0,7-7 110,3 0 0,-6 0-83,3 0 0,-2-3 0,2-4-56,-7-7 1,2 3 0,1-3-4,1-3 0,-6-1 0,2-6 0,-5-1-30,-2-3 1,7-10 0,3 3 0,-1-2-30,0 2 0,5-12 0,-4 3 1,1-5-22,6-2 0,-6-1 1,3 3-1,0-4-54,-2-1 0,4-7 0,-6 5 0,-1-4 94,0-3 0,5 2 1,-4 3-1,-1 2 30,0-3 0,8-1 0,-6-3 0,3 2-22,0 5 0,0-5 0,7 5 1,-2-4 20,-5-3 1,9 2 0,-6 3 0,-1 2-24,3-3 1,-1 6 0,1-1 0,-3 3-175,-2 4 0,-7 10 1,5 4-1,-3 3-202,-4 4 0,4 10-238,-2 2 0,0 11-867,-7 3 1505,10 10 0,1 11 0,10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047"/>
    </inkml:context>
    <inkml:brush xml:id="br0">
      <inkml:brushProperty name="width" value="0.08571" units="cm"/>
      <inkml:brushProperty name="height" value="0.08571" units="cm"/>
    </inkml:brush>
  </inkml:definitions>
  <inkml:trace contextRef="#ctx0" brushRef="#br0">173 86 8411,'0'-17'242,"0"0"0,0 0 1649,0-1-1066,0 9-727,0 1 1,-6 22 0,0 3-320,2 2 1,-5 8 0,-1 1 0,-1 3-50,-1-3 0,3 5 1,-5-4 157,3 3 1,0 3 0,-5-1 0,3-2 0,3-1 39,3-2 0,-1-8 0,4 2 0,-2-4 112,3-2 0,1 0 32,2 0 0,2-7 1,3-4-1,7-4-36,3-2 0,2-2 0,1-2 0,1-4-62,4-1 1,-4-1 0,6-3 0,-3 3-88,1 2 1,6-3 0,-6 3 0,-2 1-471,-2-1 0,-2 2 1,1 6 582,-1 0 0,0-7 0,0-3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230"/>
    </inkml:context>
    <inkml:brush xml:id="br0">
      <inkml:brushProperty name="width" value="0.08571" units="cm"/>
      <inkml:brushProperty name="height" value="0.08571" units="cm"/>
    </inkml:brush>
  </inkml:definitions>
  <inkml:trace contextRef="#ctx0" brushRef="#br0">35 87 8161,'-17'9'1106,"7"-1"-957,3-8 0,14-6 1,5-1-1,3-1-276,2 0 1,-5-3-1,-1 3-274,3-1 1,7 5 0,2-4-1,-2 2 401,-2 1 0,-2-9 0,0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431"/>
    </inkml:context>
    <inkml:brush xml:id="br0">
      <inkml:brushProperty name="width" value="0.08571" units="cm"/>
      <inkml:brushProperty name="height" value="0.08571" units="cm"/>
    </inkml:brush>
  </inkml:definitions>
  <inkml:trace contextRef="#ctx0" brushRef="#br0">94 86 8411,'-17'-11'-54,"0"-1"1,0 1 1100,-1-6 1,7 5-208,-1 1 1,11 7-570,1-2 1,7 4 0,10 2 0,1 0-179,-1 0 0,6 0 1,0 0-1,0 0-859,1 0 0,-3 0 1,8 0-1,0 0 766,-3 0 0,15 0 0,-5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945"/>
    </inkml:context>
    <inkml:brush xml:id="br0">
      <inkml:brushProperty name="width" value="0.08571" units="cm"/>
      <inkml:brushProperty name="height" value="0.08571" units="cm"/>
    </inkml:brush>
  </inkml:definitions>
  <inkml:trace contextRef="#ctx0" brushRef="#br0">35 448 8286,'-6'11'0,"0"1"206,2 1 0,-3-3 219,1 1 1,0 1 69,6 5-181,0-8 0,2-1-311,4-8 1,-4-8 0,5-3 0,-1-4 108,0-2 1,1-3-1,-3-1 1,2-2-100,-2 2 0,3-5 0,1-1 1,0-2-184,-1 1 1,1 1-1,-4-2 1,4 6-65,1 4 1,-5 8-1,4 1 257,-1 2 1,-5 5 0,4 8 0,-4 7-15,-2 3 0,0 4 1,0 4-1,0 4 72,0 0 0,0-1 0,0-5 0,2 4-70,3 2 1,-3-6 0,6 0 0,0-6-176,3-3 1,-1-6-1,1 3 1,2-1 60,3-4 0,1-4 0,0-6 146,0-6 1,2-9 0,1-3 0,-1-3 104,-4-4 0,-2-1 0,5-3 0,-3 1-145,-4 0 0,5-1 0,-5 1 1,2 1-665,-1 5 1,3-3 0,-3 8 660,3 2 0,2 2 0,0 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389"/>
    </inkml:context>
    <inkml:brush xml:id="br0">
      <inkml:brushProperty name="width" value="0.08571" units="cm"/>
      <inkml:brushProperty name="height" value="0.08571" units="cm"/>
    </inkml:brush>
  </inkml:definitions>
  <inkml:trace contextRef="#ctx0" brushRef="#br0">327 87 8243,'6'-18'-6,"2"3"1,0 2 83,-1 1 0,1 6 743,-2-5-439,-5 7 1,5-3-166,-12 7 1,-3 1 0,-8 3-1,-1 4-97,1 1 0,-6 5 1,0 7-1,0 2-52,-1-2 0,5-2 1,-6 0-1,2 2 16,0 2 1,0 0-1,6-4 1,0 2-87,-1 2 0,3 0 0,2-6 0,3 0 225,2 1 0,3-1-220,5 0 1,2-2 0,3-3 0,7-7-218,3-3 1,8-2-1,2 0 1,2-2-298,3-3 1,5-5 0,3-7-1,2 2-576,-2 3 0,-2-3 1087,-1 3 0,-1-3 0,1-2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787"/>
    </inkml:context>
    <inkml:brush xml:id="br0">
      <inkml:brushProperty name="width" value="0.08571" units="cm"/>
      <inkml:brushProperty name="height" value="0.08571" units="cm"/>
    </inkml:brush>
  </inkml:definitions>
  <inkml:trace contextRef="#ctx0" brushRef="#br0">189 44 8260,'10'-11'-206,"-2"1"1,-3 1 1253,1-1-354,0 6 0,-6 4-445,0 12 0,-6 3 0,-2 2 0,-1 1-173,-4-1 1,-1 2 0,1 2 0,1 2-306,-1-2 0,-2 4 0,-3-1 0,3 3 22,4 4 1,-5-4 0,7-1 0,-3 1 96,1 0 1,5-6 0,-3 4 0,1-2 87,4 0 1,2 0 204,2-6 1,2-2 0,4-4 0,3-3 16,1 0 0,5-6 0,-1 3 0,5-3-159,4-2 1,7 0 0,-3 0-1,2 0 6,-1 0 0,1-5 1,5-3-1,1 0-248,-1 1 1,-5-1-1,-2 4 1,-2-2-725,-4 3 0,-2-5-280,-2 2 1205,0-7 0,-7 3 0,-3-7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013"/>
    </inkml:context>
    <inkml:brush xml:id="br0">
      <inkml:brushProperty name="width" value="0.08571" units="cm"/>
      <inkml:brushProperty name="height" value="0.08571" units="cm"/>
    </inkml:brush>
  </inkml:definitions>
  <inkml:trace contextRef="#ctx0" brushRef="#br0">0 190 8275,'0'-10'762,"2"-5"1,2 3 0,3-1-413,3 2 0,1-5 1,7 7-1,-1-3-279,0 1 1,0 1 0,0-3 0,1 3-658,-1 3 0,6-5 0,0 5-1725,-2-3 2311,5 6 0,-6-3 0,4 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197"/>
    </inkml:context>
    <inkml:brush xml:id="br0">
      <inkml:brushProperty name="width" value="0.08571" units="cm"/>
      <inkml:brushProperty name="height" value="0.08571" units="cm"/>
    </inkml:brush>
  </inkml:definitions>
  <inkml:trace contextRef="#ctx0" brushRef="#br0">33 103 8279,'-17'0'422,"8"0"1,3-2-1,12-1-288,5-3 1,4-6-1,4 5 1,4-1-1,4 0-71,0 5 1,3-5 0,-5 2 0,0 1-64,0-3 0,5-2 0,-3-7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479"/>
    </inkml:context>
    <inkml:brush xml:id="br0">
      <inkml:brushProperty name="width" value="0.08571" units="cm"/>
      <inkml:brushProperty name="height" value="0.08571" units="cm"/>
    </inkml:brush>
  </inkml:definitions>
  <inkml:trace contextRef="#ctx0" brushRef="#br0">430 86 8485,'0'-11'-1999,"0"0"2577,0 7 0,0-6 1711,0 4-2005,0-3 0,-6-3 0,-1 3-193,-3 1 1,4 2-1,-5 8-55,-2 4 1,-3-2 0,-1 7 0,0 3-104,0 1 1,0 2 0,-3 2-1,-1 2 14,-2 2 0,1 0 0,4-6 0,1 3 39,0 2 1,0 0 0,0 4 0,-1-1 38,1-4 0,0 4 0,0-2 0,1-2 35,5-2 1,1 4 0,7 0 0,-3-2-25,2-2 1,2 4-1,2 0 1,0-2-7,0-2 0,0-2 0,0 0 0,0 1-37,0-1 0,8 0 0,3 0-8,5 0 1,1-7-1,2-2 1,2-3 10,2 1 0,9 0 0,1-6 0,5-2-334,0-4 0,6-3 0,0-9 0,2-1-576,0-4 1,-6 4 0,4-6 913,-2 1 0,6-3 0,-4-8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931"/>
    </inkml:context>
    <inkml:brush xml:id="br0">
      <inkml:brushProperty name="width" value="0.08571" units="cm"/>
      <inkml:brushProperty name="height" value="0.08571" units="cm"/>
    </inkml:brush>
  </inkml:definitions>
  <inkml:trace contextRef="#ctx0" brushRef="#br0">173 1 8249,'-17'8'283,"7"-5"6,4 9-159,-3-8 1,5 9-1,-6-5 1,3 1 40,3 5 1,-4 1 0,3 2 0,-1 0-36,-2 0 1,4 1 0,-5 1-1,-1 2-175,1 2 1,5 5 0,-4-5 0,3-2-78,-1-2 0,0 4 0,6 0 1,-2-2-4,-4-2 1,5-1 0,-5-1 0,4 0 72,2 0 0,2-1 0,2-3 0,3-4 50,3-1 0,1 5 0,6-3 78,1 0 1,-1-3 0,2-7 0,2 0-79,2 0 0,0 0 0,-4 0 0,2 0-160,2 0 1,0-2-1,-6-2 1,0-1-193,0 1 0,6-6 1,0 1-1,-2-3 348,-2 1 0,-1-8 0,-1-8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6.595"/>
    </inkml:context>
    <inkml:brush xml:id="br0">
      <inkml:brushProperty name="width" value="0.17143" units="cm"/>
      <inkml:brushProperty name="height" value="0.17143" units="cm"/>
    </inkml:brush>
  </inkml:definitions>
  <inkml:trace contextRef="#ctx0" brushRef="#br0">525 127 6657,'12'-21'27,"4"7"0,-9 0 118,-2-3 1,-1 8 0,1 0 178,2-1 1,0 6 678,-7-10-789,0 9 0,-2-4 1,-3 11-109,-2 5 1,0-2 0,7 9-101,0 2 1,-2 3 0,-3 2 0,-2 2-7,2 5 1,1 2-1,-1 8 1,-2-3 25,2 2 0,-4 5 1,0 5-1,-3 4-30,-4 3 0,4-5 0,-2 7 0,-2 0-25,-3-3 1,-2 8 0,2-5-1,3 5-4,2 2 1,0-7 0,-7 0 0,0 0 11,0-3 1,7 6 0,0-8 0,-2 3 7,-3 4 1,0 0 0,3 1 0,2-6 12,-2-1 1,-3 6 0,-2-2 0,2 2 2,5-2 1,-4 3-1,6-10 1,0-3 35,5-1 0,-2-6 0,2-1 0,2-6-7,3-1 1,2-3-1,0-7 165,0 0 0,0 0-13,0 0 0,2 0-11,5 0 1,-2 0-63,9 0 1,-7-10-1,7-4-79,2-4 1,3-3 0,4 0 0,3 0 19,2 0 0,0 0 0,-5 0 1,3 0-35,2 0 0,7 0 0,-5 0 0,1 0-60,-1 0 1,7-3 0,-4-1 0,2-3 21,0 2 0,-7 3 1,7 2-1,0 0-169,-2 0-1,6-7 1,-6-3 0,2 1-57,0 0 1,-9-1-1,4 6 1,-2-3-124,0 2 1,0-4-1,-5-1 1,3 1-301,2 0 0,0-5 669,-7 7 0,9-10 0,3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118"/>
    </inkml:context>
    <inkml:brush xml:id="br0">
      <inkml:brushProperty name="width" value="0.08571" units="cm"/>
      <inkml:brushProperty name="height" value="0.08571" units="cm"/>
    </inkml:brush>
  </inkml:definitions>
  <inkml:trace contextRef="#ctx0" brushRef="#br0">67 18 6759,'-17'6'246,"0"-1"0,5 3 1534,1-2-1475,7-4 0,-2 5 1,12-7-97,6 0 1,3 0 0,2 0 0,0 0-893,0 0 1,6-2 0,0-1-965,-2-3 1647,-2-8 0,-1 5 0,-1-8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306"/>
    </inkml:context>
    <inkml:brush xml:id="br0">
      <inkml:brushProperty name="width" value="0.08571" units="cm"/>
      <inkml:brushProperty name="height" value="0.08571" units="cm"/>
    </inkml:brush>
  </inkml:definitions>
  <inkml:trace contextRef="#ctx0" brushRef="#br0">59 52 8429,'-17'-18'-364,"0"7"1448,0 0 0,9 7-394,8-2 0,8 4 1,9 2-494,0 0 1,0 0 0,0 0 0,3 0 0,1 0-38,2 0 0,1 0 0,-1 0 1,4 0-1191,0 0 1,5 0 1029,-3 0 0,11 0 0,4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795"/>
    </inkml:context>
    <inkml:brush xml:id="br0">
      <inkml:brushProperty name="width" value="0.08571" units="cm"/>
      <inkml:brushProperty name="height" value="0.08571" units="cm"/>
    </inkml:brush>
  </inkml:definitions>
  <inkml:trace contextRef="#ctx0" brushRef="#br0">52 704 8359,'-18'15'502,"1"-3"-186,8-5 1,1-8-1,8-5 1,0-8-199,0-7 0,2-3 0,2-7 1,3 2-74,3-1 0,1-8 0,7-5 1,-1 1 39,0 0 0,0-5 0,-1 1 1,-3-2-248,-2 2 1,-1-2-1,3 8 1,-1 4 146,1 5 1,-5 6 0,-1 8 175,1 0 1,-4 8-163,7 3 1,-5 12-1,4 7 1,-1 6 0,1 4 0,-6 13 0,3 1 0,-1 5 39,0 5 0,1-3 0,-3 2 1,4 2-55,1 2 1,-3-6 0,6-6 0,-1-6-28,-1-3 1,5-10 0,-4-2 0,5-9 37,1-6 0,0-2 0,0-4 0,-1-6-6,-5-7 1,10-11 0,-4-1 0,2-4-46,0-1 1,-1-6-1,-3 0 1,-2 0-39,-1-2 1,-1 5 0,5-3 0,-3 4-353,-2 1 0,-1 7 0,3 1 445,-1 2 0,7 2 0,8 6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072"/>
    </inkml:context>
    <inkml:brush xml:id="br0">
      <inkml:brushProperty name="width" value="0.08571" units="cm"/>
      <inkml:brushProperty name="height" value="0.08571" units="cm"/>
    </inkml:brush>
  </inkml:definitions>
  <inkml:trace contextRef="#ctx0" brushRef="#br0">8 172 8891,'-8'0'1759,"8"0"-1518,10 0 1,7-2-1,6-1 1,4-5-286,0-2 1,5 1 0,-3-5-1,3 3-238,3-2 0,-1-1 0,0 1 0,1 3-635,-1 3 1,1-5 916,-1 6 0,0-15 0,1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280"/>
    </inkml:context>
    <inkml:brush xml:id="br0">
      <inkml:brushProperty name="width" value="0.08571" units="cm"/>
      <inkml:brushProperty name="height" value="0.08571" units="cm"/>
    </inkml:brush>
  </inkml:definitions>
  <inkml:trace contextRef="#ctx0" brushRef="#br0">241 0 7322,'-15'17'0,"2"0"0,3 3 0,1 3 104,-1 5 0,-1 7 0,-7 5 0,1 6 231,0 3 0,0 3 1,-2-2-1,0-5-209,1-4 0,-3-1 0,12-4 0,-1-5-408,5-5 0,3-3 282,2-6 0,7-7 0,3-2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655"/>
    </inkml:context>
    <inkml:brush xml:id="br0">
      <inkml:brushProperty name="width" value="0.08571" units="cm"/>
      <inkml:brushProperty name="height" value="0.08571" units="cm"/>
    </inkml:brush>
  </inkml:definitions>
  <inkml:trace contextRef="#ctx0" brushRef="#br0">207 1 8522,'-11'17'269,"-1"0"1,1 0-94,1 1 1,-5-1-1,6 0 1,-3 0-175,1 0 0,5 6 0,-6 0 0,1-2 5,1-2 1,-3 4 0,5 2 0,1 0-3,-1 0 0,-3 0 0,5-4 0,0 2-44,-1-2 1,5-2 0,-4-2 36,4 0 1,4-1-1,2-3 1,3-2 19,3 3 0,1-7 1,8-1-1,2-4-15,2-2 0,6 0 1,-4 0-1,0 0-39,0 0 0,5 0 1,-3 0-1,2 0-183,-1 0 0,-5 0 0,4 0 0,-2 0 28,-4 0 191,-2 0 0,6-8 0,2-1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830"/>
    </inkml:context>
    <inkml:brush xml:id="br0">
      <inkml:brushProperty name="width" value="0.08571" units="cm"/>
      <inkml:brushProperty name="height" value="0.08571" units="cm"/>
    </inkml:brush>
  </inkml:definitions>
  <inkml:trace contextRef="#ctx0" brushRef="#br0">60 69 8067,'-27'10'-1402,"8"-3"2141,7-7 0,11-2-527,1-3 0,7 1 1,12-6-1,2 1-508,2-1 0,2 6 0,-4-3 0,2-1 296,-2-3 0,6 3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031"/>
    </inkml:context>
    <inkml:brush xml:id="br0">
      <inkml:brushProperty name="width" value="0.08571" units="cm"/>
      <inkml:brushProperty name="height" value="0.08571" units="cm"/>
    </inkml:brush>
  </inkml:definitions>
  <inkml:trace contextRef="#ctx0" brushRef="#br0">52 138 8235,'-17'-6'0,"1"-1"-376,5-3 930,3 6 0,10-9 1,4 7-1,4 0 59,-1-1 0,12 3 0,-2-7 0,4-1-682,2 3 0,6-1 0,-3 6 0,5-2-276,1 3 1,1-1 0,-1 0 0,0-2 344,1 2 0,-1 2 0,1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742"/>
    </inkml:context>
    <inkml:brush xml:id="br0">
      <inkml:brushProperty name="width" value="0.08571" units="cm"/>
      <inkml:brushProperty name="height" value="0.08571" units="cm"/>
    </inkml:brush>
  </inkml:definitions>
  <inkml:trace contextRef="#ctx0" brushRef="#br0">172 0 8295,'-15'17'-82,"4"0"0,-3 1 0,7 1 0,-3 2 428,-3 2 0,3 13 0,-1-2-187,-3 3 0,5-1 0,-1-3 0,1-3 0,1-1-10,0 1 0,1-5 0,3-2 0,-2-4-218,2-2 1,2-5-390,2-1 0,0-9 144,0-2 0,2-7 0,2-12 0,2-2 48,-2-2 0,5-6 0,1 4 0,1 0 161,1 0 1,-3-3-1,5 3 1,-3 0 159,2 0 0,3 0 0,1 4 0,2-2 57,4 2 1,-4 2 0,6 2 73,0 0 0,-6 2 1,4 3-1,-4 6 0,-2 4 100,0 2 0,-5 0 1,-1 2-172,3 4 1,-7 4 0,-1 7-193,-4 0 0,-2 0 1,0 0-1,-2 1-41,-4-1 0,2 0 1,-7 0-1,-2-1 12,-3-5 1,5 4-1,-1-5 1,-1 1 69,-2 1 1,3-8 0,3 3 0,-1-1 97,1 0 0,5 7 200,-2-1 0,4 3 0,2 2-131,0 0 0,2 0 0,2 1 1,3-1 281,3 0 0,-4 0 1,5 0-1,3 1-190,1-1 1,2 0 0,0 0-545,0 0 0,1-7 1,-3-2-1,-2-3-410,-1 1 0,-1 0 731,6-6 0,-7 0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7.145"/>
    </inkml:context>
    <inkml:brush xml:id="br0">
      <inkml:brushProperty name="width" value="0.08571" units="cm"/>
      <inkml:brushProperty name="height" value="0.08571" units="cm"/>
    </inkml:brush>
  </inkml:definitions>
  <inkml:trace contextRef="#ctx0" brushRef="#br0">1 155 8222,'11'-6'297,"1"1"0,-7-3 0,7 2 18,1-5 0,2 3 1,3 2-1,-1 3-100,0-3 0,0 4 1,0-4-1,2 4-214,4 2 1,2-2 0,6-1-1,-1-5-600,7-2 0,-3 5 599,6-7 0,4-7 0,0-8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053"/>
    </inkml:context>
    <inkml:brush xml:id="br0">
      <inkml:brushProperty name="width" value="0.17143" units="cm"/>
      <inkml:brushProperty name="height" value="0.17143" units="cm"/>
    </inkml:brush>
  </inkml:definitions>
  <inkml:trace contextRef="#ctx0" brushRef="#br0">82 106 8229,'-21'0'-93,"0"0"0,7 0 866,0 0-454,9 0 1,-2 2 0,14 3-11,7 2 1,5 0-1,2-7 1,0 0-150,0 0 0,0 0 0,0 0 0,2 0-266,5 0 0,3 0 0,6 0 0,-4 0-148,-3 0 0,7-3 1,-4-1-1,2-6-222,0-1 1,-2-1 0,4-4 0,-4 2 475,-3-3 0,7-1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248"/>
    </inkml:context>
    <inkml:brush xml:id="br0">
      <inkml:brushProperty name="width" value="0.11429" units="cm"/>
      <inkml:brushProperty name="height" value="0.11429" units="cm"/>
    </inkml:brush>
  </inkml:definitions>
  <inkml:trace contextRef="#ctx0" brushRef="#br0">1 0 10355,'7'10'0,"5"-5"-718,3-3 0,2 4 0,0 2 679,1 1 1,-7-5 0,1 4 50,1-1 1,2-5 0,2 4 94,1-4 0,1-2 1,2 0-36,2 0 0,0 0 1,-4 0-1,2-2 5,2-4 0,5 4 1,-3-3-1,0 3-50,0 2 0,0 0 0,-4 0 0,2 0 25,-2 0 1,3 0 0,-1 0-1,0 0-11,2 0 1,-6 0 0,6 0 0,-2 0-17,0 0 0,8 0 0,-3 0 0,5 0-9,1 0 1,1 0-1,-1 0 1,0 0-7,1 0 1,-1 0 0,1 0 0,-1 0-12,0 0 1,-1-6 0,-3 0 0,-3 2-34,-2 2 0,6 2 1,-5 0-1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722"/>
    </inkml:context>
    <inkml:brush xml:id="br0">
      <inkml:brushProperty name="width" value="0.11429" units="cm"/>
      <inkml:brushProperty name="height" value="0.11429" units="cm"/>
    </inkml:brush>
  </inkml:definitions>
  <inkml:trace contextRef="#ctx0" brushRef="#br0">1 86 10727,'17'-2'-43,"0"-2"1,1-1 0,-1 1-1,2 0 1,2 0 0,4-2-1,0 3-371,-1 1 0,7 2 1,-4 0-1,1 0 1,1 0 445,2 0 0,1 0 1,1 0-8,-5 0 0,5-8 0,-5-2 1,3 1-2,-2 3 0,1-2 0,-5 3 0,0 1-229,0 2 195,5 2 1,-3 0 0,8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20.913"/>
    </inkml:context>
    <inkml:brush xml:id="br0">
      <inkml:brushProperty name="width" value="0.11429" units="cm"/>
      <inkml:brushProperty name="height" value="0.11429" units="cm"/>
    </inkml:brush>
  </inkml:definitions>
  <inkml:trace contextRef="#ctx0" brushRef="#br0">0 104 9817,'12'0'-778,"-1"0"1,3 0 836,1 0 1,-3-2 0,-1-2 29,2-2 0,3-1 1,1 3-1,0-2-58,0 2 0,6-4 0,2 3 0,2-1-29,3-2 1,1 5-1,0-7 1,-3 2-31,3 5 1,-1-1 0,1 0 0,-2-2-23,1 2 1,-5 2 0,0 2-1,-2 0 37,0 0 1,0 0-1,-6 0 1,0 0 2,0 0 0,0 0 0,3 0 0,1 0-32,2 0 0,1 6 0,-3 0 0,4-2-6,2-2 1,-6-2 0,4 0 0,-2 0 3,0 0 0,5 5 1,-3 1-1,0-2 15,0-2 1,-2-2-1,-4 0 1,2 0 28,2 0 1,0 0 0,-6 0 0,0 0 6,0 0 1,1 2 0,-1 2 0,0 1-12,0-1 0,0-2 1,1-2-1,-1 0 4,0 0 0,6 0 0,0 0 0,0 2 16,2 4 0,-4-4 1,7 3-1,3-3 32,1-2 1,-3 6 0,0 0 0,1-1-44,3 3 1,1-6 0,1 4-1,-1-4-12,0-2 0,1 0 0,-1 2 0,1 1 1,-1 3 0,-2 0 0,-1-6 1,-2 0 7,1 0 0,-3 0 0,2 0 0,-1 0 32,-1 0 1,6 0 0,-5 0 0,5 0-15,1 0 1,1-6-1,-1-2 1,0 1 7,1-1 0,-1-3 0,1 3 0,-3 0-4,-3 1 0,1 1 0,-5 6 1,0 0-16,0 0 1,3 0 0,-5 0-1,-2 0-21,-1 0 0,-3 6 0,0 1 1,0 1 6,0 0 0,1 3 0,-1-5 0,2-2 6,4-2 1,-4 3 0,4 1 0,-4-2 5,-2-2 1,0-2 0,1 0-1,-1 0-9,0 0 1,0 0 0,0 0 0,2 0-38,4 0 1,-4 0 0,4 0-1,-3 0-3,-3 0 1,0 0 0,2 0 0,2 0 36,2 0 1,0 0-1,-6 0 1,2 0 19,4 0 0,-4-6 0,6 0 0,-2 3 12,0 1 0,2-4 1,-4 0-1,2 2-24,-2 2 0,-2-3 1,0-1-1,2 2-21,2 2 1,0 2 0,-6 0 0,0 0-15,0 0 0,6 0 0,2 0 0,2 0 21,4 0 0,-5-6 0,3-1 1,2-1-88,1 1 1,2-1 0,-1 4 112,-4-2 1,11-7 0,-4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0.422"/>
    </inkml:context>
    <inkml:brush xml:id="br0">
      <inkml:brushProperty name="width" value="0.08571" units="cm"/>
      <inkml:brushProperty name="height" value="0.08571" units="cm"/>
    </inkml:brush>
  </inkml:definitions>
  <inkml:trace contextRef="#ctx0" brushRef="#br0">104 1 6756,'-10'7'-62,"2"3"268,1-1-181,5 7 1,-6-13 0,6 7 0,-2 0-49,-1-1 1,-1-3 0,6 5 3,0 3 1,0-5-1,0 3 1,-2 1-2,-4 2 0,4 3 0,-3-1 0,1 2 7,-2 4 1,4-4 0,-4 4 0,3-4-8,-3-2 0,4 0 0,-4 1 44,4-1 0,2 0-3,0 0 1,0-5-16,0-1 0,0-5 16,0 5 1,2-7 36,4 2 1,-2-4 14,7-2 0,1 0-46,5 0 1,0-2 0,0-2-5,1-2 1,-1 1 0,0 5-30,0 0 0,0 0 0,1-2 0,-1-2-5,0-2 1,0 0-1,0 6-25,1 0 1,-1 0-1,0 0-80,0 0 1,0 0 0,1-2 0,-1-1-353,0-3 467,-7 0 0,12-1 0,-2-3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1.522"/>
    </inkml:context>
    <inkml:brush xml:id="br0">
      <inkml:brushProperty name="width" value="0.08571" units="cm"/>
      <inkml:brushProperty name="height" value="0.08571" units="cm"/>
    </inkml:brush>
  </inkml:definitions>
  <inkml:trace contextRef="#ctx0" brushRef="#br0">18 104 7307,'-10'-8'-550,"3"6"0,7-7 671,0 3 469,0 4-277,0-6-212,0 8 1,7 0-36,5 0 1,3 0-1,2 0-46,0 0 1,1 0 0,-1 0 0,0 0-18,0 0 1,0 0 0,1-2 0,-1-1 13,0-3 1,-6 0-1,1 4 31,1-3 0,3 3 0,1-4 0,0 2 0,0 0-3,0-1 1,-5-1 0,-1 6 0,3-2-29,1-4 1,2 4 0,0-3-24,1 3 1,-1 2 0,0 0-1,0 0-49,0 0 1,1 0 0,-1 0 32,0 0 1,-6 0 0,1 0 5,1 0 0,3 0 17,1 0 0,0 0 0,0 0-6,0 0 0,-5 0 1,-3 2-43,-1 3 0,5-3 39,-1 4 0,3 2 8,2-3 0,-5 1 0,-3-4-26,-1 4 0,5-4-9,-1 3 1,-3-3 29,3-2 0,-6 0 3,5 0 1,-5 0 9,5 0 0,-5 0 2,5 0-18,-7 0 0,6 0 0,-6 2-51,1 4 1,1-2-22,-6 7 0,0 1 63,0 5 1,0 0 0,0 0 11,0 0 1,0-5-1,0-1 1,0 3 37,0 1 0,0 2 1,0 2-1,0 2-15,0 2 1,0 2-1,0-4 1,0 2-32,0-2 1,0-2 0,0-2 0,0 1-35,0-1 1,0 0 0,0 0-12,0 0 0,0-5 8,0-1 1,2-7 68,4 2-16,-4-4 0,3-2 1,-8-2-1,-5-2 7,-2-2 1,5 1 0,-7 5-1,-1 0 1,-2 0 0,-3 0-8,1 0 1,0 0-1,0 0 3,0 0 1,-1 0-1,1 0 1,0 0 12,0 0 1,0 0 0,-1 0 0,1 0-3,0 0 0,0-2 1,-2-2-1,-2-2 37,-2 2 0,-6 0 1,4 1-1,0-3 39,0 2 1,-3 2 0,3 2-1,0 0-24,0 0 0,2 2 1,6 4-204,0 5 0,2 5-167,3 1 301,5-8 0,7 7 0,0-7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3.079"/>
    </inkml:context>
    <inkml:brush xml:id="br0">
      <inkml:brushProperty name="width" value="0.08571" units="cm"/>
      <inkml:brushProperty name="height" value="0.08571" units="cm"/>
    </inkml:brush>
  </inkml:definitions>
  <inkml:trace contextRef="#ctx0" brushRef="#br0">155 121 7977,'-11'2'-466,"-1"3"1,8-1 482,-1 8 0,1-1 0,0 6 49,-2 1 0,-1-1 0,3 0-73,-2 0 0,-2 0 1,5 1-1,-3-1 40,2 0 1,0-2-1,0-1 1,-3-3 24,-3 2 0,6 3 0,-3 1-39,-1 0 0,4 0 0,-5 1-20,1-1 1,2 0-124,6 0 106,0 0 1,2-1-1,4-5 9,5-5 0,-1-4 0,1-2 41,3 0 1,1 0-1,2 0 1,0 0 9,1 0 1,-1 0 0,2 0 0,2 0 37,2 0 0,0 0 0,-4 0-38,4 0 0,-4 0 0,6 0 0,-2 0 0,0 0-7,-2 0 1,4 0-1,-2 0 1,-1 0-57,3 0 1,-4 0-1,6 0 1,-2 0 3,-4 0 0,4 0 0,-2 0 1,-2 0 63,-2 0 1,4 0 0,0 0 141,-2 0 0,-2 0 71,-2 0 0,0 0-191,0 0 1,-5 0 0,-1 2-63,3 3 0,-5-3-20,3 4 0,-1-4 0,6-2 37,1 0 0,-7 0 0,1 0-93,1 0 0,-4 0 88,3 0 1,-6 0-136,5 0 0,-5 0 33,5 0 1,-5 0-5,6 0 1,-7-6-1,5-1 28,-3-3 0,1-1 1,-4-7-1,2 1 7,-2 0 1,3 0 0,-1 0-22,-2-1 0,3-5 1,1 1-1,0-1 0,1 0 7,1 0 0,-5 0 1,7 4-1,-1-2-165,-1-2 0,5 0 0,-5 6 87,-1-1 1,5 1 176,-9 0 1,7 6 7,-6-1 0,-2 3 23,-10-3 1,-4-3 0,-7 5 47,0 1 0,0 1 0,-1 8 0,1-2 16,0-4 0,-6 4 0,-2-3-28,-2 3 1,5-4 0,-5 0-1,0 3 1,0 1-28,-3 2 1,-3-2 0,-1-2 0,-1-2-65,1 2 1,0 2 0,-1 2 0,3 0-16,3 0 0,-3 0 0,5 0 0,-2 0-75,1 0 0,5 0 0,-4 2 0,2 4-41,4 6 0,2-3 0,2 3 0,1 1-168,5 2 0,-2 2 290,7 1 0,-8-1 0,5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4.589"/>
    </inkml:context>
    <inkml:brush xml:id="br0">
      <inkml:brushProperty name="width" value="0.08571" units="cm"/>
      <inkml:brushProperty name="height" value="0.08571" units="cm"/>
    </inkml:brush>
  </inkml:definitions>
  <inkml:trace contextRef="#ctx0" brushRef="#br0">172 104 7124,'-15'17'0,"2"0"-215,1 0 1,1 6-1,-7 2 1,1 2 249,0 3 1,6 1 0,-1-1 0,1-3 67,1-2 1,-3-2 113,7-6-101,0 0 0,6-5-41,0-1 1,0-5-47,0 6 1,2-1 1,4 6 1,-2-7 14,7-5 1,-5-3 12,5-2 0,1 0-25,5 0 1,-6 0 0,1 0-4,1 0 1,-3 0-1,1 0-21,3 0 0,1 0 0,2 0 0,0-2-11,1-3 0,-1 3 0,2-4 0,2 4 14,2 2 1,0 0 0,-4 0 0,2 0 11,2 0 0,5 0 1,-5 0-1,0 0-3,2 0 1,-6 0 0,6 0 0,-2-2-18,0-3 1,2 3 0,-4-4 0,2 4-17,-2 2 0,-2-6 0,-2 1 0,0 1-9,1 2 0,-1 2 0,0 2 0,0 2 7,0 1 1,1 1-1,1-4 1,2 2 12,2 1 0,0 1 0,-6-6 1,0 0 0,-2 2 1,-1 2-6,-3 2 1,-1 1-1,3-3-38,-2 2 0,-5 0 13,6-6 0,-7 0 7,7 0 66,-8 0 0,5 0-16,-3 0 0,-2-2-20,7-4 1,-1-4-1,3-7 1,-3 0-38,-3 0 0,7 0 0,-3-1 1,3 1-123,-3 0 0,4 0 0,-5 0 1,1-1 84,1 1 0,-3 0 0,5 0 1,-5 0 67,-1-1 1,0 7 0,-5-1 11,3-1 0,0-2 0,-4 0 1,2 1 159,1 3 0,1 5-137,-6-6 1,0 7-32,0-7 0,0 7 0,0-7 0,-2 3 0,-4-3 18,-5 6 0,-2 2 0,-1 1 0,3-3 40,-3 2 1,-1 2 0,-4 0-1,-2-2-16,-2-1 1,-8-1-1,5 4 1,-3-2-9,0-1 1,1-3 0,-7 4 0,1-2-22,0 3 0,-1 1 0,1 2 0,-1 0-38,1 0 0,0 0 0,-3 0 0,-1 0 8,-2 0 0,0 0 1,3 0-1,-1-2 4,-2-4 1,-2 4-1,4-4 1,-2 4 1,1 2 0,-3 0 0,4 0 1,4 0-51,3 0 1,4 6-1,-1 2-386,5 1 1,6-3 440,5 6 0,-3-1 0,5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09.627"/>
    </inkml:context>
    <inkml:brush xml:id="br0">
      <inkml:brushProperty name="width" value="0.08571" units="cm"/>
      <inkml:brushProperty name="height" value="0.08571" units="cm"/>
    </inkml:brush>
  </inkml:definitions>
  <inkml:trace contextRef="#ctx0" brushRef="#br0">85 1 7598,'-21'0'0,"2"2"-862,5 5 0,5-2 906,9 9-15,-10-10-76,8 6 110,-7-10-35,9 9 78,0-7 49,0 8 105,0-10-31,0 0-150,9 0 0,-4 0-49,9 0 0,0 0 0,7 0-77,0 0 1,7 0 0,2 0 0,3 0-290,4 0 1,3-7 335,2 0 0,0-10 0,0 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076"/>
    </inkml:context>
    <inkml:brush xml:id="br0">
      <inkml:brushProperty name="width" value="0.08571" units="cm"/>
      <inkml:brushProperty name="height" value="0.08571" units="cm"/>
    </inkml:brush>
  </inkml:definitions>
  <inkml:trace contextRef="#ctx0" brushRef="#br0">1 22 6896,'9'-12'11,"3"3"1,9 9-1,0 0-39,0 0 0,0 0 1,0 0-1,0 0-457,0 0 485,0 0 0,9 0 0,3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611"/>
    </inkml:context>
    <inkml:brush xml:id="br0">
      <inkml:brushProperty name="width" value="0.08571" units="cm"/>
      <inkml:brushProperty name="height" value="0.08571" units="cm"/>
    </inkml:brush>
  </inkml:definitions>
  <inkml:trace contextRef="#ctx0" brushRef="#br0">64 43 7521,'-14'7'0,"2"2"-791,3 3 0,-1-8 791,3 3 235,5-4 100,-7-3-277,9 0 1,0-3 0,2-1-26,5-3 1,-2 0 2,9 7 1,0 0-1,7 0-53,0 0 1,0 0 0,0 0 0,2 0 6,5 0 1,-5-7 0,8 0 0,-3 2 2,0 3 0,7 2 1,-5 0-1,3 0 6,4 0 1,-4-7-1,2 0 1,0 2-16,-3 3 0,8 2 16,-5 0 0,14-10 0,5-1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533"/>
    </inkml:context>
    <inkml:brush xml:id="br0">
      <inkml:brushProperty name="width" value="0.17143" units="cm"/>
      <inkml:brushProperty name="height" value="0.17143" units="cm"/>
    </inkml:brush>
  </inkml:definitions>
  <inkml:trace contextRef="#ctx0" brushRef="#br0">0 148 7471,'0'-14'553,"0"0"-291,0-3 1,9 6 0,5-1 11,5 3 1,2 2 0,0 4 0,0-1 0,0-3 1,0 0 0,0 7-1,0 2-106,0 5 1,0-5-1,2 8 1,3-3-173,2 0 1,2 0 0,-2-5 0,7 3-256,5 2 1,2 0 0,2-7 0,3 0-156,2 0 1,7 0 0,-5-3 0,1-1-19,-1-3 0,0-10 0,-4 3 431,2-4 0,0-3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1.019"/>
    </inkml:context>
    <inkml:brush xml:id="br0">
      <inkml:brushProperty name="width" value="0.08571" units="cm"/>
      <inkml:brushProperty name="height" value="0.08571" units="cm"/>
    </inkml:brush>
  </inkml:definitions>
  <inkml:trace contextRef="#ctx0" brushRef="#br0">1 22 8286,'21'-7'0,"0"0"0,0 2 0,0 3 0,0 2-9,0 0 1,0 2-22,0 5 1,0-5-1,2 8 1,3-3-87,2 0 0,9 0 1,-4-7-29,-1 0 0,15 0 0,-5 0 0,5 0 144,4 0 0,3-10 0,9-1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1.693"/>
    </inkml:context>
    <inkml:brush xml:id="br0">
      <inkml:brushProperty name="width" value="0.08571" units="cm"/>
      <inkml:brushProperty name="height" value="0.08571" units="cm"/>
    </inkml:brush>
  </inkml:definitions>
  <inkml:trace contextRef="#ctx0" brushRef="#br0">0 1 7409,'14'0'-1602,"0"0"1872,-9 0-88,4 0 0,-6 0 88,4 0-204,-5 0 1,17 0-20,-5 0 0,-3 0-75,3 0 0,0 2 130,7 5 1,0-5-6,0 5 1,0-4 0,0-3-58,0 0 0,-7 0 1,0 0-1,3 0-67,1 0 1,-4-3 0,0-1 0,3-3-508,1 2 534,3 3 0,10 2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129"/>
    </inkml:context>
    <inkml:brush xml:id="br0">
      <inkml:brushProperty name="width" value="0.08571" units="cm"/>
      <inkml:brushProperty name="height" value="0.08571" units="cm"/>
    </inkml:brush>
  </inkml:definitions>
  <inkml:trace contextRef="#ctx0" brushRef="#br0">0 85 8141,'21'0'-78,"0"0"111,0 0 0,-7 7 0,0 0 1,3-3-34,1-1 0,-1-3 0,1 0 0,6 0-98,-1 0 0,0 0 0,1 0 0,1 0-43,3 0 1,7-3-1,-4-1 1,-1-6-258,0-1 0,5-3 398,-7-7 0,10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497"/>
    </inkml:context>
    <inkml:brush xml:id="br0">
      <inkml:brushProperty name="width" value="0.08571" units="cm"/>
      <inkml:brushProperty name="height" value="0.08571" units="cm"/>
    </inkml:brush>
  </inkml:definitions>
  <inkml:trace contextRef="#ctx0" brushRef="#br0">0 43 8241,'14'-10'-198,"0"-1"123,3-1 1,-6 3 0,3 9 122,3 0 0,1 0 1,3 0-230,0 0 0,0 0 181,0 0 0,10 0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423"/>
    </inkml:context>
    <inkml:brush xml:id="br0">
      <inkml:brushProperty name="width" value="0.08571" units="cm"/>
      <inkml:brushProperty name="height" value="0.08571" units="cm"/>
    </inkml:brush>
  </inkml:definitions>
  <inkml:trace contextRef="#ctx0" brushRef="#br0">106 1 7535,'0'14'-433,"0"0"0,-7-7 497,0 7 1,0 0-1,7 7 1,0 0 10,0 0 0,0 2 0,0 5 1,0 5-18,0 0 0,0 13 0,-3-1 1,-1 4-44,-3 2 1,0 7 0,7-2 0,0 5 13,0 2 0,-7 2 0,0 3 0,2 0-49,3-8 0,2 3 0,0-7 0,-3 2-29,-4-2 0,5 10 0,-5-8 0,5-2-181,2-2 1,0 2 0,0-7 0,-3-3 229,-4-1 0,5 6 0,-7 3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988"/>
    </inkml:context>
    <inkml:brush xml:id="br0">
      <inkml:brushProperty name="width" value="0.08571" units="cm"/>
      <inkml:brushProperty name="height" value="0.08571" units="cm"/>
    </inkml:brush>
  </inkml:definitions>
  <inkml:trace contextRef="#ctx0" brushRef="#br0">190 1 6754,'-12'21'162,"5"0"1,5 2-1,2 5 1,-3 7 3,-4 5 0,5 4 0,-5 3-84,5 2 1,-1 2 0,-1-2 0,-3 7 0,0 5 44,-3 2 1,8 0 0,-5 2 0,5 3-66,2 2 0,-7 9 1,0-2-1,0 3-27,-3-3 0,8 2 0,-5-7 1,2 0-68,-2 1 1,5-3-1,-5-7 1,5 0 45,2 0 1,-3-3-1,-1-1 1,-3-6-66,2-1 1,3 4 0,-1-5 0,-1 0 20,-3 1 1,0 4-1,7-7 1,0 0-67,0 2 0,0-7 1,0 5-1,0-4-37,0-3 1,0-7-1,0 0 1,0 0 29,0-3 0,0 6 0,0-10 0,0 0-171,0 2 0,0-7 1,0 5 273,0-4 0,0-3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389"/>
    </inkml:context>
    <inkml:brush xml:id="br0">
      <inkml:brushProperty name="width" value="0.08571" units="cm"/>
      <inkml:brushProperty name="height" value="0.08571" units="cm"/>
    </inkml:brush>
  </inkml:definitions>
  <inkml:trace contextRef="#ctx0" brushRef="#br0">190 1 8129,'-10'51'0,"-1"5"0,-3 5 0,0 2-210,-3 0 1,1 0-1,0 0 1,4 0 342,3 0 0,-5-3 0,4-4 0,1-4-1,0-1 0,2-9 0,7 2 0,0-6-124,0-1 0,-7 3 0,0 2 0,2-3-128,3-4 1,2 3 0,0-8 0,0 0-182,0 1 1,0-1 0,0-4-62,0 2 0,0 0 362,0-7 0,0-10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683"/>
    </inkml:context>
    <inkml:brush xml:id="br0">
      <inkml:brushProperty name="width" value="0.08571" units="cm"/>
      <inkml:brushProperty name="height" value="0.08571" units="cm"/>
    </inkml:brush>
  </inkml:definitions>
  <inkml:trace contextRef="#ctx0" brushRef="#br0">1 22 8369,'14'0'-1170,"0"0"1093,2 0 0,-4 0 77,2 0 0,0-10 0,7-1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380"/>
    </inkml:context>
    <inkml:brush xml:id="br0">
      <inkml:brushProperty name="width" value="0.08571" units="cm"/>
      <inkml:brushProperty name="height" value="0.08571" units="cm"/>
    </inkml:brush>
  </inkml:definitions>
  <inkml:trace contextRef="#ctx0" brushRef="#br0">1 22 7296,'14'0'376,"0"0"0,2 2 18,3 5-338,11-4 1,-7 13-1,8-7-33,-1 3 1,-4-5-1,9 5 1,2-3-15,3-4 1,2-3 0,0-2 0,2 0-30,5 0 0,-2-2 1,9-5-1,2-7 5,3-5 0,2 0 0,0 3 0,-3 4 4,-4 3 0,5 2 0,-5 7 1,2 0-51,-2 0 0,-4 0 0,-10 0 0,0 2-72,0 5 0,0-2 0,0 7 0,0-3-223,0-4 1,0 4 355,0-2 0,9 0 0,3-7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845"/>
    </inkml:context>
    <inkml:brush xml:id="br0">
      <inkml:brushProperty name="width" value="0.08571" units="cm"/>
      <inkml:brushProperty name="height" value="0.08571" units="cm"/>
    </inkml:brush>
  </inkml:definitions>
  <inkml:trace contextRef="#ctx0" brushRef="#br0">10 85 8087,'-10'0'4,"10"0"0,10 0 0,11 0 175,0 0 0,0 0 0,0 0-85,0 0 0,7 0 1,2 0-1,0 0-12,1 0 1,4 0 0,-5 0 0,0 0-86,1 0 1,6 0 0,-2-2 0,5-3 53,2-2 0,0-7 0,0 5 0,-3-1-177,-4 1 0,5-5 0,-7 7 0,2 2-7,0 3 0,-7 2 0,4 0 0,-1 0-93,-6 0 1,-1 2 0,-1 3 0,3 2 80,2-2 0,0 4 1,-7-2-1,0-2-445,0-3 590,9-2 0,-7 9 0,8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8.568"/>
    </inkml:context>
    <inkml:brush xml:id="br0">
      <inkml:brushProperty name="width" value="0.17143" units="cm"/>
      <inkml:brushProperty name="height" value="0.17143" units="cm"/>
    </inkml:brush>
  </inkml:definitions>
  <inkml:trace contextRef="#ctx0" brushRef="#br0">357 22 7288,'-12'-10'1037,"-6"8"-968,15-7 0,-13 18 0,9 5 44,2 5 1,3 2 0,2 2 0,0 3 29,0 2 0,-2 16 0,-3 0 0,-2 5 11,2 3 0,3 4 0,0-5 0,-3 3-10,-2 4 1,-7 0-1,5 1 1,-3-3-77,-4 2 1,4 3-1,0 2 1,1-3-24,-1-4 1,5 5 0,-5-5 0,3 2-68,4-2 1,-4 5 0,2-7 0,2 2 21,3 0 1,-5-10 0,0 6-1,0-3 11,-2 0 0,6 0 0,-6-7 0,2 0 5,0 0 0,-2 0 0,4 0 0,-2 0-68,2 0 0,-4-7 0,2-3 1,2 1-263,3 0 1,2-8 0,0 3-226,0-4 1,2-13 0,5-4 538,7-4 0,5-3 0,2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331"/>
    </inkml:context>
    <inkml:brush xml:id="br0">
      <inkml:brushProperty name="width" value="0.08571" units="cm"/>
      <inkml:brushProperty name="height" value="0.08571" units="cm"/>
    </inkml:brush>
  </inkml:definitions>
  <inkml:trace contextRef="#ctx0" brushRef="#br0">64 1 7793,'-12'21'43,"5"0"1,5 0 0,2 0 12,0 0 0,0 9 0,0 8 0,0 6-38,0 5 1,0 2 0,0-2 0,-3 7 38,-4 5 1,5 2-1,-5 2 1,2 3 23,-2 2 0,5 7 0,-5-7 1,5 0-61,2 2 0,0-9 0,0 3 1,0-8-265,0 0 0,0 0 0,0-2 0,0-7-351,0-4 1,7-3 593,0 0 0,9 0 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787"/>
    </inkml:context>
    <inkml:brush xml:id="br0">
      <inkml:brushProperty name="width" value="0.08571" units="cm"/>
      <inkml:brushProperty name="height" value="0.08571" units="cm"/>
    </inkml:brush>
  </inkml:definitions>
  <inkml:trace contextRef="#ctx0" brushRef="#br0">43 1 8358,'0'21'-93,"0"2"0,0 3 0,0 4 0,-3 5 0,-1 10-176,-3 8 1,0 3 360,7 7 1,0-4 0,0 11 108,0-5 0,-3 2 0,-1-1 0,-3-6-26,2 1 0,3-3 1,2 1-1,0-3-138,0 2 0,0-4 1,0-1-1,0 1-18,0 0 0,0-1 0,0 3 0,0-4-47,0-1 0,0 0 0,0 10 0,0 0-62,0 4 1,0 10 0,0-5 0,0-5-59,0-7 0,2 1 0,3-10 0,2-3-146,-3-1 1,6-10 0,-3-3 0,0-4-14,2-9 1,-4 0 0,6-10 306,-1 3 0,6-8 0,-4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7.260"/>
    </inkml:context>
    <inkml:brush xml:id="br0">
      <inkml:brushProperty name="width" value="0.08571" units="cm"/>
      <inkml:brushProperty name="height" value="0.08571" units="cm"/>
    </inkml:brush>
  </inkml:definitions>
  <inkml:trace contextRef="#ctx0" brushRef="#br0">22 1 7609,'-12'21'-1598,"5"0"1706,5-10 314,2 8 0,0-14 0,0 9-104,0 2 1,2-7-168,5-2 0,-2-4 1,9-3-61,2 0 1,3 0 0,2 0-1,0 0-70,0 0 1,0 0-1,0 0 1,0 0-132,0 0 1,7 0 0,0 0-240,-3 0 1,8-3-678,2-4 1026,-5-4 0,10-10 0,-7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0.640"/>
    </inkml:context>
    <inkml:brush xml:id="br0">
      <inkml:brushProperty name="width" value="0.08571" units="cm"/>
      <inkml:brushProperty name="height" value="0.08571" units="cm"/>
    </inkml:brush>
  </inkml:definitions>
  <inkml:trace contextRef="#ctx0" brushRef="#br0">127 1 7176,'0'14'-69,"0"0"0,0 0 118,0 7 0,-3 0-88,-4 0 57,5 0 0,-7 7 0,6 2 0,-1 3-37,-3 4 0,-3 3 0,6 4 0,-3 5-22,2 7 1,0 7-1,1 7 1,-3 7-103,2 5 1,3-5 0,-1-2 0,-1-3 142,-3-4 0,-10-3 0,6-2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138"/>
    </inkml:context>
    <inkml:brush xml:id="br0">
      <inkml:brushProperty name="width" value="0.08571" units="cm"/>
      <inkml:brushProperty name="height" value="0.08571" units="cm"/>
    </inkml:brush>
  </inkml:definitions>
  <inkml:trace contextRef="#ctx0" brushRef="#br0">169 1 7647,'0'21'0,"-3"2"0,-1 5 0,-3 7 0,2 5 0,0 4-226,-2 5 1,5-2 0,-5 9 0,5 2 231,2 3 0,-3 4 1,-1 5-10,-3 7 1,0 5 0,7 2-1,-3 0-10,-4 0 0,5-2 0,-5-3 1,5-2-56,2 2 0,-7-4 1,0 2-1,0 0-2,-3-3 1,8 6 0,-5-10 0,5-3-45,2-1 1,-7-6-1,0-1 114,2-3 0,-7 0 0,1 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611"/>
    </inkml:context>
    <inkml:brush xml:id="br0">
      <inkml:brushProperty name="width" value="0.08571" units="cm"/>
      <inkml:brushProperty name="height" value="0.08571" units="cm"/>
    </inkml:brush>
  </inkml:definitions>
  <inkml:trace contextRef="#ctx0" brushRef="#br0">148 1 7763,'0'21'0,"0"2"0,-3 5-172,-4 7 1,5 14 0,-7 7-1,2 7 1,0 7 309,2 7 0,-4 14 0,2 3-68,2-6 0,0 3 1,1-14-1,-3 5-51,2 2 1,3-7-1,-1-3 1,-1-1-31,-3-6 0,0-1 0,7-3 1,0-3 14,0-4 1,0 3 0,0-8 0,0 0-220,0 1 0,0-3 1,0-7-1,0 2 29,0 5 0,0-5 0,0 5 0,0-4 120,0-3 1,-7 0 0,0 0-1,2-3 66,3-4 0,2 5 0,-10-17 0,-1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964"/>
    </inkml:context>
    <inkml:brush xml:id="br0">
      <inkml:brushProperty name="width" value="0.08571" units="cm"/>
      <inkml:brushProperty name="height" value="0.08571" units="cm"/>
    </inkml:brush>
  </inkml:definitions>
  <inkml:trace contextRef="#ctx0" brushRef="#br0">43 1 8202,'0'44'-123,"0"3"0,-3 4 1,-1 3-1,-3 4 0,2 0 1,3 1-105,2-3 1,-3 0 0,-1 4 0,-3-1 236,2-3 0,3-3 0,2 3-58,0-7 0,0-4 0,0-3 0,0-3-63,0-4 0,0-4 111,0-10 0,0 0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2.248"/>
    </inkml:context>
    <inkml:brush xml:id="br0">
      <inkml:brushProperty name="width" value="0.08571" units="cm"/>
      <inkml:brushProperty name="height" value="0.08571" units="cm"/>
    </inkml:brush>
  </inkml:definitions>
  <inkml:trace contextRef="#ctx0" brushRef="#br0">22 1 8212,'-3'63'-140,"-1"-3"0,-3-1 0,2-6 0,3-1-208,2-6 0,0-8 0,0-6 382,0-1-34,0-13 0,0 10 0,0-4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876"/>
    </inkml:context>
    <inkml:brush xml:id="br0">
      <inkml:brushProperty name="width" value="0.08571" units="cm"/>
      <inkml:brushProperty name="height" value="0.08571" units="cm"/>
    </inkml:brush>
  </inkml:definitions>
  <inkml:trace contextRef="#ctx0" brushRef="#br0">28 156 7982,'-10'-8'-949,"-5"6"1226,13-5 1,2 7 50,11 0 1,5 0-1,1 0-74,0 0 0,-5 0 0,-1 0-85,2 0 0,3 0 0,1 0-74,0 0 0,0-6 1,1 0-1,-1 0-119,0-1 0,6 3 0,0-6 0,0 1-26,2-1 1,-4 6 0,5-3 0,1 1 44,0 0 1,-4 1 0,4 5 0,-1-2-65,1-4 1,-4 4-1,4-4 1,-1 4-1514,1 2 1582,2-7 0,5-3 0,1-7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296"/>
    </inkml:context>
    <inkml:brush xml:id="br0">
      <inkml:brushProperty name="width" value="0.08571" units="cm"/>
      <inkml:brushProperty name="height" value="0.08571" units="cm"/>
    </inkml:brush>
  </inkml:definitions>
  <inkml:trace contextRef="#ctx0" brushRef="#br0">0 69 7586,'0'9'-1105,"6"-3"1309,-1-12-97,9 5 0,-5-7-57,9 8 0,-1 0 1,0 0-48,0 0 0,0 0 0,1 0 0,1 0 6,4 0 1,-4 0 0,6 0 0,-1 0-30,5 0 0,4 0 0,1-2 0,-2-2-6,-3-2 0,4-1 0,-7 3 1,3-2-89,0 2 0,-8 2 1,2 2-1,-2-1-83,2-5 1,-4 4 196,4-4 0,3-3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9.544"/>
    </inkml:context>
    <inkml:brush xml:id="br0">
      <inkml:brushProperty name="width" value="0.17143" units="cm"/>
      <inkml:brushProperty name="height" value="0.17143" units="cm"/>
    </inkml:brush>
  </inkml:definitions>
  <inkml:trace contextRef="#ctx0" brushRef="#br0">253 169 8231,'0'-21'-292,"2"0"462,5 0 0,3 7 1,6 2-10,-2 3 1,-9-1 0,4 6-64,0-3 1,-4 0 142,9 7 1,0-10-151,7-4 1,0 5 0,0 2 28,0 5 1,0 2-1,0 0 1,0 0-214,0 0 1,0 0-1,2 0 1,3 2-54,2 5 0,0-2 0,-7 6 0,0 1 109,0 0 0,0-1 1,2 6-1,3-3 34,2 2 0,0 3 0,-7-1 1,0-1 31,0-3 1,0 2 0,0 10 0,0-1 87,0-6 0,0 9 0,0-7 0,0 2-61,0 1 0,-2-3 1,-3 2-1,-4 3 26,-3 2 0,5 7 1,-7-7-1,0-3 35,2-1 1,-6 4-1,6 0 1,-2 0-90,0 2 1,0-7 0,-7 5 0,2-2-9,5 2 1,-4-5-1,4 5 1,-5-2-15,-2 2 0,0-5 0,0 8 0,0-3 61,0 0 0,0 7 0,0-5 1,-2 0 6,-5 1 1,4 4 0,-6-5 0,2 0-40,0 1 0,-2-3 0,4-5 1,-2 3-92,2 2 0,-4 0 0,0-7 0,-1 2 4,1 5 0,-5-5 1,5 5-1,-3-4 37,-4-3 1,-3 7 0,0 0 0,3-3 46,2-1 0,0 4 0,-7 0 0,0-3-19,0-1 1,0 4 0,0 0 0,0-3 3,0-1 0,0 4 0,-2 0 0,-3-3 9,-2-1 0,-2-3 0,4 2 1,-4 3 24,-3 2 0,5 0 0,-5-7 1,1 0 6,-1 0 1,7-7 0,-4 0 0,2 0-46,0-3 1,-7 8-1,5-7 1,-1 2-9,1 0 1,0-7 0,4 4 0,-2 1-280,2 0 1,-4-8-1,2 3-663,2-4 1,3-3 936,2 0 0,9-10 0,3-1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860"/>
    </inkml:context>
    <inkml:brush xml:id="br0">
      <inkml:brushProperty name="width" value="0.08571" units="cm"/>
      <inkml:brushProperty name="height" value="0.08571" units="cm"/>
    </inkml:brush>
  </inkml:definitions>
  <inkml:trace contextRef="#ctx0" brushRef="#br0">35 155 8225,'-11'6'-878,"-1"-1"1,8 3 1156,-1-2-117,3-4 0,4 5 22,3-7 1,-1-2 0,8-1 0,1-3-114,2 2 0,2 2 0,1 2 0,-1-2-58,0-4 0,6 5 0,0-5 0,-2 4-39,-2 2 0,0 0 0,2-2 0,2-2 4,-2-2 0,-2 1 0,-2 5 0,2 0 9,4 0 0,-2 0 0,6 0 0,-2 0-7,-4 0 1,4-6 0,0-2 0,0 1-10,-1-1 0,7-5 0,-4 1 0,0-1 18,-5 1 0,3-3 11,-2 4 0,8-5 0,-4-1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9.941"/>
    </inkml:context>
    <inkml:brush xml:id="br0">
      <inkml:brushProperty name="width" value="0.08571" units="cm"/>
      <inkml:brushProperty name="height" value="0.08571" units="cm"/>
    </inkml:brush>
  </inkml:definitions>
  <inkml:trace contextRef="#ctx0" brushRef="#br0">0 1 7207,'12'0'-188,"-1"0"1,-5 0 335,5 0-223,1 0 1,5 2-1,0 1-538,0 3 613,1 0 0,-1 2 0,0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259"/>
    </inkml:context>
    <inkml:brush xml:id="br0">
      <inkml:brushProperty name="width" value="0.08571" units="cm"/>
      <inkml:brushProperty name="height" value="0.08571" units="cm"/>
    </inkml:brush>
  </inkml:definitions>
  <inkml:trace contextRef="#ctx0" brushRef="#br0">121 0 7075,'-15'17'-156,"4"1"1,-3 1 0,7 2-1,-1 4 203,0 1 1,1 3 0,3 5 0,-2 1 20,2-1 1,2 6-1,2 2 1,-2 2 8,-3 4 1,3 2 0,-4 1-1,4 1-201,2 0 0,0-1 0,-2 1 0,-2-1-123,-1 1 0,-1-8 247,6-4 0,0 4 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649"/>
    </inkml:context>
    <inkml:brush xml:id="br0">
      <inkml:brushProperty name="width" value="0.08571" units="cm"/>
      <inkml:brushProperty name="height" value="0.08571" units="cm"/>
    </inkml:brush>
  </inkml:definitions>
  <inkml:trace contextRef="#ctx0" brushRef="#br0">256 1 8382,'-5'17'-458,"-3"2"1,-2 2 0,-1 2 437,1-2 1,-5 11 0,6 3 0,-3 3 227,1 4 0,1 2 0,-3 10 0,3-1-114,2-1 1,-3 3-1,5-9 1,1 4 3,-3 1 1,6-1-1,-6-2 1,3-2-63,-1 1 1,-2-3 0,4 0 0,-1-2-82,1-4 0,-4 5 1,1-3-1,-1-4-250,0-5 0,3-1 0,3-5-59,-4 2 1,4-6 67,-4 2 1,6-14-1,4-9 286,2-9 0,7-14 0,-3-4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093"/>
    </inkml:context>
    <inkml:brush xml:id="br0">
      <inkml:brushProperty name="width" value="0.08571" units="cm"/>
      <inkml:brushProperty name="height" value="0.08571" units="cm"/>
    </inkml:brush>
  </inkml:definitions>
  <inkml:trace contextRef="#ctx0" brushRef="#br0">1136 1 8382,'-2'15'-412,"-4"-1"1,-3-3 248,-1 3 1,-5 1 0,3 2 390,-3 0 0,4-7 0,-1-3-136,-1 1 0,-2-6 0,-3 6 0,1-3-32,0 1 0,0 0 1,-2-6-1,-2 0-19,-2 0 0,-2 2 1,4 2-1,-4 1-66,-2-1 1,-1-2 0,-7-2-1,1 0 19,-1 0 0,1 0 1,0 0-1,1 0-52,4 0 0,-5 0 0,2 0 0,-7-2 94,1-4 0,2 4 0,3-3 0,3 3 0,1 2 0,6 0 0,-4 0 1,3 0-56,3 0 1,-4 0 0,2 0 0,2 0-287,2 0 1,1 0-540,1 0 844,0-8 0,7-1 0,3-9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733"/>
    </inkml:context>
    <inkml:brush xml:id="br0">
      <inkml:brushProperty name="width" value="0.08571" units="cm"/>
      <inkml:brushProperty name="height" value="0.08571" units="cm"/>
    </inkml:brush>
  </inkml:definitions>
  <inkml:trace contextRef="#ctx0" brushRef="#br0">345 0 8331,'-29'10'0,"2"-3"0,3-1 0,3 0 0,1-1 0,3 3 0,0-6 0,0 4 0,0 1 0,-1 1 0,1 2-19,0 3 1,0-3 0,0 1-160,-1 2 1,1 3 0,2 1 177,3 0 0,5 0 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7.412"/>
    </inkml:context>
    <inkml:brush xml:id="br0">
      <inkml:brushProperty name="width" value="0.11429" units="cm"/>
      <inkml:brushProperty name="height" value="0.11429" units="cm"/>
    </inkml:brush>
  </inkml:definitions>
  <inkml:trace contextRef="#ctx0" brushRef="#br0">33 69 7877,'-11'0'1104,"-1"0"-754,8 8 1,-1-1-165,10 5 1,-1-4 0,8-7-114,1 5 1,2-4-1,3 4 1,-1-2-3,0 1 0,0-3 0,0 4 0,0-4-102,1-2 0,-1 0 0,0 0 20,0 0 0,6-6 1,0-1-1,-2-1-21,-2 0 0,-2-3 0,1 3 1,-1 0 26,0 1 1,0-1 0,0 4-26,1-1 0,-1-7 1,0 6-1,0 3-3,0 1 1,1 2 0,-3-2 0,-2-2 18,-1-2 0,-1 1 1,6 3-32,1-4 1,-1 4 0,0-4-65,0 4 0,-5 2 1,-1 0-124,3 0 0,1 0 1,2 0-142,0 0 0,0 0 0,1 0-292,-1 0 1,-6 6 639,1 0 1,-1 0 0,6-6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301"/>
    </inkml:context>
    <inkml:brush xml:id="br0">
      <inkml:brushProperty name="width" value="0.08571" units="cm"/>
      <inkml:brushProperty name="height" value="0.08571" units="cm"/>
    </inkml:brush>
  </inkml:definitions>
  <inkml:trace contextRef="#ctx0" brushRef="#br0">1 207 6429,'17'0'174,"0"-2"0,0-2-49,0-2 0,2-7 1,2 1-1,2-1 20,-2 1 0,0-1 1,0 5-94,2-1 1,0 5 0,-6-2-4,1 4 1,-1 1 0,0-3 0,0-2 0,0 2-38,1 2 1,-1-4 0,0 1 0,0-1-31,0-2 1,1 5 0,-1-7 0,0 2-17,0 5 0,6-5 1,0 2-1,-2 2 23,-2 2 0,-2 2 0,1 0 0,-1 0 5,0 0 1,0 0 0,0 0-1,1 0 5,-1 0 0,-6 0 0,1 0 0,1 0-82,2 0 0,-3 0 0,-1 0-56,3 0 0,1 0 0,2 0 25,0 0 0,1 0 0,-1 0 114,0 0 0,0-7 0,0-3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893"/>
    </inkml:context>
    <inkml:brush xml:id="br0">
      <inkml:brushProperty name="width" value="0.08571" units="cm"/>
      <inkml:brushProperty name="height" value="0.08571" units="cm"/>
    </inkml:brush>
  </inkml:definitions>
  <inkml:trace contextRef="#ctx0" brushRef="#br0">1 155 7020,'7'-9'428,"5"1"-288,3 1 0,-4 5 0,1-4-34,1 4 1,2 2 0,3 0 0,-1 0-71,0 0 1,6 0-1,0 0 1,0 0-50,2 0 0,1-2 1,9-2-1,-3-3 25,-3-3 0,9 4 0,-3-5 0,-1-1-47,-3 3 0,1-1 0,-5 6 0,2-1-20,-1 1 1,-7 2 0,2 0 0,-4-2-231,-2-1 0,1-1 285,-1 6 0,8-8 0,1-1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180"/>
    </inkml:context>
    <inkml:brush xml:id="br0">
      <inkml:brushProperty name="width" value="0.08571" units="cm"/>
      <inkml:brushProperty name="height" value="0.08571" units="cm"/>
    </inkml:brush>
  </inkml:definitions>
  <inkml:trace contextRef="#ctx0" brushRef="#br0">102 18 8103,'-17'0'-1795,"5"0"1831,1 0 33,7-8 1,-5 6 26,3-3 1,-2 5-47,-3 5 1,1-3 76,4 4-34,5-4 0,-5-2 0,10-2 518,1-4 1,3 4-397,-2-3 0,-2 3 1,7 2-88,2 0 0,3 0 0,1 0 1,2 0-52,4 0 1,-4 0 0,6 0-1,-2 0-177,0 0 0,7 0 0,-3 0 0,2 2-277,-1 3 0,1-3 1,5 6 376,1 0 0,-1-6 0,1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7.224"/>
    </inkml:context>
    <inkml:brush xml:id="br0">
      <inkml:brushProperty name="width" value="0.17143" units="cm"/>
      <inkml:brushProperty name="height" value="0.17143" units="cm"/>
    </inkml:brush>
  </inkml:definitions>
  <inkml:trace contextRef="#ctx0" brushRef="#br0">64 0 6302,'-12'9'396,"5"5"0,5-2 0,2 2-280,0 2 1,0-4 0,0 2-40,0 2 0,0 3 0,0 2-13,0 0 1,0 0 0,0 0-17,0 0 1,0 0-1,0 0-19,0 0 1,0 0-1,0 2 1,0 3 7,0 2 1,0 0-1,0-5 1,0 3-39,0 2 1,0 0-1,0-5 1,0 3 14,0 2 1,0 0-1,0-5 1,0 3-14,0 2 0,0 0 1,0-7-1,0 2 23,0 5 0,0-4 0,0 4 0,0-5-4,0-2 1,0 2 0,0 3-1,0 2 30,0-2 0,0 4 1,0-2-1,0 0 13,0 2 0,0-6 0,0 4 0,0-5-16,0-2 0,0 0 0,0 0 0,0 0-18,0 0 1,0 0 0,0 0 0,0 0-46,0 0 1,0 0-1,0 2 1,0 3 19,0 2 1,0 0-1,0-7 1,0 0-12,0 0 0,0 2 0,0 3 0,0 2 31,0-2 1,0-3 0,0-2 0,0 0-8,0 0 0,0 0 0,0 0 0,0 0-3,0 0 0,0 0 0,0 0 1,0 2-13,0 5 1,0-4 0,0 6 0,0-2 2,0 0 0,0 7 0,0-7 0,0-2-5,0-3 0,0 5 1,0 0-1,0-2 6,0-3 1,0 0-1,0 3 1,0 2-6,0-2 0,0-3 1,0-2-1,0 0 2,0 0 0,0 0 0,-3 2 0,-1 3-3,-3 2 0,0 0 0,7-7 0,0 2-13,0 5 1,0-4-1,0 4 1,0-5 7,0-2 0,0 0 1,0 0-1,0 0 4,0 0 0,0 0 0,0 0 1,0 0 0,0 0 0,0 7 0,0 0 0,0-2 1,0-3 0,0 5 0,0 0 0,0-2 0,0-3 0,0-2 0,0 0 0,0 0 2,0 0 0,0 2 0,0 3-1,0 2 1,0 0-1,0-7 1,-3 0-3,-4 0 0,5 0 0,-5 0-15,5 0 1,2-7-15,0 0 0,0 0 18,0 7 1,0 0 4,0 0 1,0 0 0,0 0 0,0 0 39,0 0 0,0-7 0,0 0 0,0 2 25,0 3 0,0-5 0,0 0-33,0 2 1,0 3-1,0 2-4,0 0 1,0-7-259,0 0-1019,0-9-50,0 4 1305,0-9 0,9 0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680"/>
    </inkml:context>
    <inkml:brush xml:id="br0">
      <inkml:brushProperty name="width" value="0.08571" units="cm"/>
      <inkml:brushProperty name="height" value="0.08571" units="cm"/>
    </inkml:brush>
  </inkml:definitions>
  <inkml:trace contextRef="#ctx0" brushRef="#br0">50 69 8095,'-17'0'418,"6"0"589,-1 0-855,8 0 0,-1 0-156,10 0 1,5 8 0,7 1-1,2 1 146,4-4 0,-2-4 1,8-2-1,1 0-266,3 0 1,1 0 0,1 0 0,-1 0 68,0 0 1,7 0 0,-1 0 0,0-2-132,2-4 0,-6 4 1,6-6-1,-2 3-169,1-1 1,-1-6 0,-6 5 0,0-1 354,1 1 0,-1-15 0,1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8.195"/>
    </inkml:context>
    <inkml:brush xml:id="br0">
      <inkml:brushProperty name="width" value="0.08571" units="cm"/>
      <inkml:brushProperty name="height" value="0.08571" units="cm"/>
    </inkml:brush>
  </inkml:definitions>
  <inkml:trace contextRef="#ctx0" brushRef="#br0">1 1 10428,'17'0'323,"0"0"0,0 0 0,0 0-294,1 0 1,5 0 0,1 0 0,3 0-349,4 0 0,-5 0 1,3 0-1,2 2 117,1 3 1,3-3-1,-1 4 1,0-4 201,1-2 0,-1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9.991"/>
    </inkml:context>
    <inkml:brush xml:id="br0">
      <inkml:brushProperty name="width" value="0.08571" units="cm"/>
      <inkml:brushProperty name="height" value="0.08571" units="cm"/>
    </inkml:brush>
  </inkml:definitions>
  <inkml:trace contextRef="#ctx0" brushRef="#br0">33 69 7311,'-11'0'623,"-1"0"0,9 2-329,-3 4 0,6-4-122,6 4 0,-3-5 0,9-1 12,1 0 1,-3 0 0,1 0-139,3 0 0,1-1 0,2-3 1,0-2-25,0 2 1,-5 2 0,-1 2 0,3-2-21,1-3 1,2 3 0,0-4 0,1 2 41,-1-2 0,0 4 1,0-3-1,0 1-65,1-2 1,-1 4-1,0-3 1,0 1 21,0-2 0,-5 4 0,-1-4 0,3 4 49,1 2 0,-3 0 1,-1 0-12,2 0 0,3 0-10,1 0 0,-6 0 1,1 2 24,1 4 1,-3-4-1,1 4-11,3-4 0,-5-2 0,3 0-37,1 0 1,0 2-1,1 1 16,-3 3 1,1 0 0,5-6-56,0 0 0,-6 0 1,1 0 25,1 0 0,-3 0 0,1 0-58,3 0 0,-5 0 52,3 0 1,-1 0 28,6 0 1,-5 0-14,-1 0 1,-5 0-300,6 0 1,-7 0 188,7 0 0,-1 0 107,6 0 0,-7 0 0,-2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9:01.133"/>
    </inkml:context>
    <inkml:brush xml:id="br0">
      <inkml:brushProperty name="width" value="0.08571" units="cm"/>
      <inkml:brushProperty name="height" value="0.08571" units="cm"/>
    </inkml:brush>
  </inkml:definitions>
  <inkml:trace contextRef="#ctx0" brushRef="#br0">17 70 6035,'-7'-10'1619,"5"2"-1379,-6 8 0,8-2-107,0-3 0,2 3 0,4-6-23,5 0 1,-1 7-1,1-5 1,3 4-39,1 2 1,-3-6 0,-1 0-1,2 3-75,3 1 0,-5 2 1,1 0 12,1 0 1,2 0 0,1 2 0,-3 1 39,-2 3 1,-5 0 0,6-6-41,1 0 1,2 0-1,2 0 1,1 0 2,-1 0 0,0 0 1,0 0-26,0 0 1,1 0-1,-1 0-15,0 0 1,0 6 26,0-1 0,-1 3 0,-3-4 36,-1 2 0,-7-1 264,7-5 1,-1 0-258,6 0 1,-5 0-6,-1 0 1,1 0-51,5 0 1,0 0-3,0 0 0,-5 0 0,-1 0 118,3 0 1,-5-5 0,3-1-52,1 2 0,-3-4 1,1 3-1,3 1 1,-5 2 25,3 2 1,-7 0-247,7 0 0,-1 0 115,6 0 0,-5 0-178,-1 0 0,1-6-367,5 0 0,-6 1-241,1 5 838,-8 7 0,11-5 0,-5 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4.602"/>
    </inkml:context>
    <inkml:brush xml:id="br0">
      <inkml:brushProperty name="width" value="0.08571" units="cm"/>
      <inkml:brushProperty name="height" value="0.08571" units="cm"/>
    </inkml:brush>
  </inkml:definitions>
  <inkml:trace contextRef="#ctx0" brushRef="#br0">1 138 8580,'8'-15'-904,"3"3"0,-1-1 1223,1 7 0,-5-6-33,5 7 0,-5-1-183,5 6 0,1 0 1,5 0-63,0 0 0,0 0 0,1 0 0,-1 0-31,0 0 1,0 0 0,0 0 0,3 0-6,3 0 0,-2-6 1,5-1-1,-1-1 17,-4 0 0,4 1 1,-2 3-1,-2-2-33,-2 2 0,-2 1 1,0-1-1,1-2-57,-1 2 0,2 2 0,2 2-80,2 0 0,0 0 1,-6 0-1,0 2-120,0 4 0,1-4 1,1 4 267,4-5 0,3 7 0,9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5.159"/>
    </inkml:context>
    <inkml:brush xml:id="br0">
      <inkml:brushProperty name="width" value="0.11429" units="cm"/>
      <inkml:brushProperty name="height" value="0.11429" units="cm"/>
    </inkml:brush>
  </inkml:definitions>
  <inkml:trace contextRef="#ctx0" brushRef="#br0">17 155 10391,'-9'-8'-332,"3"-3"1,4 1 841,2-1 0,2 5-268,4-6 1,3 7 0,10-5 0,2 1 0,2-1-20,-2-3 0,4 3 0,-2 1 0,-2 1-149,-2 4 0,4-4 1,0 3-1,-2 1-81,-2 2 0,0 2 0,2 0 0,2 0-31,-2 0 1,4 0 0,0 0 0,2 2 13,3 4 1,3-4 0,1 3 0,1-3-55,-1-2 1,6 0 0,0 0 0,0-2-183,3-3 0,-7 3 0,6-4 0,-2 4-1087,0 2 1286,0 0 0,2 0 1,2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1.961"/>
    </inkml:context>
    <inkml:brush xml:id="br0">
      <inkml:brushProperty name="width" value="0.34286" units="cm"/>
      <inkml:brushProperty name="height" value="0.34286" units="cm"/>
    </inkml:brush>
  </inkml:definitions>
  <inkml:trace contextRef="#ctx0" brushRef="#br0">106 294 8269,'-14'0'-1000,"2"-2"0,1-3 1071,-1-2 0,5 0 0,-5 5 236,3-5-49,2 5-90,-2-8-80,6 10-13,-6-9-154,9 7 109,0-8 1,7 8-1,2-3 70,3-2 0,-5 0-29,7 7-30,0-9-6,-2 7-46,6-8 0,-13 10 78,9 0-14,0 0-65,-2 0 26,6 0 0,-6 0 1,9 0 27,0 0-28,-9 0 0,6 0 1,-1 0-1,6 0 12,5 0 0,0-7 0,-5-2 1,3 0-6,2-1 1,7-4 0,-5 7 0,3 3-8,4 1 1,-4-4 0,0 0 0,-3 3-6,-4 1 0,4 3 1,-2 3 55,-2 4 1,-3-3 0,-2 8 0,0-3-1,-2-2 11,-5 3 1,7-8-1,-3 5-53,8-5 0,2-2 1,-7 0-1,2 0 1,3 0-8,2 0 1,2-7-1,-4 0 1,2 0 17,-3-2 0,6 7 0,-3-5 0,-3 4 18,-1 3 1,-3 0 0,0 0-21,0 0 0,0 3 1,0 1-1,2 3 0,3-2-7,2-3 1,0-2 0,-7 0-1,0 0-26,0 0 1,7 0 0,2 0 0,3 0 22,4 0 0,-4-7 1,2-2-1,0 0 26,-3-1 1,8-4 0,-5 5 0,2 0-19,-2-1 0,5 3 1,-7 5-1,2-3 8,0-2 0,-10 0 0,3 7 0,-2 0-37,2 0 1,-5 0 0,8 0-1,-3 0-14,0 0 1,7 0 0,-5 0 0,3 0 1,4 0 1,-4-2 0,-1-3-1,1-2 3,0 3 0,-5-6 1,4 3-1,-1 3 14,-6 1 0,-1 3 0,-3 0 0,0 0 34,0 0 1,0 0-1,0 0 1,2 0-26,5 0 1,-5 0 0,5 0 0,-2 3-14,2 4 0,-2-5 0,6 5 0,1-5-16,0-2 1,-5 0-1,4 0 1,1 0 70,0 0 0,-8 0 0,6 0 0,-3 0-4,0 0 1,2 7 0,-4 0 0,2-2 65,-3-3 0,6-2 0,-3 0 0,0 0-60,2 0 0,-7 7 0,8 0 0,-3-2-136,0-3 1,2-2 0,-4 0 154,2 0-68,0 0 1,0 0 0,0 0-258,-3 0 252,-1 0 3,6 0 106,-7 0-109,8 10-10,-10-8 7,0 7 223,9-9-217,-7 10 18,8-8 0,-3 10 0,2-8 1,0 3-5,1-2 0,6-3 0,-2-2 0,5 0-23,2 0 0,0 0 0,-3 0 0,-1 0 2,-3 0 1,0 0-1,7 0 1,0 0 42,0 0 1,-7 0 0,0 0 0,2 0 25,3 0 1,2 0 0,0 3-32,0 4 0,0-5 1,0 5-1,-3-5 1,-1-2-5,-3 0 1,0 0 0,7 0 0,0 0-24,0 0 1,7-2 0,2-3 0,0-4-18,1-3 1,-1 1 0,-2-6 0,5 6 18,-1 1 1,6-4 0,-10 7 0,-3 3 0,-1 1 1,-6-4 0,-1 0 0,-6 3 74,-1 1 1,-1 3 0,-4 0 0,2 0-74,-3 0 1,6 0 0,-1 0 0,3 0-14,4 0 1,0 0 0,0 0-13,-2 0 0,0-2 1,5-3-1,-3-2 0,-2 3 15,3 1 1,-6 3 0,1 0 0,-3 0 10,-4 0 1,-3 0-1,-2 0 1,0 0 11,0 0 0,0 0 0,0 0-24,0 0 1,0 7 0,0 0-1,0-2-8,0-3 0,0-2 0,0 0 1,0 0-21,0 0 1,0 0-1,0 0 11,0 0 1,7 0 0,0 0 55,-2 0 0,-3 3 0,-2 1-42,0 3 0,0 0 0,0-7 1,3 0-1,1 0 2,3 0 0,0 0 0,-7 0-15,0 0 1,0 0 0,0 0-12,0 0 0,0 0 14,0 0 1,0 0 0,0 0-8,0 0 0,-7 0 0,0 0 0,3 0-49,1 0 0,-4 0 0,0 0 9,3 0 1,-6 0-94,3 0 153,-9 0 0,7 0-28,-5 0 1,-3 0-15,10 0 18,-9 0 7,4 0 22,-9 10-1,0-8 0,0 10-16,0-5 1,0-3 4,0 10 0,-7 0 1,-2 7-20,-3 0 0,5-7 0,-4 0 0,1 3-71,6 1 1,-6 3-1,1 3 1,0 1-13,-1 3 1,-4 7 0,5-7 0,0 0-236,-1 3 1,-4-8 0,7 5 0,3-5-111,1-2 0,6-2 0,4-3 0,7-4 448,4-3 0,13-2 0,1-7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44.986"/>
    </inkml:context>
    <inkml:brush xml:id="br0">
      <inkml:brushProperty name="width" value="0.34286" units="cm"/>
      <inkml:brushProperty name="height" value="0.34286" units="cm"/>
    </inkml:brush>
  </inkml:definitions>
  <inkml:trace contextRef="#ctx0" brushRef="#br0">1 399 7254,'21'0'88,"-7"0"0,0 0 1,2 0 132,3 0 1,-5 0 0,0 0-112,2 0 0,-4 0 0,2 0-75,2 0 1,-4 0 0,2 0-49,2 0 0,-4 0 0,2 0-7,2 0 1,3 0 0,2 0 0,0 0-27,0 0 1,0 0 0,0 0 0,2 0 36,5 0 0,-4 0 0,6 0 0,-2 0 7,0 0 1,7 0 0,-7 0 0,-2 0 0,-3 0 1,5 0 0,0 0 0,-2 0-67,-3 0 0,-2 0 0,0 0 0,0 0 57,0 0 0,0 0 0,0 0 0,0 0 15,0 0 1,7 0 0,0 0 0,0 0 2,2 0 1,-6 0-1,6 0 1,-2 0 5,0 0 1,2 0 0,-4 0 0,4 0-2,3 0 0,-5 0 0,5 0 0,-1 3-14,1 4 1,0-5 0,4 5-1,-2-5-1,2-2 0,-4 3 1,2 1-1,0 3-1,-2-2 1,4-3 0,-7-2 0,1 0-1,-1 0 0,0 0 0,-4 0 0,2 0 5,-2 0 1,4 0 0,0-2 0,1-3 9,-1-2 1,5 0 0,-5 7 0,1 0-7,-1 0 1,7 0-1,-2 0 1,3 0-1,-3 0 0,4 0 0,-4 0 0,3 0 14,-3 0 1,4 0-1,-6 0 1,2 0-4,0 0 0,-3 0 0,6 0 1,-3 0 2,2 0 0,0 0 0,1 0 0,-3 0-14,2 0 1,3 0 0,2 0-1,0 0-5,0 0 0,0-7 0,0 0 0,0 3 2,0 1 1,0 3-1,0-2 1,-3-3-6,-4-2 0,5 0 1,-5 7-1,5-2 14,2-5 0,0 5 0,0-5 1,0 2 51,0-2 0,0 5 0,2-5 1,3 4-40,2 3 0,0-7 1,-7 0-1,0 3-16,0 1 0,0 3 0,0-2 0,0-3 12,0-2 1,0 0 0,0 7 0,0-2-41,0-5 1,7 5-1,0-5 1,-3 4 59,-1 3 0,4 0 0,2 0 0,0 0 8,1 0 0,-3 0 0,-5 0 0,3 0-37,2 0 1,0 0-1,-10 0 1,-1 0-10,-3 0 1,0-7 0,7 0 0,-3 3-10,-4 1 0,5 3 0,-7 0 0,2 0-9,0 0 1,-3 0-1,6 0 1,-3 0 8,2 0 1,3 0-1,2 0 1,0 0 4,0 0 0,0 0 0,0 0 0,0 0 1,0 0 0,0 0 0,-3 0 0,-1 0 0,-3 0 0,-3 0 0,6 0-4,-3 0 1,-3 0-1,6 0 1,-6 0-1,1 0 3,0 0 1,-1 0-1,6 0 1,-3 0-1,2 0 1,0-7 0,1 0 0,-3 3-1,2 1 0,3 3 0,2 0 1,-3 0 17,-4 0 1,5 0 0,-5 0 0,2 0-7,-2 0 1,5 3-1,-5 1 1,2 3-7,-2-2 1,5-3 0,-5-2 0,5 0-24,2 0 1,0 0-1,0 0 1,0 0-17,0 0 0,0 0 1,0 0 28,0 0 1,-7 0 0,0 0 0,2 0 0,3 0 5,2 0 0,0 0 0,0 0 0,0 3 77,0 4 1,-3-5 0,-2 5 0,-2-5-34,3-2 1,-6 0 0,3 0-1,0 0-52,-2 0 0,7 0 1,-5 0-1,2 0 26,-2 0 0,5 0 0,-5 0 1,4 0-54,3 0 0,0 0 0,3 0 0,1 0 7,3 0 0,0 0 1,-7 0-1,0 0 35,0 0 1,7 0 0,0 0 17,-2 0 1,-3 0 0,-2 0-1,0 0 1,0 0-13,0 0 0,0 0 0,0 0 0,0 0 10,0 0 1,0 0 0,0 0-1,0 0-24,0 0 0,7 0 0,3 0 1,-1-2-21,0-5 0,1 5 0,-6-5 0,3 4 1,-2 3 0,0-2 0,-1-3 0,3-2 5,-2 3 0,-3-1 1,-2 0-1,0-2 7,0 3 0,0 1 1,0 3-1,3-2 76,4-5 0,-3 5 1,8-5-32,-3 4 0,1 3 0,-3-2 1,4-3-1,1-2-31,-5 3 0,-2 1 0,-1 3 0,3 0-61,-2 0 1,-3-2 0,-2-3-1,0-2 38,0 3 0,0 1 0,0 3 0,0 0 11,0 0 0,0 0 1,0 0-1,0 0 11,0 0 0,7 0 0,0 0 0,-2 0 3,-3 0 1,-2 0-1,0 0 1,0 0-4,0 0 1,3 0-1,1 0 1,3 0-9,-2 0 0,0 0 1,-1 0 0,3 0 0,3 0 0,-6 0 1,6 0-1,-1 0 0,0 0 0,5 0 0,-4 0 1,-1 0-1,0 0 1,5 0-1,-4 0 1,-1 0 0,0 0 0,1 0 0,-6 0 0,3 0 0,-2 0 0,4 0 0,-2 0 0,0 0 42,2 0 1,-4 0 0,9 0 0,0 0-12,-2 0 0,4 0 1,-7 0-1,3 0-49,4 0 0,1 0 1,-1 0-1,-4 0-9,-3 0 1,5 7 0,-5 0 0,1-2 19,-1-3 0,0-2 1,-4 0-1,4 0-1,3 0 1,-7 0 0,2 0-1,-3 0 77,3 0 1,-4 0 0,6 0 0,-2 0-127,0 0 1,0 0-1,-5 0 1,3 0-53,2 0 0,0 0 0,-7 0 0,0 0 71,0 0 1,0 0 0,0 0-1,0 0 24,0 0 0,2 0 0,3 0 0,2 0 41,-2 0 0,4 0 0,-2 0 0,-2 0-9,-3 0 0,5 0 0,0 0 1,-2 0-28,-3 0 1,3 0 0,-1 0 0,-1 0 7,1 0 0,1 0 0,-7 0 0,-3 0-9,-2 0 1,7 0 0,7 0-1,-2-2 21,-3-5 1,-2 5-1,2-5 1,3 4 4,2 3 1,0 0 0,-7 0 0,0 0 35,0 0 0,0 0 1,0 0-1,-2 0 17,-5 0 0,4 0 0,-4 0 0,3 0 10,-3 0 1,4 0-1,-4 0 1,5 3-68,2 4 0,0-5 1,0 5-1,0-5 14,0-2 1,0 0 0,0 0 0,0 0-4,0 0 1,0 0 0,0 0-1,0 0-83,0 0 0,-2 0 0,-3 0 0,-2 0 57,2 0 1,3 0-1,2 0 1,0 0 1,0 0 0,-2 0 0,-3 0 0,-2 0-14,2 0 1,10 0 0,2 0 0,-2 0-28,-3 0 1,-2-7 0,0 0 0,0 3 15,0 1 0,0 3 1,-3 0-1,-1 0 9,-3 0 0,0 0 0,7 0 1,-3 0 19,-4 0 1,5 0 0,-5 0 0,2 0-18,-2 0 0,5 0 0,-5 0 0,5 0-10,2 0 1,-7 0 0,0 0-1,0 0 8,-3 0 1,8 0-1,-7 0 1,2 0 15,0 0 0,0 0 0,4 0 0,-1 0-3,-3 0 1,0 0-1,7 0 1,0 0-17,0 0 0,-7 0 1,0 0-1,2 0-59,3 0 0,-1 0 1,-1 0-1,-6 0 60,-1 0 1,6 0-1,-2-2 1,2-3-20,-2-2 0,5 0 1,-5 7-1,2 0 15,-2 0 1,5 0 0,-5-2 0,5-3 70,2-2 0,-7 0 0,0 7 0,0 0-36,-3 0 1,8 0 0,-7 0 0,2 0-20,0 0 0,-3 0 0,6 0 0,-6 0-29,-1 0 0,4-7 0,-5 0 0,0 3 17,1 1 1,6 3 0,-4 0 0,2 0-26,0 0 1,0 0-1,4 0 1,-1 0 29,-3 0 0,0 0 1,7 0-1,-3 0 12,-4 0 1,3 0 0,-8 0-1,0 0 0,1 0 1,-3 7 0,-7 0-1,0-2 29,0-3 0,7-2 0,0 0 0,-3 0-24,-1 0 1,-3 0 0,0 0-1,0 0-6,0 0 1,7 0-1,0 0 1,0 0-1,2 0 1,-7 0 0,5 0 0,-4 0-1,-3 0 1,7 0 0,0 0 0,-3 0-12,-1 0 1,-3 0-1,0 0 1,0 0 8,0 0 1,0 0 0,0 0 0,0 0-3,0 0 0,7 0 0,0 0 0,-3 0-11,-1 0 0,-3-2 0,2-3 0,3-2-29,2 3 0,7 1 0,-7 3 0,-3 0 35,-1 0 0,6 0 4,5 0 1,-5 0-1,-2 0 1,-4 0-7,-3 0 1,-7 0-1,0 0 1,2 0-54,3 0 1,-5 0-1,0 0 1,2 0-1,3 0 0,2 0 0,0 0 1,0 0 79,0 0 1,0 0-1,0 0 1,0-2 4,0-5 1,0 5 0,0-5 0,0 4 0,-7-4 60,0 0 0,0 0-77,7 7 1,0 0 0,0 0 0,0 0-29,0 0 0,0 7 1,0 0-32,0-2 1,0-3 17,0-2 1,0 0 23,0 0 1,-7 0 15,0 0 1,0 0 0,7 0-1,0 0 0,-7 0 0,0 0 0,2 0 0,3 0 1,2 0 1,0 0 1,0 0 0,0 0-46,0 0 0,0-2 1,0-3-3,0-2 0,-7 0 1,-1 7 33,4 0 0,1 0 1,3 0 25,0 0 1,0 0-10,0 0 0,0 0-11,0 0 1,-7 0-1,0 0-38,3 0 0,-6 0 0,3 0 24,3 0 0,-6 0 0,3 0-16,3 0 1,1 0-1,3 0 33,0 0 0,-7 0 1,0 0 78,3 0-46,-8 0-20,10 0 1,-8 0-52,10 0 1,0 0 0,0 0 42,0 0 1,-7 0 0,0 0 25,3 0 1,1 0-22,3 0 0,-7 0 19,0 0-33,0 0 1,7 0 0,0 0-12,0 0 1,-7 0 0,0 0 28,3 0 0,-6 0 0,3 0 1,-7 0 24,7 0 0,-9-2 124,2-5-5,-5 5-108,8-8 0,1 10-27,10 0 0,-7 0-48,0 0 1,-7 0-196,7 0 1,-7 0-536,7 0 755,-9 0 0,-14-9 0,-15-3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5.398"/>
    </inkml:context>
    <inkml:brush xml:id="br0">
      <inkml:brushProperty name="width" value="0.34286" units="cm"/>
      <inkml:brushProperty name="height" value="0.34286" units="cm"/>
    </inkml:brush>
  </inkml:definitions>
  <inkml:trace contextRef="#ctx0" brushRef="#br0">21 357 7527,'-11'-9'-1391,"4"-5"1362,4 5 1,3-3 75,0 5 822,0 5-694,0-17-96,0 17 0,3-8 0,1 8 56,3-5 1,10 5-12,-3-5 0,4 4-11,3 3 0,0 0-45,0 0 0,-7 0 1,0 0 5,3 0 0,1 0 1,3-2 5,0-5 1,0 5-1,0-5-35,0 4 1,0 3 0,0 0-1,0 0-5,0 0 0,0 0 0,0 0 0,0 0 4,0 0 1,0 0 0,0 0-1,0 0-8,0 0 1,0 0 0,0 0-11,0 0 0,3 0 1,1 0-1,3 0 0,-2 0 4,-3 0 1,-2 0 0,0 0-1,0 3 1,0 4 1,7-5 0,0 5 0,-2-5-3,-3-2 0,1 0 1,1 0-1,6 0 11,1 0 1,-4-7-1,7 0 1,3 0-2,1-2 0,3 7 0,-2-8 0,-3 3-31,-2 0 1,0 0 0,7 7-1,-2 0 1,-5 0 1,5 0 0,-8 0 0,3 0-18,0 0 1,-2 0 0,4 0 0,-4 0 22,-3 0 0,8 0 0,-3 0 0,4 0 15,3 0 1,0 0-1,0 0 1,0 0-3,0 0 1,0 0-1,0 0 1,0 0 2,0 0 0,0 0 0,0 0 0,-2 0-12,-5 0 0,5 0 0,-8 0 0,3 0 19,0 0 1,-7 3-1,5 1 1,0 6-29,-1 1 1,-4-6-1,5 4 1,0-2 2,-1 0 1,1 0 0,4-7 0,-4 0 13,-3 0 1,5 0 0,-4 0 0,-1 0 8,0 0 0,5 0 0,-4 0 0,-1 0-11,0 0 1,-2 0 0,-7 0-1,0 0 0,0 0 1,0 0 0,0 0-1,0 0-19,0 0 0,0 7 0,0 0 0,0-2-13,0-3 0,0-2 0,0 0 0,0 0 11,0 0 0,0 0 0,3-2 1,1-3 24,3-2 1,7 0 0,-4 5-1,-1-3-25,0-2 0,5-2 1,-4 4-1,1-2 4,6 3 0,-8-1 0,0 0 1,-2-2 12,0 3 1,7-1 0,-4 0-1,-1-2-5,0 3 1,5-6-1,-4 3 1,-1 3 13,0 1 0,8-4 1,-3 0-1,2 0-3,-2-2 0,5 4 0,-8-6 0,3 1 3,0 6 1,-2-6 0,4 3 0,-2 0 10,3-2 0,-6 7 0,3-5 1,3 4-19,1 3 1,-4-7 0,0 0-1,3 3-3,1 1 0,1 3 1,-3 0-1,-2 0-18,3 0 1,-1 0 0,0 0 0,-2 0 2,2 0 0,3 0 0,0 0 0,-3 0 16,-2 0 1,-2 0 0,4 0 0,-2 0 3,2 0 1,-4 0 0,2-2 0,0-3 18,-2-2 1,4 0 0,-7 7-1,3 0-16,4 0 1,1 0 0,-1 0 0,-4 0-34,-3 0 1,5 0-1,-5 0 1,1 0-7,-1 0 0,0 7 0,-4 3 0,4-1-95,3 0 1,-7-2 0,4-4-1,-2 1 154,0 3 0,7 0 0,-7-7 0,0 0-26,2 0 1,-6 0-1,6 0 1,-2 0-7,0 0 1,2 0-1,-4 0 1,2 0 10,-2 0 1,4 0 0,0 0 0,1 0 3,-1 0 0,-2 0 0,-5 0 1,3 0-30,2 0 1,0 0-1,-5 0 1,3 0 14,2 0 1,0 0 0,-7 0 0,0 0-4,0 0 1,0 0 0,0 0 0,0 0 6,0 0 1,0 0 0,0 0 0,0 0-10,0 0 1,0-7 0,0 0-1,0 3-10,0 1 1,0 3 0,0 0-2,0 0 1,0 0 0,0 0-8,0 0 1,-7 0-1,0 0-5,2 0 0,3 0 6,2 0 1,0 0 2,0 0 1,0 0 103,0 0 1,-7 0-47,0 0-110,0 0 0,0 0-144,0 0-486,-9 0-1393,4 0 2077,0 0 0,-6 10 0,6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56.466"/>
    </inkml:context>
    <inkml:brush xml:id="br0">
      <inkml:brushProperty name="width" value="0.34286" units="cm"/>
      <inkml:brushProperty name="height" value="0.34286" units="cm"/>
    </inkml:brush>
  </inkml:definitions>
  <inkml:trace contextRef="#ctx0" brushRef="#br0">1 21 7893,'21'3'-924,"0"4"1,-7-5 947,0 5-10,-10-5 1,6-4 199,-10-5 142,0 5-63,0-17-275,0 17 0,9-8 0,5 10-60,5 0 0,-5 0 0,0 0 32,2 0 1,3 0 0,2 3 0,0 1 35,0 3 0,0 3 0,2-6 1,3 6 77,2 1 0,9-4 0,-4 5 1,2 0-99,0-1 1,0-4 0,7 5 0,-3 0-70,-4-1 0,5-6 0,-5 4 1,2-2 48,-2 0 1,5 3-1,-7-6 1,2 3-2,0-2 1,-7-3-1,4-2 1,1 0 36,0 0 1,2 7 0,7 0 0,0-2-25,0-3 0,0-2 0,2 3 0,3 1-65,2 3 0,7 0 0,-5-4 0,0 1 51,0 3 1,1 0 0,-6-7 0,3 0 9,-2 0 0,-3 3 0,-2 1 1,0 3 21,0-2 1,0-3 0,0-2-1,0 0 47,0 0 1,0 0-1,3 0 1,1 0-39,3 0 0,3-7 1,-6 0-1,3 0 13,-2-2 0,4 7 0,1-8 0,-1 3-12,0 0 0,5 0 0,-4 7 1,-1 0 18,0 0 0,5 0 0,-4-2 0,-1-3-10,0-2 0,8 0 1,-6 7-1,3 0-9,0 0 1,-2 0 0,4 0 0,-4-2-9,-3-5 0,5 5 0,-7-5 1,0 4 22,3 3 1,-8-7-1,7 0 1,-2 3-15,0 1 0,0 3 0,-4 0 0,1 0-18,3 0 1,3 0-1,-6 0 1,6 0-27,1 0 1,-4 0-1,5 0 1,0 0 7,-1 0 0,1 0 0,4 0 1,-4 0 31,-3 0 0,1 0 1,-6 0-1,3 0 65,-2 0 1,-3 0-1,-2 0 1,3 0-32,4 0 0,-5 0 1,7 0-1,-2 0-37,0 0 1,7 0 0,-7 0 0,-2 0 4,-3 0 0,1 0 0,1 0 0,3 0-71,-2 0 1,-3 0 0,-2 0 0,0 0-14,0 0 1,0 0 0,0 3 0,3 1 167,4 3 0,-5 0 0,7-4 1,1 1-33,4 3 0,4 0 0,3-7 1,0 0-92,0 0 1,0 0 0,3 0 0,-1 0-29,-2 0 1,2 0-1,-14 0 1,1 0 66,-1 0 0,5 0 0,-5 0 0,1 0 11,-1 0 1,7 0-1,-2 0 1,3 0-19,-3 0 0,4 0 1,-4 0-1,5 0 2,2 0 1,0 0 0,0 0 0,-2-2-24,-5-5 1,2 5 0,-7-5-1,3 4 38,4 3 1,-4 0 0,0 0 0,-3-2 16,-4-5 1,4 5 0,0-5 0,1 4-18,-1 3 1,0 0-1,-2 0 1,5 0-6,0 0 1,6 0 0,-4 0 0,3 0-47,-3 0 1,4 0-1,-4 0 1,3 0 20,-3 0 1,4 0 0,-4 3 0,3 1 26,-3 3 0,2 3 0,-4-6 1,2 3 23,2-2 1,5 0-1,-12-1 1,1 3 26,-1-2 0,7 4 0,-4-2 1,2-2-2,0-3 1,-2 5 0,6 0 0,-1-2-79,-1-3 0,7-2 1,-9 0-1,5 0-36,2 0 1,-9 0 0,-3 0 0,-2 0 5,0 0 1,7 0-1,-5 0 1,3 0 22,4 0 0,3 0 0,4 0 0,3-2 43,2-5 1,7 5-1,-5-5 1,1 4 31,-1 3 0,5 0 0,-7 0 0,-2 0-45,-3 0 0,5 0 1,0 0 21,-3 0-101,-1 0 1,-3 0-1,0 0 1,0 0-8,0 0 1,2 3-1,3 1 1,2 6 46,-3 1 1,6-6-1,-1 4 1,3-2 24,4 0 0,-4 7 0,2-7 0,0-2-15,-3-3 1,6 5 0,-10 0 0,-3 0-7,-1 3 1,-3-8-1,-3 5 1,-1-2-12,-3 2 1,0-5-1,7 5 1,-3-2 2,-4 2 0,5-5 1,-5 5-1,5-5 26,2-2 0,0 0 1,0 0-1,0 0 25,0 0 1,-7 0-1,0 0 1,2 0-20,3 0 0,-1 0 0,-1 0 0,-3 0-50,2 0 0,0 0 0,-2 0 0,-4 0 36,-1 0 1,-7 7 0,8 3-1,-3-1-10,0 0 1,7 5 0,-7-7 0,0 0 39,2 3 0,-7-6 0,8 8 0,-3-3-28,0-4 1,0 0 0,-7-1 0,0 3 3,0-2 0,0-3 0,0 1 1,-3 1-35,-4 3 1,3 0-1,-8-7 1,0 0 1,1 0 1,4 0 0,-7 0 0,-3 0 19,-1 0 0,4 0 0,0 0 0,-3 0-3,-1 0 0,-3 0 0,2 0 1,3 0 1,2 0 1,2 0 0,-4 0 0,2 0-46,-3 0 1,6 0 0,-1 0-1,0 0 24,1 0 0,-1 0 1,-4 0-1,2 0 19,-3 0 1,-1 0 0,-1 0-1,3 0 3,2 0 0,2 0 0,-4 0 0,4 0 10,3 0 0,-1 0 1,6 0-1,-3 0 2,2 0 1,-7 0-1,1 0 1,-3 0-36,-1 0 1,1 0 0,-7 0 0,0 0 10,0 0 1,0 0 0,0 0 10,0 0 0,0 0 0,0 0 6,0 0 1,0 0-1,0 0 6,0 0 1,0 0 0,0 0-1,0 0 2,0 0 0,0 0 0,0 0-6,0 0 1,0-7-35,0 0 0,-9-2-17,-5 2 0,-2 5-106,2-5-26,-5 4 0,10 3-316,-5 0 162,-5-9 1,5 4 0,-16-6 0,-10-1-1150,-7 0 1483,-20 8 0,11-15 0,-17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134"/>
    </inkml:context>
    <inkml:brush xml:id="br0">
      <inkml:brushProperty name="width" value="0.17143" units="cm"/>
      <inkml:brushProperty name="height" value="0.17143" units="cm"/>
    </inkml:brush>
  </inkml:definitions>
  <inkml:trace contextRef="#ctx0" brushRef="#br0">0 232 8804,'9'-21'372,"3"9"0,9 5 0,0 5 33,0 2 0,2-7 1,3 0-1,4 2-175,3 3 1,2 2 0,9-3 0,3-1-324,2-3 1,2-7-1,-4 4 1,2 1 44,-2 0 1,-3-8 0,-2 6 0,0-3-294,0 0 0,0 2 341,0-2 0,0-5 0,0 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8.334"/>
    </inkml:context>
    <inkml:brush xml:id="br0">
      <inkml:brushProperty name="width" value="0.17143" units="cm"/>
      <inkml:brushProperty name="height" value="0.17143" units="cm"/>
    </inkml:brush>
  </inkml:definitions>
  <inkml:trace contextRef="#ctx0" brushRef="#br0">1 1701 8188,'0'-14'157,"2"2"1,3 1-52,2-1 0,7 5 0,-5-7 104,3-2 1,-5 4 0,7-2-107,2-2 0,-4-3 0,2 0 0,0 3-68,-3 2 0,8 0 1,-5-9-1,5-3-35,2-2 0,0-2 0,0 4 1,0-4 16,0-3 1,7-2 0,2-7 0,0 0 38,1 0 0,6 0 1,-4-2-1,2-3 8,0-2 0,-7 0 0,4 9 1,1 3-42,-1 2 1,-6 9 0,2-4 0,-5 2-23,-2 0 0,-2 0 0,-3 7 0,-2 0 28,3 0 1,-1 0-1,0 0 1,-2 0-22,3 0 1,-6 0 0,3 0 0,0 0 17,-2 0 0,7 0 1,-5 0-1,4 0-22,3 0 0,-7 0 0,0 0-5,3 0 1,-6 7 0,3 2 2,3 3 0,-6-5 1,1 5-1,0-1-9,-1 1 0,-4-7 0,7 2 44,3-5 0,1-2 0,1 0 1,-3 2 77,-2 5 0,-7-4 0,7 4-15,3-5 0,-6 7-186,3 5-422,-9 5-234,4 2 1,-6 2 181,4 5 1,-3-4 558,10 4 0,0-14 0,7-5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01.662"/>
    </inkml:context>
    <inkml:brush xml:id="br0">
      <inkml:brushProperty name="width" value="0.34286" units="cm"/>
      <inkml:brushProperty name="height" value="0.34286" units="cm"/>
    </inkml:brush>
  </inkml:definitions>
  <inkml:trace contextRef="#ctx0" brushRef="#br0">139 0 7736,'0'35'-332,"0"-12"1,0 0 391,0 4 1,-4 0 4,-8-4 0,9 8 0,-9-8 47,8 7 0,4-6 1,0-1-41,0 4 1,0 3-1,0 5-87,0-1 0,0 1 1,0 0-1,0-1 35,0 1 1,0-1-1,0 1 1,0 0-86,0-1 1,0 5 0,0 3 0,0 4 42,0-4 0,0 12 1,-4 0-1,-3 3 7,-5 1 1,1-4 0,11 7 0,0-3 11,0 3 0,0 5 0,0 3 0,-4-4 7,-8-7 0,8 7 0,-7-7 0,7 3-2,4-3 0,0 4 0,-4-12 0,-4 3-31,-3 9 1,-1-8-1,12-1 1,0 1-28,0 0 1,0-8 0,0 12 0,0-1 29,0-3 1,0 12-1,0-9 1,4 9 5,8 3 0,-8 0 0,7 0 1,-7 0 32,-4 0 1,0 1 0,0 3-1,0 3 27,0 5 0,-4 0 0,-4-16 1,-3-3 17,3-5 0,4-3 0,4 8 1,0-9-18,0-3 1,0 12 0,0-8 0,0 7 9,0 8 0,0-7 0,0 18 53,0-7 0,0 8 0,4 0 0,4 0 0,3-1-71,-3 1 0,-4 4 0,-4-9 0,0 5-15,0-4 1,0-4 0,4-4 0,3-4 16,5-7 1,0 7-1,-12-7 1,0 7-52,0 5 0,0 3 0,0 3 0,0 5 8,0-4 1,0-4 0,0 0 0,3 4 2,9 4 1,-8-1-1,7-11 1,-7 1-1,-4-1 0,12 0 0,-1 0 0,-3-4 12,-4-7 0,-4 7 1,0-11-1,0 4 4,0 0 0,0-1 1,0 12-1,0 1 10,0-1 1,0 0 0,0 0 0,0 0-9,0 0 0,11 1 0,1-5 1,-5-4 25,-3-3-20,12 0 0,-12 11 0,7-4 10,-7-7 0,-4 3 0,0-11 0,0 0-9,0 0 1,0 12 0,0-9 0,0 5-27,0 0 1,0-12 0,0 11-1,0 1-24,0-4 1,-12 11-1,1-11 1,3 4 17,4-1 0,4-11 1,0 8-1,0-4-3,0-7 0,0 6 1,0-2-1,0-1 13,0 4 1,0-8 0,0 12 0,0 0 8,0-1 0,0 1 1,0 8-1,0-5 2,0 5 1,0-8-1,0-1 1,0-3-9,0-7 1,0 7 0,0-1-1,0 1-1,0 0 0,-4 8 0,-3-12 1,-5-4-1,5-3 0,3 7 0,4 4 1,0 0 8,0 0 1,-12 7 0,1-10 0,3-1-15,4 4 0,4-12 0,0 12 1,0-4-67,0 0 1,4 0 0,4-7 0,3 3 61,-3 4 0,-4 4 1,-4-4-1,0 8-10,0 0 1,0 0 0,0-12 0,0 4 39,0-4 0,0 1 1,0-1 162,0 4 0,4 0 0,3-11-114,5-1 1,-1 1 0,-11-1 0,0 1 1,0 0 1,0-1-1,0 1 1,0 3-30,0 8 0,12-7 1,-1 7-1,-3-8-50,-4-3 1,-4 0-1,4-1-26,7 1 1,-7-1-1,11 1-51,1-1 0,-12-11 0,7 1 0,-7 2 61,-4 5 1,0 4 0,0-1 0,0 1 31,0 0 1,0 3 0,0 4 0,0 4 20,0-3 1,0-1 0,0 0-28,0 4 1,0 0 0,0-11-1,0 3 1,0 5-7,0 3 1,0 0 0,0-11 0,0-1-1,0 1 0,4-1 0,4 1 1,3 3-16,-3 8 1,-4-7-1,-4 11 1,0-4-10,0 0 1,11 4 0,1-8 20,-5 4 0,-3 4 0,-4-7 1,0 7-1,0-1 4,0 1 1,4 8-1,4-8 1,3 4 0,-3 7 0,7-3 1,1 3-1,-1 5 0,4-5 8,1 5 1,-13-13 0,5 5 21,-8 4 1,7-9-1,1 1 1,-5 0 2,-3 0 1,-4-12 0,0 4 0,0-7-71,0-5 0,4-3 0,4-4 0,3-4 14,-3 4 0,-4 3 0,-4 5 0,0 0-4,0-1 0,4 1 1,3-1-1,5 1-2,-5 0 1,1-1-1,0 1 1,3-1 49,-3 1 0,-4 0 0,-4-1 1,0 1-47,0-1 0,0 1 0,0-1-22,0 1 1,0-12 0,0 0 24,0 4 0,0 4 1,0 3-3,0 1 0,0 0 1,0-1 30,0 1 1,0-1 0,0 1 0,0-1 4,0 1 1,4-4 0,3-4-88,5-4 1,0 0-30,-12 11 0,0-11-19,0 1 0,-12-13 119,0 12 0,1-11 0,7 7 0,-4 0 123,-3 0 0,-1 4-80,12 12 1,-4 0 0,-3-1-5,-5 1 0,1-1-226,11 1-147,0-16 33,0-4 0,-4-15 306,-8 0 0,9 0 0,-13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13.808"/>
    </inkml:context>
    <inkml:brush xml:id="br0">
      <inkml:brushProperty name="width" value="0.34286" units="cm"/>
      <inkml:brushProperty name="height" value="0.34286" units="cm"/>
    </inkml:brush>
  </inkml:definitions>
  <inkml:trace contextRef="#ctx0" brushRef="#br0">43 168 7443,'-21'0'511,"9"0"-224,3 0-141,9-9 0,2 7-74,5-5 1,-2 4-31,9 3 1,0 0 0,5 3-1,-3 1 8,-2 3 0,-2 3 0,4-6 0,-2 3-81,2-2 1,3 4 0,4-2 0,3-2 22,2-3 1,7-2 0,-5 0 0,3 0 15,4 0 0,3 0 1,2-2-1,-2-3 5,-5-2 1,4 0 0,-4 7 0,3 0 63,-3 0 1,2 0 0,-7 0 0,1 3-25,-1 4 1,5-5-1,-5 5 1,1-2-27,-1 2 1,7-5-1,-2 5 1,5-5-25,2-2 0,0-2 0,0-3 1,0-4 45,0-3 1,-2 8-1,-3-6 1,-2 3 103,2 0 0,3 0 0,2 7 1,-2 0-90,-5 0 1,4 0-1,-4 0 1,3 0 14,-3 0 0,4 0 1,-4 0-1,3 0-173,-3 0 0,4 0 1,-6 0-1,2 0 34,0 0 0,-2 0 1,4 0-1,-2 0-42,2 0 234,-6-9-141,8 7 5,-6-8 1,2 10 108,0 0-104,0 0-1,-2 0 0,6 0 276,-4 0-242,-4 0 11,8 0 1,-8 0 24,3 0 0,4 0-66,-10 0 1,7 0-4,-7 0 0,9 0-49,-2 0 1,0 0 77,7 0 0,-12-7-13,12 0 1,-4-2 0,6 4 0,3-2 0,2 0 56,-3-2 1,-1 4 0,-1-6 0,0 1-34,-2 6 0,5 1 1,-12 3-1,5 0-4,2 0 1,-7 0-1,-3 0 1,1 0 16,0 0 1,-1 0-1,6 0-21,-3 0 1,-7 0-158,7 0 147,0 0-23,7 0 0,0 0 4,0 0 0,0 0 35,0 0 1,-7 0-2,0 0 1,0-7-29,7 0 0,0 0-5,0 7 0,-10 0 51,-4 0 0,3 0-23,-3 0 0,2 0-94,-2 0 94,-5 0-41,8 0 0,-3 0 1,0 0 1,9 0 32,-2 0-92,-5 0 76,10 0-7,-7 0 33,9 0-34,0 0 5,0 0 2,-10-9 92,17 7-90,-23-8 1,23 10 18,-16 0 1,9 0 0,-3 0-1,-4 0-7,-7 0 1,3 0-1,-3 0 1,0 0-32,2 0 1,-7 0-1,8 3 1,-3 1 6,0 3 1,7 0-1,-7-7 1,0 0-6,2 0 1,0-2 0,8-3 0,-6-2-2,-1 3 1,-1-1-1,-4 0 1,2-2 53,-3 3 1,-1 1 0,-3 3-1,0 0-1,0 0 0,0 0 0,0 0 1,0 0-38,0 0 0,0 0 0,0 0 0,0 0-16,0 0 1,0 7 0,0 0-1,0-2 7,0-3 1,0-2 0,0 0 67,0 0 1,-7 0 0,0 3-39,2 4 0,-4-5-3,2 5 0,0-5-147,7-2 0,0 0 40,0 0 1,0 0 0,0 0 47,0 0 1,-7 0-1,0 0 29,2 0 0,-4 0 0,2 0-31,2 0 1,-4 0-10,2 0 0,0 0 17,7 0 0,-7 0 27,0 0 0,-7 0-19,7 0 1,-7 0 92,7 0 1,-7 0-45,7 0 1,-7 0-105,7 0-274,-10 0-481,15 10 1,-17-10 827,5 0 0,5-19 0,0-14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1.866"/>
    </inkml:context>
    <inkml:brush xml:id="br0">
      <inkml:brushProperty name="width" value="0.08571" units="cm"/>
      <inkml:brushProperty name="height" value="0.08571" units="cm"/>
    </inkml:brush>
  </inkml:definitions>
  <inkml:trace contextRef="#ctx0" brushRef="#br0">507 1 8296,'-21'0'1630,"10"0"-1223,2 0 1,9 2-106,0 5 0,0 4-334,0 9 0,0-6 0,0-1-109,0 3 1,7 2 0,0 2 178,-3 0 0,-2 1 1,1-3-1,1-3 25,3-1 1,0 0 0,-5 6-6,5 0 0,-5 0 1,7-2-18,0-4 0,-7 4 0,7-5-38,0 5 0,-7-4 1,7-3-1,-2 0 10,0 1 0,2-6 1,-5 8-23,3 2 1,2-5 0,-4 2-77,2 3 1,6-5-130,-6 3 0,2-3 0,-5 5-423,3-3 0,2-8 170,-2 2 1,-3-5 24,10-2 0,-7 0 62,6 0 615,-8 0 25,4 0-2,-9 0 1,0 2 272,0 5 1,0-2-113,0 8 1,0-6-111,0 6 1,0-6 448,0 7-515,0-1 0,2 5-66,5-4 1,-5 4-27,5-5 1,-3-2-96,3 3-139,-5-10 1,9 5-20,-4-9 0,-5 3 131,5 3-81,-5-3 0,1 6-975,3-9-189,-3 0 1,15 0 355,-5 0 0,-2 0 358,3 0 278,-10 0 468,5 0 0,-11 0 772,-5 0-182,5 0-261,-16 0-22,16 0-305,-16 0 0,13 2-118,-8 5 1,6-5 0,-4 7 31,2 0 1,0-7-91,2 5 1,5-3-1,-7 1-47,0 2 1,7 2 0,-7-5-117,0 3 1,4 2 116,-8-2 1,-1 2 0,-4 6-16,5-1 0,1-10 0,8 5 0,-5-2-8,-2 0 0,4 7 0,-7-5-2,-2 2 0,1-4 0,-1 4 0,5 0 6,2 0 0,-7-4 1,2 7-15,-4 1 1,-2-3 0,0 1-7,0 3 1,2-5 0,2 0-1,2 1-20,-1-1 0,-1-4 0,0 4 0,3 0-43,-3 0 0,-2 3 0,-2 4 37,-1-5 0,3 5 0,2-6 0,3 1 13,-3 1 1,5-8 0,-3 8 10,-1 2 0,-3-7 0,0 0 21,4 0 1,3-7 0,6 7-1,-4-2 29,-2 0 0,4-1 42,-6-6-59,8 0 0,-10 3 34,8 3-43,0-3-59,7 6-1295,0-9 1347,9 0 0,2 0 0,10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0.031"/>
    </inkml:context>
    <inkml:brush xml:id="br0">
      <inkml:brushProperty name="width" value="0.08571" units="cm"/>
      <inkml:brushProperty name="height" value="0.08571" units="cm"/>
    </inkml:brush>
  </inkml:definitions>
  <inkml:trace contextRef="#ctx0" brushRef="#br0">21 730 7674,'-11'0'356,"2"0"-306,9 0 1,7 3 0,2 1 32,2 3 1,-4 0-1,6-7-26,3 0 1,2 2-1,2 2 1,1 3-25,-1-2 0,0-1 0,3 1-28,4 1 1,2 8 0,5-7 0,-7-1-28,-5 3 0,-2-6 0,3 3 0,2-1 25,2 2 1,6-5-1,-3 5 1,-1-5 22,0-2 0,7 0 1,-2 0-1,2 0 12,-2 0 0,4 7 0,-6 2 0,1 0-21,1 0 1,-7 0 0,7-5-1,0 5-19,-3 3 1,1-8-1,-7 5 1,4-2 9,2 0 0,-4 6 1,5-6-1,-1 0 39,1 2 1,-5-5-1,5 7 1,-1-2-1,1-4 1,-1 6 0,5 3 0,-4 1 5,-3-1 0,7 4 1,-5-7-1,3 3-2,0-1 1,0-6 0,6 4-1,1-2-5,-1-4 1,1 4 0,-1-3 0,-1-1-6,-6-3 1,4-2 0,-8 0-1,2 0 24,5 0 1,0 0 0,0 2 0,-4 3-51,-3 2 1,5-1 0,-5-6-1,3 0-11,4 0 0,0 7 0,0 0 0,-2 0 12,2 2 0,-5-7 1,3 5-1,0-3-4,-3 3 1,7-5 0,-4 7-1,2-2 53,-2 0 0,4 0 1,-6-7-1,2 0 4,-1 0 1,1 6 0,7 1 0,-3-2-36,-4-3 1,4 5 0,-4-1 0,4 1-28,3 2 1,-1-7-1,1 5 1,-1-2 41,1 1 0,-1-3 1,1 3-1,-1-3-7,1-3 1,6 0 0,0 2 0,-2 2-6,-2 3 0,-2 0 0,-1-7 1,1 0-1,-1 0 1,1 0 0,2 0 0,2 0-18,2 0 0,0 7 0,-6-1 0,-1-1-48,1-3 1,6-2-1,0 0 1,-2 0 15,-2 0 0,4 0 0,1 0 0,-3 0 27,-2 0 0,4-7 0,0 1 0,0 1 102,3 3 1,-7 2-1,6 0 1,-1 0-50,-1 0 1,2-2-1,-4-3 1,3-2-61,-3 3 1,4-1 0,-1 1-1,-1-5 49,2-2 1,-4 6 0,7-4 0,0 2-79,0 1 0,-7-8 1,4 7-1,-1 1-80,-1-3 1,0 6 0,-4-3 0,0 3 142,-3 3 0,10-2 0,-14-2 0,0-3-1,2 2 0,0 3 0,3 2 1,-1 0-25,1 0 0,-1 0 1,1 0-1,0 0-29,-1 0 0,1 0 0,-3 0 0,-2 0-20,-2 0 1,-1 0 0,8 0-1,-1 0 17,1 0 0,0 0 1,-1 0-1,1 0 7,-1 0 0,1 0 0,-1 0 0,1 0-16,-1 0 0,8 0 0,1 0 1,1 0-18,-1 0 0,7-2 0,-2-3 0,3-1 35,-3 1 0,11-4 0,-4 0 1,2 0-14,0 0 0,-2-5 0,0 5 0,-3 0 79,-4 0 0,2-4 1,-6 6-1,2 0 28,4-2 0,-4 5 0,0-7 1,-1-1-116,1 1 0,0 0 1,4-5-1,-4 5-42,-2 2 1,4-5 0,-7 5 0,0 0 40,3 0 1,-8 0 0,6 5 0,-5-3-113,-3 3 0,1 1 1,-1 1-1,1-2 130,-1-3 0,1 0 0,-1 7 0,1 0 38,-1 0 1,1-2 0,-1-3 0,1-1 32,-1 1 1,1 3 0,-1 2 0,1-2-43,0-5 1,-1 5-1,1-5 1,-1 5-36,1 2 1,-1 0-1,-2 0 1,-2 0-49,-2 0 1,0 0 0,4 0 0,-2 0 110,-2 0 1,-7 0 0,5 0-1,-1 0-48,1 0 0,-5 0 0,4 0 0,1 0 33,-1 0 0,-4 0 0,5 0 0,-1 0-42,1 0 1,-1 0 0,5 0-1,-2 0 4,2 0 1,0 0 0,0 0-1,-2-3 20,2-3 0,-4 3 0,-1-3 0,-2 3-6,-4 3 1,4 0-1,1 0 1,-1-2 13,0-5 0,5 5 0,-5-5 0,1 5-21,-1 2 1,5 0 0,-5 0 0,2 0-4,5 0 1,0 0-1,0 0 1,-4 0 22,-3 0 1,5 0 0,-5 0 0,3 0 3,4 0 0,-7 0 0,0-2 0,-2-3-60,0-2 1,3 1 0,-6 6-1,3 0-8,-2 0 1,-2 0 0,-1 0-1,3 0-47,2 0 72,0 0 9,-7 0 1,7 0 0,0 2 0,0 2 0,0 3 0,0-2 25,-2-3 1,4-2 0,1 0 0,-1 0 15,0 0-34,7 0 0,-13 0 0,6 0-4,0 0 0,-6 0 1,6 0-1,-2 0-27,0 0 1,0 0 0,-4 0 0,1 0-25,3 0 1,1 0-1,-8 0 1,2 0 28,5 0 1,-2-2 0,7-3-1,-3-2 7,-4 3 1,6 2-1,1-1 1,1-1 47,1-3 0,-7 0 0,5 5 0,-1-2 22,1-3 1,-7 0 0,4 5 0,-2-3-45,0-1 0,0-1 1,-7 7-1,0 0-60,1 0 0,1-2 1,3-3 60,2-2-42,0 1 0,-4 6 1,1-3-1,3-1-27,-2-3 0,4 0 0,1 7 0,-1-2 40,0-5 1,-2 5 0,-7-5 0,3 5 90,4 2 1,-4-2 0,4-3-8,-5-1 0,-2-1 0,1 7-23,-1 0 1,-7 0-1,1 0-30,2 0 1,2 0 0,2 0-36,0 0 1,-6-7-1,-1 0 47,3 3 0,2 2 0,2 2-22,0 0 1,1 0 0,-1 0 7,0 0 0,1-7 1,-1 0-1,0 3 15,0 1 0,1 1 0,-1-2-14,0-3 0,0-2 0,1 4 0,-1-1-3,0 1 1,0-4 0,1 2-8,-1 3 1,0-5 0,0 2 0,-2 0-2,-4-2 1,4 7-1,-4-7 1,4 2 17,2 1 0,0-3 0,0 4 0,1-2 58,-1 3 0,0-5 0,0 2-49,1 3 1,-1-6 0,0 1-28,0-2 0,1 7 1,-3-5-1,-3 2-59,-1 0 1,0-2 0,6 5 16,0-3 1,0-7 0,1 8 0,-3-1-15,-5-2 0,5 7 0,-4-7 38,4 0 1,-5 6-1,1-3 1,-1 1 22,-2-2 0,1 5 0,-6-7 35,8 0 1,-3 5-42,3-10 1,-8 7-55,8-6 1,-7 6 0,6-4-24,3 2 0,-5-5 0,3 5 82,2-2 1,-5 7-34,2-3 0,1-2 157,6 2-91,-9 0 0,5 5 1,-7-2-110,2-3 1,-4-2 26,7 2 1,-8 5 0,6-7 30,-3 0 1,0 7-1,-5-8-2,3 1 0,0 5-122,-7-10 0,6 8-486,1-8-152,9 10 318,-5-14 1,0 13 460,-4-8 0,-5-1 0,-2-6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27.831"/>
    </inkml:context>
    <inkml:brush xml:id="br0">
      <inkml:brushProperty name="width" value="0.08571" units="cm"/>
      <inkml:brushProperty name="height" value="0.08571" units="cm"/>
    </inkml:brush>
  </inkml:definitions>
  <inkml:trace contextRef="#ctx0" brushRef="#br0">163 0 8522,'-11'0'797,"2"0"-577,9 0 29,0 0-173,-9 0 1,4 10-42,-8 3 1,2 5-1,-3 2 1,5-2-46,0-4 1,0 11 0,-4-5 0,3 2-536,1 1 0,5-1 545,-10 5 0,10-4 0,-5 6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2.766"/>
    </inkml:context>
    <inkml:brush xml:id="br0">
      <inkml:brushProperty name="width" value="0.08571" units="cm"/>
      <inkml:brushProperty name="height" value="0.08571" units="cm"/>
    </inkml:brush>
  </inkml:definitions>
  <inkml:trace contextRef="#ctx0" brushRef="#br0">305 244 8316,'-21'0'0,"1"0"-336,0 0 0,0 0 0,-1 0 0,1 0-59,0 0 0,0 0 1,-1 0 434,1 0 0,0-7 0,0 1 185,-1 1 0,8 3-8,-1 2-151,10 0-12,-5 0 0,11 0-6,5 0 0,-3-2 1,10-3 5,2-2 1,-5-6-1,0 4 1,0 0 11,1 0 0,1 2 0,5 5 0,-2-3-52,-3-2 1,1 1 0,6 6 0,0 0-39,1 0 0,-1 0 0,0 0 0,0 0-55,1 0 1,-1 0 0,2 0 0,3 0 8,2 0 0,0 0 0,-4 0 0,2 0 48,2 0 0,0-3 0,-7-1 1,0-3-7,0 3 0,1 1 83,-1 3-71,0 0 0,-6 0-37,-1 0 42,-8 0 1,4 3 48,-9 3 1,-9-3 25,-5 3 1,-4-3 0,-2-3-60,0 0 0,6 6 0,1 1-9,-3-2 0,0-1 0,0 1-28,3 1 1,8 4-45,-1-4 81,3-3 1,12 6-1,5-9 1,4 0 0,-5-3 0,1-1 0,2-5-5,2-3 1,2 8 0,0-5 0,0 2 69,1 0 0,-1-6 0,0 6 1,1 3-1,-1 1 1,0 1 0,0-2-52,1-3 1,-1 0-1,0 7-24,0 0 0,-6 0 0,-1 0 0,3 0-32,2 0 0,-4 0-23,-1 0 1,-8 2 59,1 5 1,-10-2 0,-5 6 0,-2 0 7,-5 0 1,-2-4-1,-2 7 1,-1-1-12,1-1 1,0-1 0,-3-7 0,-1 5-3,-3 3 1,-3-8-1,5 3 1,-2-5 0,3-2 1,1 0-1,3 0 1,0 0 1,-1 0 4,1 0 1,2-2 46,5-5 1,4 3 13,9-10 1,0 7 0,2-4-17,5 2 0,-3 0 1,10 4-1,1-1-30,3 1 0,3-4 0,-1 0 0,2 0-4,5 0 0,-2 2 0,7 7 1,-3 0-64,-4 0 1,4 0 0,-2 0 0,0 0 43,2 0 1,-6 0-1,4 0 1,-2 0-33,2 0 1,-5-6 0,7-1-1,-2 0 12,1-2 0,-1 7 0,-7-5 1,0 5-25,0 2 0,-6 0 1,-1 0 33,3 0 0,-5 0 1,1 2 24,-3 5 1,-3-3-7,-6 10 0,0-7-1,0 6 1,-2-8 42,-5 1 0,3-3 0,-10-3-3,-1 0 1,-3 0 0,-3 0-27,1 0 1,7 2-1,-1 2 2,-2 3-128,7 0 1,3-7 77,12 0 0,6 0 0,8 0 33,0 0 0,0 0 0,1 0 0,-1 0-12,0 0 0,0 0 1,1-2-1,-1-3 49,0-2 1,0 1 0,1 6-18,-1 0 1,0 0-1,0 0-34,1 0 0,-1 0 0,0 0-27,1 0 0,-8 0 0,1 0-2,1 0 1,3 0 12,3 0 0,-8 0 115,1 0 64,-10 0-135,5 0 0,-11 0 0,-5 0-11,-6 0 0,-5 0 0,-3 0 0,1 0-31,0 0 0,6 6 1,1 1-1,-3-2-21,-2-3 1,-2-2 0,-1 0 36,1 0 0,0 0-1,0 0 0,6 0 22,1 0 1,6 0 40,-7 0 0,10-2-10,-3-5 1,12 2 0,4-6 0,2 2-24,5 5 1,8 1-1,6 1 1,-1-2 12,0-3 0,7-2 0,-2 4 0,4-1 65,3 1 0,-1-6 1,1 0-1,-1-3-68,1 1 0,-3 6 0,-2-4 0,-4 2-25,-3 4 0,5 3 0,-7 2 19,-2 0 1,-5 2-45,-7 5 1,-4 4-1,-9 9 1,-2 1-29,-5-1 0,3-2 1,-10-2-1,-1-3-28,-3 3 0,-3-5 0,1 0 59,0-2 0,0-2 0,-1-7 0,1 0 13,0 0 1,0 0-1,-3 0 1,-2 0 15,-2 0 0,0-7 1,5 1-1,-3 1-18,-2 3 0,0 2 0,7 0 0,-1 0 22,1 0 0,0 0 69,0 0-36,8 0-41,3 0 0,9-2 1,3-3 11,3-2 0,-3-8 361,3 1-54,-3 5-386,-12 0 1,6 11 10,-3 5 1,12-5 0,8 5 37,4-5 1,9-2-1,0 0 1,-2 0-20,-3 0 0,1 0 1,1 0-1,3 3-23,-2 3 1,-2-3 0,-3 3 0,0-1 7,1 2 0,-1-5 3,0 5 77,-9 4 0,-4-9-15,-14 5 0,-4-2 0,-9-1 0,0 3-6,-1-3 1,1-1 0,0-3 0,-1 0 52,1 0 0,0-7 0,0 0 0,2 0-49,4-2 0,-4 5-37,5-10-29,4 10 1,2-12 37,14 9 0,-3 0 0,10 7 0,1 0 32,3 0 0,3 0 0,1 0 0,3 0 54,2 0 0,9 0 0,-2 0 0,4-2 23,3-5 1,-1 3-1,3-7 1,0 2-57,-3 4 0,5 3 0,-11 2 0,2 0-51,-2 0 0,2 0 1,-9 0-1,-2 2 20,-3 5 0,5-5 1,0 7-37,-2 0 1,-3-4 0,-1 6 20,-1-2 1,-7 0-75,1-2-130,-1-5 164,-1 7 0,-6-9 1,-12 0-17,-8 0 1,-6 7-1,-5-1 78,-2-1 1,0-3-1,5-2 1,-3 0-37,-2 0 1,0 0-1,7 0 1,-1 0 151,1 0 1,0 0 0,0 0 0,-1 0-101,1 0 0,0-7-114,-1 1 1,8-1 35,-1 7-55,10 0 148,-5 0 0,11 0-29,5 0 1,-3 0-1,10 0 1,2 0 16,2 0 1,2 0 0,3 0 0,1 0 5,3 0 0,3 0 1,-6 0-1,6 0-50,1 0 1,-6 0 0,2 0-1,-5 0-24,-1 0 1,-8 7 0,1-1-43,1-1 0,-6 0-7,-2 1 1,-5-1 59,-2 8 1,-2-8 0,-5 2-8,-6-5 1,-1-2-1,-4 0 1,-4 0-14,-1 0 0,-6 0 0,0 0 0,-3 0 13,-4 0 1,0 0 0,0 0-1,5 0 9,1 0 0,3 0 1,7 0-1,2 2-49,5 5 27,-5-5 1,18 7 85,0-9 1,9 0-1,11 0 1,0 0 0,7 0 0,0 0 0,0 0 13,3 0 1,-8 0 0,7 0 0,-2 0 92,0 0 1,7 0 0,-5 0-1,1 0-77,-1 0 1,5 0 0,-5 0 0,0 0-64,1 0 1,3 0 0,-3 0 0,-1 0-29,0 0 1,5 0-1,-7-2 1,-2-3-116,-3-1 1,-2-1 0,1 7-35,-1 0 0,-7 0 33,1 0 0,-7 2 13,6 5 1,-8-3-76,2 10 1,-3-3-139,3 3 318,-5-5 0,-2-9-44,-13 0 0,-5 0 0,-3 0 116,1 0 0,6 0 322,1 0-354,8 0-26,-4 0 1,12 0-1,3 0 1,8 0 30,4 0 0,2 0 0,1 0 1,-1 0 27,0 0 1,0 0 0,3 0 0,2-3-4,2-3 0,0 3 1,-5-3-1,3 1-33,2-2 1,0 5-1,-7-5 6,0 5 1,-6 2-1,-1 0-14,-8 0 1,2 0-1,-14 0 1,-7 0-75,-4 0 0,-2 0 1,0 0-1,-3 0 15,-4 0 1,-4 0-1,-7 0 1,2 0 31,2 0 0,0-2 0,-6-5 0,-1-4 0,0 0 1,3-1-1,2 8 1,5-3 20,1 3 0,-3 1 0,3 3 0,1 0 22,0 0 0,-5 3 0,7 1 1,2 3 4,3-3 0,8 5 1,1-2 19,-3-2 0,7-1-29,2 3 0,7-5 0,7 5 54,6-5 1,5-2 0,5 0 0,2-2 17,2-5 0,2 3 1,-2-8-1,5 1 0,-1 0 0,7 4 0,-6-4 0,2 2 7,-1 4 0,1 1 0,4-1 1,-4-2-83,-7 3 0,3 2 1,-3 2-1,-3 0-57,-1 0 1,-3 6-1,0 1 1,1 0 25,-1 2 0,0-5 0,0 8 0,1-3-43,-1-5 1,0 8-1,0-1-81,1 0 0,-1-2 0,0-9 66,1 0 0,-1 7 0,0 0 0,0-3-26,1-2 1,-1-2-51,0 0 337,0 0 108,-8 0 1,-12 0-137,-14 0 0,-4-6-192,-2-1 1,0-7-397,-1 8 0,8-1-249,-1 7 420,10 0 0,-5 2 135,9 5 1,2-5-1,5 5 164,6-5 0,5-2 0,3 0 0,-1 0-2,0 0 0,3 0 0,1 0 1,3 0 112,-2 0 1,4-7 0,-2-2-1,0 0-7,3 0 0,-8 0 0,5 5 0,-4-3-62,-3 3 1,7-1 0,0 0-92,-2-1 0,-3-1 0,-1 7-291,-1 0 1,0 0 68,0 0-2,-8 0 564,-3 0-554,-9 0-288,0 0 322,-9 0 0,-3 0 71,-8 0 1,0 0-1,0 0 59,-1 0 1,1 7 0,0 2-3,0 2 0,-1 3-17,1 6 1,0-9 508,0-4 29,8-5-378,3-2 0,12 0 0,3 0 1,8 0 46,4 0 1,2 0 0,0 0-77,1 0 0,-1 0 0,0 0 0,0 0-69,1 0 0,-1 0 1,0 0-31,0 0 0,1 0 0,-1 0 17,0 0 1,-2 2-1,-2 3 6,-2 2 0,-1-1 1,5-3-131,-4 3 0,-3-3 27,-4 3 1,-3-1 35,10 2 1,-12-3 21,-2 10 0,-2-10 38,-12 3 0,1-5 0,-8-2 32,1 0 1,0 0 0,-1 0 0,1 0 50,0 0 0,0 0 0,-1 0-45,1 0 1,7 0-7,-1 0-91,10 0 1,-3 0 41,14 0 1,4 0 0,9 0 55,0 0 0,1 0 0,-1 0 0,0 0 37,1 0 1,6 0-1,0-2 1,0-3-26,2-1 1,0-3-1,7 4 1,-4-2 28,-3 3 0,5 2 0,-7 2 1,0 0-42,2 0 0,-6 0 0,4 0 0,-5 0-24,-2 0 0,1 0 0,-1 0-10,0 0 0,0 0 1,1-3-161,-1-3 0,0 3 4,0-3 1,-2 6 44,-4 6 78,-5-3 83,-9 6 1,-9-9 0,-5 0 28,-4 0 0,5 0 0,-1 2-75,-1 5 1,-3-5-27,-3 5 1,3-3 0,3 1 42,1 1 5,10 1 0,-3-7-11,14 0 0,4 0 1,9-2-6,0-5 0,1 5 0,-1-5 0,0 5-5,0 2 0,1 0 1,-1-2-1,0-3 13,0-2 0,1 1 1,-1 6-1,0-3 26,1-3 0,-1 3 19,0-3 0,0 3-31,-8 3 1,-6 0 0,-12 0-26,-8 0 0,-4 0 1,-4 0-1,-5 0 17,-7 0 0,2 7 1,-2 0-1,-2-3 0,-2-1 20,-2-3 0,1 0 1,3 0-1,5 0-29,2 0 0,2 2 1,6 2-1,1 3 68,0-2 0,-1-3 360,1-2-210,0 0-202,9 0 0,4 0 0,14 0 0,6 0-4,5 0 1,5-7 0,1 0 0,3 3 12,-2 2 1,5 2 0,-1 0 0,0 0-40,0 0 1,7 0 0,-4 0 0,2 0-3,-1 0 0,1 0 0,7 0 0,-1-3-17,1-3 1,-1 3-1,1-6 1,-1 3-15,1-1 0,-1-7 0,1 8 0,-1-1 55,1-2 0,0 4 0,-3-6 0,-2 0 83,-2-1 1,-3 6-1,3-6 1,-5 1 116,0 0 1,-6 6 0,4-1-89,-4 3 0,-10 6-188,1 3 0,-10 6 0,3 8-65,-5 0 0,-2-6 0,0-1 0,0 3-604,0 2 686,0 2 0,-2-8 69,-5-6 1,-4-3-1,-9-3 3,-1 0 1,1 0 0,0 0-1,-1-3-127,1-3 0,0 3 0,0-3 1,-1 3 11,1 3 0,0 0 0,0 0 0,-1 0 102,1 0 1,0 0 0,0 3 0,-1 1 28,1 3 0,0 0 0,0-7 0,1 2 10,6 5 1,-5-5 0,4 5-18,-4-5 0,7 0-383,4 5 275,5-5 1,11 7 0,5-9 0,4 0 41,2 0 1,2 0-1,3 0 1,2 0-19,-2 0 0,4 0 0,-2 0 0,-2 0 232,-2 0 0,4 0 1,0 0-1,-3 0 54,-1 0 0,-3 0 0,0 0 1,3-2-108,4-5 1,-4 5-1,4-5 1,-5 5-7,-2 2 1,1 0-1,-1 0-263,0 0 0,0-7 0,1 0 59,-1 3 99,0 2 0,-11 2 10,-9 0 1,-9 0-1,-11 0 68,0 0 1,-1 2-1,1 2 1,0 5-28,0 3 0,-1-6 1,1 6-1,0-3-37,0-5 1,6 5 0,3 0-646,2 2 567,2-6 0,9 4 0,5-9 48,7 0 0,4 0 0,2-2 0,2-3 0,5-2 0,-2-8 0,9 3 0,0-1 0,-3-1 0,5 8 0,-7-6 0,1 3-194,-1 5 0,0-1 1,-4 1-1,4-3 517,3 3 0,-5 1 0,4 3 1,-1 0-252,-6 0 1,-1 0 0,-3 0 0,0 0-196,1 0 1,-1 0-206,0 0 1,-9-2-148,-4-5 1,-7 5 387,-7-5 0,-4 5 1,-9 4-1,0 3 605,-1 2 0,-6 6 1,0-6-1,0 0-451,-2 2 0,7-5 0,-5 7 1,4-2-1097,3-4 1,0 4-39,-1-2 1328,10-1 1,4-6-225,14 0 1,4 0-1,10 0-17,-1 0 0,0 0 1,0 0-1,1-2 28,-1-5 0,7 3 1,0-7 2,-2 2 1,-3 2 0,-4 5 452,-4-5-329,-5 5 0,-12-7-140,-3 9 1,-6 6 0,-8 1 0,0 0-62,0 2 0,-3-7 0,-2 7 1,-4-2-4,-2 0 1,4-1 0,-7-6 0,0 0 123,2 0 1,-6 0-1,7 0 1,-3 0-33,0 0 1,9 0-1,-2 0 1,5 0-54,2 0 1,6 0 0,1 0-135,-3 0 0,5-2 0,-3-2-17,-2-3 1,5-2 106,-3 2 0,1 5 34,-7-5 34,8-4-716,3 9 521,9-7 1,9 9 155,5 0 0,4 0 0,2 0 24,1 0 0,-8 0 223,1 0 1,-3-3 272,2-3-536,-4 3 1,-11-6-15,-5 9 0,-4 0 0,-9 0 5,0 0 1,-1 0 0,1 0 0,0 0 9,-1 0 1,-6 0 0,-2 0 0,0 0 21,0 0 0,-7 0 0,2-2 0,-4-2 14,-3-3 0,0 0 0,1 7 0,2 0 19,4 0 0,-4 0 0,4 0 0,-2 0-6,2 0 0,-2 0 0,7 0 0,-3 0-32,-4 0 1,5 0 0,-3 0 0,0 0-1,3 0 0,-5 0 0,6 0 0,1 0-4,0 0 1,2 0 0,4 0 0,-2 0-6,-2 0 1,0 0-1,7 0 1,0 0 0,0 0 1,-1 0 0,1 0 0,0 0-16,0 0 0,-1 0 0,1 0 0,0 2 15,0 5 0,6-5 0,1 5 6,-3-5 0,-2-2 0,-3 0 0,1 0 0,0 0 24,0 0 1,-1 0 0,1 0 0,0 0 23,0 0 1,-1 0-1,1 0-20,0 0 1,6 0 0,1 0-33,-3 0 0,5 0-122,-3 0-203,10 0 320,-5 0 0,18 3 0,4 1 0,5 3-1,3-3 0,1-1 0,5-3 0,7 0 49,4 0 1,3 0 0,-3-3 0,-2-1 2,-2-3 0,-3 0 1,5 7-1,-4 0 27,-3 0 1,-2 0 0,-4 0 0,-1 3-34,-2 3 0,12-1 0,-12 6 0,3-2-47,-1-4 0,-1-1 0,1 1 1,3 1-60,2-1 1,2-3-1,-4-2 1,2-2-15,-2-5 1,4 5-1,-2-7 1,0 2 52,2 0 0,-6-6 1,4 6-1,-2 3 133,2 1 1,-5 3 0,5 0 0,-4 0-15,-3 0 1,0 0 0,3 0-1,1 0-55,3 0 0,3 0 1,-6 0-1,6 0-56,1 0 1,3 0 0,7-2 0,-3-2 8,-4-3 1,4-2 0,-4 4 0,2-1 5,-3 1 1,3 3 0,-9 2-1,1 0 20,1 0 0,-7 0 0,5-2 1,-4-3 21,-3-2 0,7 1 1,0 6-1,-2 0-12,-3 0 0,-1 0 1,-1 0-1,0 0-18,0 0 0,1 0 1,-1 0-67,0 0 1,1 2-1,-3 5 1,-3 4 45,-1 0 0,-7 7 1,6-4 92,3 4 1,-5-5 0,3 1-64,1 1 0,-3-6 0,-1 0 0,0-2-242,0 0 0,3 0-43,6-7 0,0 0 1,-2 2-1086,-4 5 1361,4-5 0,-7 7 0,9-9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39.102"/>
    </inkml:context>
    <inkml:brush xml:id="br0">
      <inkml:brushProperty name="width" value="0.08571" units="cm"/>
      <inkml:brushProperty name="height" value="0.08571" units="cm"/>
    </inkml:brush>
  </inkml:definitions>
  <inkml:trace contextRef="#ctx0" brushRef="#br0">21 1 6814,'-11'9'1052,"2"-7"-845,9 16 0,0-13 27,0 8 1,2-6-111,5 6 0,-3 1 0,8 6-77,-3 0 0,4-6 0,-6-1 0,0 1-6,2-3 1,-5 5-1,8-7 1,-3 2 46,-5 5 1,7-5 0,3 3-30,4 2 0,-5-5 0,1 0 0,-1 0-21,-1 1 1,6-6 0,-5 6 0,5-1-15,2 0 1,1 0 0,-1 5 0,0-2 8,0 1 0,1-3 1,-1 1-1,0 1 4,0-3 1,1 5 0,-1-7 28,0 2 1,1 2-1,-1 8 9,0-1 0,-2-7 0,-2-1 1,-5-1-17,-2 0 0,7-4 1,-3 7-54,5 1 0,-4-6 0,-1 0 0,3-2 6,2 0 0,-4 6 1,-1-6-1,1 0-48,-3 2 1,7-7 0,-7 7 31,1 0 1,6 2 41,-5 10 0,-2-1-27,3 0 1,-3-6 0,5-3-3,-3-2 1,1 7 19,6-3 1,-6-4-1,-1 0 14,3 0 0,-5-7 0,0 7-62,-2 0 0,5-4 1,-5 6-42,2-2 1,-6 0 0,4-4-291,0 1 0,2 1-110,9-7 1,0 0-1,1 0 460,-1 0 0,-9-9 0,-2-2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4.927"/>
    </inkml:context>
    <inkml:brush xml:id="br0">
      <inkml:brushProperty name="width" value="0.08571" units="cm"/>
      <inkml:brushProperty name="height" value="0.08571" units="cm"/>
    </inkml:brush>
  </inkml:definitions>
  <inkml:trace contextRef="#ctx0" brushRef="#br0">21 649 6957,'-11'9'655,"2"-7"-501,9 16 0,0-13-30,0 8 1,0-6-98,0 7 0,0-8-41,0 8 0,9-1 34,4 8 0,-1-10 1,1-4-19,3-5 1,2 5-1,2-1 17,0-1 0,1-3 0,-1-2-25,0 0 1,0 0 0,1 0 0,-1 0-8,0 0 0,0 3 0,1 1 0,-1 3 5,0-3 1,0 1 0,1-1 0,-1 3-10,0-2 0,1 4 1,-1-3-1,0-1 16,0-3 0,1 0 0,-1 3 2,0 2 1,0 2-1,1-5 1,-1 3-2,0-3 1,0 1 0,1-1-1,-1 3 5,0-2 1,1 4-1,-1-3 1,0-1 14,0-3 0,7 5 0,0 0 1,-2-3 17,-2-2 1,-3 1 0,0 1 0,0 3-1,1-3 1,-1 1 0,0-1 119,0 3 1,1 0-1,-1-5 1,0 3-97,1 1 0,-8 3 0,1-4 1,1 2-45,3-3 0,3 1 0,-1-1-16,0 3 1,0 0-1,1-7 1,-1 0 29,0 0 1,0 2 0,1 2 18,-1 3 0,0 2 0,0-4 27,1 1 0,-1 3 0,0-4-8,1 2 0,-1 2 0,0-5-22,0 3 1,1 0-1,-3-5 1,-3 2-22,-1 3 1,-1 0 0,8-5-1,-1 3-28,0 2 1,0-1-1,1-3 1,-1 1 19,0 3 0,1 2 0,-1-5 1,0 3 22,0-2 1,1-1-1,1 1 1,3 1 7,2-1 0,0-3 1,-7 0-1,0 3 14,1 2 1,6-1-1,0-6 1,-3 0-67,-1 0 1,4 0-1,0 0 1,-2 0 21,-3 0 1,5 0 0,0 0 0,-2 0-2,-2 0 0,-1 3 0,3 1 0,2 3-33,-2-3 1,-1-1 0,1-1 0,2 2 35,-2 3 1,0 0 0,0-7 0,2 0-5,-3 0 0,6 0 1,-3 0-1,0 0-5,2 0 1,-4 0-1,6 0 1,1 0-20,-1 0 1,-4 0 0,5 0 0,-1 0-19,1 0 0,-5 0 0,4 0 0,-1 0 15,-6 0 1,6 0 0,-1 0-1,0 2-13,1 5 0,3-5 0,-3 5 1,1-5 15,5-2 0,-4 0 1,1 0-1,1 0 11,-2 0 0,6 0 0,-4 0 0,2 0-3,-2 0 0,4 0 0,-7 0 0,3 0 0,0 0 0,-3 0 0,5 0 0,-2 0-1,2 0 1,-4 0 0,2 0-1,-1 0-1,-1 0 0,6 0 0,-4 0 1,4 0-4,3 0 0,-1 0 0,1 0 0,-3 0 2,-4 0 1,9 0 0,-7 0 0,0 0 18,2 0 0,0 0 1,0 0-1,-2-2 0,-2-5 0,-2 5 0,4-5 0,-5 5-12,-1 2 1,6 0 0,-5 0-1,3 0-13,0 0 1,-7 0-1,6 0 1,1 0-33,-2 0 0,6 0 1,-4 0-1,4 0 15,3 0 1,-1 0 0,1 0 0,-1 0-9,1 0 0,-1-2 0,1-3 0,-1-2 5,1 3 0,-1 2 1,1 2-1,-1-3 77,1-3 1,-7 3 0,-1-3 0,4 3-25,1 3 1,2 0-1,1 0 1,-1 0-32,1 0 0,-1-6 0,1-1 0,-1 2-39,1 3 0,6 0 0,1-3 1,-1-1 53,2 1 0,-6 3 1,7 0-1,-3-3 52,0-2 1,3-6 0,-5 6 0,0 3 76,-7 1 1,3-3 0,-8-1 0,6 2-70,1 3 1,1 0 0,-3-3 0,-2-2 19,-2 3 0,0 2 0,6 2 1,1 0-257,-1 0 1,1 0 0,-1 0 0,-1 0 90,-6 0 1,6 0-1,-6 0 1,6 0 14,1 0 1,-6 0-1,0 0 1,0 0 109,-3 0 0,7 0 0,-6 0 0,2 0 20,-1 0 0,-1 0 1,4 0-1,-5 0-31,-1 0 1,6 0-1,-2 0 1,2 0-78,-3 0 0,6 0 0,-6 0 1,3 0-20,-2 0 0,4 0 0,-6 0 0,2 0 63,0 0 0,-10 0 0,6 0 0,-3 0 58,0 0 1,6 0 0,-3 0 0,-1 0-55,0 0 0,5 0 1,-5 0-1,3 0 0,4 0 0,-5 0 0,3 0 0,2-3-19,2-3 1,3 3-1,-1-3 1,1 3 0,-1 3 1,1-2-1,0-2 1,-1-3 11,1 2 0,-1 3 0,1 2 0,-1 0 12,1 0 1,-1 0 0,1 0 0,-1 0-13,1 0 1,-1-2-1,1-3 1,-1-1-36,1 1 0,-1 3 1,1 2-1,0 0 9,-1 0 1,1-2 0,-1-3 0,1-2 5,-1 3 0,1 2 1,-1 2-1,1 0-2,-1 0 1,-6 0 0,0 0 0,2 0 22,2 0 1,0 0-1,-2 0 1,-4 0-9,-3 0 1,7 0 0,-4 0 0,2 0-9,-1 0 0,1 0 1,4 0-1,-2-3 4,-2-3 0,0 3 0,6-3 0,-1 3-45,-5 3 0,4 0 1,-7-2-1,3-2-31,0-3 1,-3 0-1,5 7 1,-2 0 30,2 0 1,0 0 0,0 0 0,-4 0 33,-3 0-35,7 0 58,-4 0 1,1-2 0,-1-3 0,-1-1 0,1 1 0,4 3-2,2 2 1,3-7 0,-1-2 0,1 0 16,-1 0 0,-1-4 0,-3 4 0,-3 0 2,3 0 1,3-5-1,1 5-21,1-2 2,8-3 1,-6 1-1,7-1 27,-1-1-65,-6 6 1,6-9-1,-8 6 1,2-1 18,4-1 0,-4 7 0,4-4 1,-4 2-2,-3 5 1,-6-5 0,0 2 0,0 0 154,-3-2 1,5 7 0,-6-5-65,1 5-67,-6-7 1,11 7 0,-7-7-1,0 2-90,1 0 1,3-2 0,-3 5-1,-1-5 50,0-3 0,5 8 1,-5-5-1,1 2-2,-1 0 0,-2-2 0,-5 5 1,3-3 39,2 3 0,0-1 0,-7 1 0,1-3 51,-1 2 0,0 1 0,1-1-34,-1-1 0,0-3 0,0 4 0,1-2-40,-1 3 0,0-5 0,0 0-76,1-2 1,-1 6 0,0-4 0,0 2 70,1 1 1,-1-3-1,0 4 88,0-2 1,-2-2-1,-2 5-3,-2-3 1,-1-2 0,8 4-48,-1-1 0,-7-3 0,1 4 0,2-2-53,2 3 1,2-5 0,0 2 4,0 3 0,1-5 0,-1 2 7,0 2 1,-6-4 8,-1 3 1,1-3-4,6 2 0,-2 2 0,-2-6 0,-3 2-33,3 5 1,2-5 0,2 2 96,1 2 1,-8-4 0,1 3-19,1 1 0,-3 3 1,-1 0-1,0-3-23,0-2 1,-4 1 0,7 3-21,1-3 0,3-3 1,3-5-1,-1 5-58,0 0 1,3 0-1,-1-7 22,-2 3 0,5 2 0,-11-3 0,4 5 11,2 0 1,-6 7 0,-1-7-173,3 0 0,-5 6 21,3-3 1,-3 1-1,5 1 25,-3-3 1,-6 0-1,4 5-218,-2-5 1,0 5-710,-2-5 1094,-5 5 0,7-7 0,-9-2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6.786"/>
    </inkml:context>
    <inkml:brush xml:id="br0">
      <inkml:brushProperty name="width" value="0.08571" units="cm"/>
      <inkml:brushProperty name="height" value="0.08571" units="cm"/>
    </inkml:brush>
  </inkml:definitions>
  <inkml:trace contextRef="#ctx0" brushRef="#br0">872 61 7357,'-2'-11'-713,"-5"4"0,3-2 834,-10 3 1,7-4 165,-6 4 0,6 3 310,-6-3-401,8 3 0,-6 3-223,4 0 59,5 0 1,-7 3 0,9 3 75,0 8 1,-7-3-27,0 3 1,-6-1 0,4 8 66,-2-1 0,4-7 0,-4 1-38,2 2 0,-5 2 1,5 0-1,0-3-97,0-1 1,-4-1 0,4 8-1,0-1-32,0 0 0,0 0 0,4 1 0,-4-1 35,-2 0 0,4 0 0,-4 1 1,0-3 58,-1-5 0,5 10 0,-4-7-13,2-1 1,-7 1 0,5 4 0,-2 1 0,1-1-4,3 0 0,-4-6 1,6-1-1,0 1 42,-2-3 1,5 7 0,-10-5-146,-1 5 1,3 0 0,1-2-70,2-2 1,-7-1 0,3 8 164,-5-1 1,4-2-1,3-2 1,0-3-12,0 3 0,-1-5 0,-3 0 0,3 1-16,3-1 0,0-7 0,5 5-48,-3 0 1,-2-4 14,2 8 0,3-1 0,-8 3 18,3-1 0,0-10 0,5 5 6,-3 0 0,-6-4 1,4 6-67,-3-2 0,8 0 13,-3-2 0,-2-3 28,2 10 1,1-7 28,6 6 0,-3-6-35,-3 6 1,1-6-93,-8 7 0,8-7 25,-2 6 1,-2-6 127,3 6 224,-1-8-195,7 4 0,2-9-27,5 0 1,4 0-1,9 0-50,1 0 1,-8 0 0,1 0 15,1 0 1,3 7 0,3-1-35,-1-1 1,0-3 0,1-2 0,-1 0 88,0 0 1,0 0-1,1 0 90,-1 0 1,0 0 0,0 0 5,1 0 1,-1 0-112,0 0 1,-6 0 0,-1 0-90,3 0 1,2 0 0,2 0-1,0 0-107,1 0 1,-1 0-1,0 0 144,1 0 0,-8 0 1,1 2 69,1 5 0,-3-5-39,1 5 0,-6-2 0,6-1-29,3 3 0,-5 0 0,3-7-14,2 0 0,-5 0 1,2 0-9,3 0 0,-5 0-161,3 0 1,-7 0-932,6 0-608,-8 0 1717,13 9 0,-7-7 0,9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3.061"/>
    </inkml:context>
    <inkml:brush xml:id="br0">
      <inkml:brushProperty name="width" value="0.08571" units="cm"/>
      <inkml:brushProperty name="height" value="0.08571" units="cm"/>
    </inkml:brush>
  </inkml:definitions>
  <inkml:trace contextRef="#ctx0" brushRef="#br0">0 1 7826,'0'20'487,"0"0"-436,0 1 0,0-1 0,2-2 0,3-2 10,2-3 1,8 1 0,-1 4 39,4-5 0,-5 3 0,1-7 94,2 2 0,2 3-54,2 6 0,0 0 0,0-2-67,1-4 0,-8 4 0,1-7-66,2 0 1,2 5 0,2-9 0,0-3 37,0-1 1,1-1-1,1 2 1,3 3 19,2-2 1,0-3-1,-7-2 1,0 2 40,1 5 0,-1-5 1,0 7-1,0-2-80,1 0 1,-1-1-1,0-3 1,1 1 39,-1 3 0,0 0 1,0-7-34,1 0 1,-1 2 0,0 2 0,0 3 7,1-2 0,-1-3 0,0-2 47,0 0 1,1 0 0,-1 0-10,0 0 0,1-7 1,-1 0-14,0 3 0,0 2 1,1 2-26,-1 0 1,-7 0 0,1 0-73,2 0 1,2 0 64,2 0 1,0 0 0,0 0 19,1 0 1,-8 0-1,1 0-36,1 0 0,3 0 1,3 0-1,-3-3 3,-5-3 0,5 3 1,-4-3-32,4 3 0,-5 1 0,1-2-121,2-3 0,-5 0-387,2 7 0,-8 2-371,2 5 1,-3-5 887,3 5 0,-5 4 0,7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9.192"/>
    </inkml:context>
    <inkml:brush xml:id="br0">
      <inkml:brushProperty name="width" value="0.17143" units="cm"/>
      <inkml:brushProperty name="height" value="0.17143" units="cm"/>
    </inkml:brush>
  </inkml:definitions>
  <inkml:trace contextRef="#ctx0" brushRef="#br0">22 0 7444,'-12'0'338,"3"0"1,9 2-1,0 5 1,0 7-205,0 5 1,7 2 0,2 0-1,0 0-48,1 0 0,-1 0 0,-4 2 0,4 3 1,3 2 1,-5 7 0,4-5 0,1 1 22,0-1 0,2 7 1,7-2-1,-3 3-32,-4-3 0,5 4 0,-5-6 1,7 2-14,7 0 0,-5-2 0,5 4 0,-4-4 28,-3-3 1,2 5 0,3-5-1,2 3-35,-3 4 1,-1-4 0,-3 0-1,0-3 2,0-4 1,0 4 0,0-2 0,0-2 23,0-3 1,0 5-1,-3 2-45,-4 3 1,5-7 0,-5 4 0,4-2 0,1 2 30,-5 3 0,5-5 0,-8 5 0,3-1-71,0 1 1,-2-7 0,4 4-71,-2 0 1,0 1 0,5 4 22,-5-7 1,5-5-44,-5-2 1,-3-2-13,3-5 1,0 2-34,7-9 0,-7 0-220,0-7 0,-9 2 0,4 3-195,1 2 0,-6 2-70,10-2 8,-9-4 613,14 6 0,-8-18 0,10-3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5.170"/>
    </inkml:context>
    <inkml:brush xml:id="br0">
      <inkml:brushProperty name="width" value="0.08571" units="cm"/>
      <inkml:brushProperty name="height" value="0.08571" units="cm"/>
    </inkml:brush>
  </inkml:definitions>
  <inkml:trace contextRef="#ctx0" brushRef="#br0">20 1196 7776,'-11'0'1139,"2"0"-822,9-9 0,2 7 0,3-7-207,2 0 1,8 6 0,-3-6 0,1 3-161,1-1 1,-1-7 0,8 5 0,-1 0-162,0 0 0,0-4 0,1 4 1,-1-3 114,0-3 1,7 3 0,0-1 242,-2-3 1,4-2 0,-2-2-88,-2 0 0,-3 6 0,-1 1 0,1-3 33,5-2 0,-4 4 0,6 1 0,-2-3-122,0-2 0,0-2 1,-4 2-1,1 2 30,3 2 1,7 1-1,-7-7 1,0-1 42,2 1 0,-6 7 0,4-1 0,-4 1 5,-3 1 0,0-6 0,0 7 0,1-2-61,-1-1 0,0 3 1,0-5-1,1 3-60,-1-3 1,0 5 0,0-3 0,1 1 30,-1 1 0,0-3 0,1 6 0,-3-3 16,-5-3 1,5 3-1,-4 1 1,4 0-9,2-1 0,0 6 1,-2-8-1,-2 1-2,-3 1 0,1-3 1,6 6-1,0 0-141,1 0 0,-1-7 0,0 5 0,0-1 84,1 6 1,-8-3 0,1 2-1,-1 0 42,-1-2 1,6 5 140,-5-10 1,-2 7 56,3-6 0,-7 8 1,4-4-140,-2 0 1,0 7-1,-5-7 1,5 2-26,3 1 0,-8-3 0,5 4 15,0-2 1,-4 1-1,6 3-589,-2-3 363,-2 3 1,-5-6-174,5 9 0,-3-2 109,10-5 1,-1-2-1,7-7 206,1 3 0,-8 6 85,1-6 0,-10 8 0,5-4 0,-9 9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6.548"/>
    </inkml:context>
    <inkml:brush xml:id="br0">
      <inkml:brushProperty name="width" value="0.08571" units="cm"/>
      <inkml:brushProperty name="height" value="0.08571" units="cm"/>
    </inkml:brush>
  </inkml:definitions>
  <inkml:trace contextRef="#ctx0" brushRef="#br0">21 406 8082,'-11'0'517,"2"0"1,18-7 0,4-2-296,5-2 0,9-1 1,0-4-1,-2 5-121,-2 2 1,4-7 0,0 5-1,0-2-129,2-1 0,-6 7 1,4-4-1,-5 0 111,-2 0 1,7 6-1,0-4 1,-2 2-46,-2 1 1,-3-8 0,0 7 0,0 1-82,1-3 1,-1 6-1,0-6 1,1 3-94,-1-1 1,0 0-1,0 7 1,1 0 14,-1 0 1,-7-2 0,1-3-8,2-1 0,2-1 0,2 7 44,0 0 0,0 0 1,1 0-50,-1 0 0,0-2 0,0-3 113,1-2 1,-1 1 0,0 6 0,-2-3-49,-4-3 1,4 3-1,-5-3 329,5 3 0,-6 1 0,-3-2 100,0-3 1,-5 0-342,10 7 0,-8 0 86,8 0-382,-1 0 1,1 0 198,-1 0 1,-6 0 70,7 0 0,-8 0 23,8 0-101,-10 0 0,8-2-342,-6-5 0,-1 5 92,8-5 0,-8 3 0,4-1 334,0-2 0,2-8 0,9 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7.584"/>
    </inkml:context>
    <inkml:brush xml:id="br0">
      <inkml:brushProperty name="width" value="0.08571" units="cm"/>
      <inkml:brushProperty name="height" value="0.08571" units="cm"/>
    </inkml:brush>
  </inkml:definitions>
  <inkml:trace contextRef="#ctx0" brushRef="#br0">61 851 8118,'-20'0'-542,"-1"0"715,10 0 0,2-2-34,9-5 0,0 3 28,0-10 1,2 7 182,5-6-230,-5 8 0,14-6 0,-7 7-170,3-3 1,-1-2-1,5 4 1,-3-4-29,3-2 1,2 0 0,2-5-1,3 3 23,4-3 1,-5-2 0,7-2 0,-2-1 103,0 1 1,3 0 0,-6-1-1,3 1 22,-2 0 1,5 0 0,-3-1 0,-3 1-200,-1 0 1,4 0 0,0-1 0,-2 1-57,-3 0 0,-2 2 0,1 2 1,-1 3 15,0-3 1,0-2 0,1-2 159,-1-1 1,-6 8-1,-1-1 545,3-2 0,-5 5 1,0-2-438,-2-3 1,7 5-1,-5-3 1,3 1-208,-1 1 0,-6-3 0,4 6 27,-2-3 1,7 6 72,-2-8 0,-3 10 0,0-5-314,-2 0 1,7 6 320,-3-3 0,5-6 0,3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2.647"/>
    </inkml:context>
    <inkml:brush xml:id="br0">
      <inkml:brushProperty name="width" value="0.08571" units="cm"/>
      <inkml:brushProperty name="height" value="0.08571" units="cm"/>
    </inkml:brush>
  </inkml:definitions>
  <inkml:trace contextRef="#ctx0" brushRef="#br0">41 244 8050,'-18'-3'541,"5"-3"1,4 1-187,9-8 1,9-1-77,4-6 0,-2 6 1,1 1 5,-3-3 0,6 5 0,-1-1 0,2 1-47,-3 0 0,5 0 0,-4-5 0,4 5-134,2 2 0,7-5 1,0 7-1,-2 3-136,-3 2 1,-1-5 0,-1 0 0,0 3-150,0 1 1,1 6 132,-1 3 1,-9 6 0,-4 8 0,-5 0-8,-2 0 0,0 7 1,-2 0-1,-5-2-12,-6-2 0,-3-3 1,0 0-1,3 1-98,-3-1 0,-2 0 0,-2 3 0,-1-1 37,1-2 1,-7 12 0,0-12 0,2 0 45,3-4 0,1 2 1,1-4-1,0 4 222,0 2 1,6-7-1,1 1 233,-3 2 1,5-5-103,-3 3 1,10-1 32,-3 7 1,7-6-72,7-1 1,-3-8-1,10 2-189,1-5 0,-3-2 1,1 0-1,5 0-384,7 0 1,0 0 0,9-2 0,-1-5-207,-1-7 0,13-4 1,-5-2 545,3 0 0,0 0 0,-3-1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030"/>
    </inkml:context>
    <inkml:brush xml:id="br0">
      <inkml:brushProperty name="width" value="0.08571" units="cm"/>
      <inkml:brushProperty name="height" value="0.08571" units="cm"/>
    </inkml:brush>
  </inkml:definitions>
  <inkml:trace contextRef="#ctx0" brushRef="#br0">325 163 8105,'0'-13'1134,"0"-1"0,-3 3 0,-3-3-802,-8 7 1,1 7 0,-5 7 0,-5 9-131,1 9 0,-8 0 1,3 8-1,0 1 48,-2-2 1,7 4 0,-5-7 0,6 0-121,8 0 1,-3 5-1,9-7 1,3-2-374,2-2 1,2-10 0,2-2 0,5-2-141,6-4 0,7-3 0,7-2 0,7 0-75,4 0 0,3-9 0,-1-7 0,1-6 191,-1-5 1,-1-3 0,-3 6 0,-2-6 195,2-1 0,-7-1 0,-2-1 0,-5 6 13,-1 4 0,-10-4 1,-4 0 912,-5 2 1,-4-6 0,-5 1-672,-7 6 0,-1-3 0,-1 15 0,5-1-452,2-1 1,-7 10 0,2-3-585,-4 5 1,7 4 851,4 5 0,-13 4 0,-2 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614"/>
    </inkml:context>
    <inkml:brush xml:id="br0">
      <inkml:brushProperty name="width" value="0.08571" units="cm"/>
      <inkml:brushProperty name="height" value="0.08571" units="cm"/>
    </inkml:brush>
  </inkml:definitions>
  <inkml:trace contextRef="#ctx0" brushRef="#br0">200 122 7724,'-20'0'1336,"2"-3"-723,5-3 0,6 1-358,14-8 0,-3 6 1,10-4 35,1 2 0,-3 2 0,1 5 1,3-3-45,2-2 0,2-2 0,1 5 0,-1-3-84,0 3 1,0 1 0,3 1 0,2-2 36,2-3 0,0 0 1,-7 7 118,0 0 1,0 2-406,1 5 1,-10-2 0,-7 8 89,-8 3 1,-7 4-1,-10 5 1,-1 2-291,-5-2 1,2 4 0,-6 0-1,-1 1-22,1-1 0,-1 7 0,-4-5 0,2 3 128,-2 0 1,7-9-1,0 2 1,2-5 119,0-2 1,2 1 0,9-3 0,5-3 391,2-1 1,-5-7 192,8 6 0,1-8-351,12 2 0,4-7 0,12-5 0,1-4-27,3-2 0,3 4 0,-6-4 0,6-1-363,1 1 0,-4 7 1,5-5-1,-3 2-665,-4 0 0,-3 0 1,-1 7 880,-1 0 0,0 0 0,0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4.047"/>
    </inkml:context>
    <inkml:brush xml:id="br0">
      <inkml:brushProperty name="width" value="0.08571" units="cm"/>
      <inkml:brushProperty name="height" value="0.08571" units="cm"/>
    </inkml:brush>
  </inkml:definitions>
  <inkml:trace contextRef="#ctx0" brushRef="#br0">224 305 8298,'0'-14'1102,"0"1"210,0-3 1,2 7-425,5 2-543,-5-4 0,5 9 1,-14-3-148,-7 10 0,-1-1 0,-1 10 1,2-1-139,-1-2 1,-3 7 0,-3-4 0,1 2-64,0-3 0,2 5 1,4-4-1,5 4 90,0 2 1,7 0 0,-5 0 0,5 1-261,2-1 0,2-7 0,5 1 0,7-1-41,4-1 1,4-3 0,5-9 0,5 0 135,-1 0 0,7-3 1,-4-1-1,4-5 178,3-2 1,-1-3-1,1-8 1,-3-3-2,-4-2 1,2 0-1,-9 4 1,-2-1 389,-3-3 1,-1-9 0,-1 2 0,0-2-125,0 2 0,-6-4 1,-3 6-1,-2 1-213,-4 4 0,-3 4 0,-4 5 1,-7 5-17,-12 6 1,-6 5-1,-11 2 1,0 2-738,-5 5 1,-13 11 0,-3 11 0,-8 2-702,-5 5 1,4 3 1301,-6 1 0,9 10 0,-5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0.991"/>
    </inkml:context>
    <inkml:brush xml:id="br0">
      <inkml:brushProperty name="width" value="0.08571" units="cm"/>
      <inkml:brushProperty name="height" value="0.08571" units="cm"/>
    </inkml:brush>
  </inkml:definitions>
  <inkml:trace contextRef="#ctx0" brushRef="#br0">21 21 8185,'-9'-11'1328,"7"2"-1146,-7 9 55,9 0-223,0 0-186,0 9 262,0-7 0,0 16 66,0-4 1,2-3-15,5 2-110,-5-8 1,7 6 41,-9-4 1,9-5 0,4 5 1,-4-3-1,0 1-20,0 2 1,-4 2-49,8-3 1,-6-1-50,7 8 1,-8-8 8,8 2 0,-1-5-18,8-2 0,-8 0 21,1 0 1,-8 0 1,8 0 1,-7 0 26,6 0 1,-6 0-5,6 0 0,-6 0-44,7 0 0,-8 0-39,8 0 62,-10 0 1,8 0 27,-6 0-44,-3 0 30,6 9-151,-9-7 166,0 7 0,2-9 44,5 0 17,-5 0-7,7 0-175,-9 0-147,0 0 316,0 9 1,0-4-37,0 8 1,0 1-13,0 6 1,0-7 0,-2 1-37,-5 2 0,2 2 1,-6 2-13,2 0 0,0 0 1,5 1-1,-3-1-56,2 0 0,-4-6 0,0-1 1,0 3 14,0 2 1,-4 2-1,4-2 1,0-2-16,0-2 0,0-3 0,4 5-100,-1-3 1,-8 1-993,7 6 1193,1-9 0,-3-2 0,-3-9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2.129"/>
    </inkml:context>
    <inkml:brush xml:id="br0">
      <inkml:brushProperty name="width" value="0.08571" units="cm"/>
      <inkml:brushProperty name="height" value="0.08571" units="cm"/>
    </inkml:brush>
  </inkml:definitions>
  <inkml:trace contextRef="#ctx0" brushRef="#br0">1 588 8076,'13'-2'800,"1"-3"-650,2-2 1,-1-2 0,1 5 0,-2-3 35,1 3 0,3-5 0,3 2-102,-1 2 1,0-4 0,0 3 0,1 1 21,-1 3 1,-7-5-1,1 0 1,2 3 7,2 2 1,2-5 0,0 0-59,1 3 1,-1 1-1,0 1 1,0-2-124,1-3 1,-1 0-1,2 7 1,3 0 3,2 0 1,0-2-1,-7-3 1,1-1 38,-1 1 1,0 1 0,0-1 15,1-2 0,-1-2 0,0 5 23,1-3 1,-1 0 0,0 5-5,0-5 0,1 5 0,-1-5-7,0 5 1,0 2 0,1 0 0,-1-2-14,0-5 1,3 5 0,1-7 0,3 2 7,-2 0 0,-2-6 0,-1 4 0,3-2 10,2-5 1,0 5 0,-7-1 0,1 1 93,-1 0 0,0 4 0,0-4 23,1 2 0,-1 2 0,0 5-15,0-5 0,1 5 1,-1-5-75,0 5 0,-6 2 1,-1 0-1,1-3 42,-3-3 0,7 3 0,-4-6-47,4 0 1,2 7 0,-2-7 0,-2 2-128,-3 1 0,1-8 0,6 5 0,0 0 76,0 0 1,-6 0-1,-1 5-76,3-3 1,2 0-110,2 7 0,1-7 0,-1 1-8,0 1 0,-6 3 0,-3 0-124,-2-5 1,7 5-1,-5-7 336,0 0 0,-2 6 0,-9-6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3.219"/>
    </inkml:context>
    <inkml:brush xml:id="br0">
      <inkml:brushProperty name="width" value="0.08571" units="cm"/>
      <inkml:brushProperty name="height" value="0.08571" units="cm"/>
    </inkml:brush>
  </inkml:definitions>
  <inkml:trace contextRef="#ctx0" brushRef="#br0">21 872 7834,'-11'9'-240,"2"-7"606,9 7 1,2-11-166,5-5 1,4-2 0,7-6 256,-5 1 1,5 7-1,-4-4-234,4 2 1,2-4 0,1 6-1,-1 0-88,0-2 0,7 5 1,0-8-1,-2 3-87,-3 5 0,5-5 0,3 2 1,-1 0-86,0-2 0,5 7 1,-7-7-1,-2 2-132,-3 1 0,5-8 1,0 7-1,-2 3 121,-2 2 1,4-5 0,0 0-1,-3 0 40,-1-2 1,4 7-1,0-5 1,-2 3 19,-3-3 0,5 2 0,0-6 0,-2 2 60,-2 5 0,4-8 0,0 1 0,-3-2-35,-1-1 1,-3 10 0,0-5 0,1 2-17,-1 0 0,0-6 1,0 6-1,1 0 2,-1-2 1,0 5 0,1-8 0,-1 3-22,0 5 1,0-5 0,-2 0 0,-2-2 38,-2-5 0,-1 5 0,7-1 0,1 1-42,-1 0 0,2-3 1,3-6-4,2 0 1,0 2 0,-7 2 0,1 5 17,-1 2 1,0-7 0,1 5 0,-1-3-8,0 1 1,0 8 0,-2-4 0,-2 2 21,-2 1 0,-1-8 0,5 5 0,-2 0-21,-3 0 1,1-4-1,6 4-56,0-3 0,1 6 0,-1-6-132,0 3 1,1-4-47,-1 6 0,0-6 46,0 6 1,-6 0-357,-1 7 1,-6 0 28,7 0 506,-1 0 0,7-9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0.472"/>
    </inkml:context>
    <inkml:brush xml:id="br0">
      <inkml:brushProperty name="width" value="0.17143" units="cm"/>
      <inkml:brushProperty name="height" value="0.17143" units="cm"/>
    </inkml:brush>
  </inkml:definitions>
  <inkml:trace contextRef="#ctx0" brushRef="#br0">231 0 9387,'0'21'179,"0"0"0,0 0-92,0 0 0,-2 0 0,-3 2 0,-2 3 28,3 2 1,-1 7-1,0-5 1,-2 3-71,3 4 0,-6 5 1,3 5-1,0 2 9,-2-2 1,7 4 0,-8-2-1,3 0-69,0 2 1,0-4 0,7 7 2,0-3 0,0 5 1,-2-5-1,-3 3 1,-2 7 10,3 6 1,1-1 0,3 6-1,-2-2 9,-5 0 1,5 7 0,-8-5 0,3 3-8,0 4 1,0-4 0,7 0 0,0-3-22,0-4 1,-2-3-1,-3-4 1,-2-3 5,3-2 0,1-2 0,3 4 0,0-4-15,0-3 1,0 5-1,0-7 1,0-2 17,0-3 0,0-9 0,0 0 1,0 2 22,0 3 0,-2 0 0,-3-3 1,-2-4 35,3-3 1,1-2 0,1-7 0,-3 0 2,-2 0 1,0-7-16,7 0 0,3-2 2,4 2 1,-5-3 46,5-4 1,-2-4-12,2 4 0,-3-5 0,8 0 14,-3 5 1,1-4 47,-3 4 0,-3-5-53,10-2 1,-7 0 0,7 0-16,3 0 1,1 0 0,3 0-18,0 0 1,0 0-1,0 0 1,0 0 55,0 0 1,7 0 0,0 0-1,0 0 56,3 0 0,-8 0 1,7 0-1,-2 0-63,0 0 0,7 0 1,-7 0-1,-2 0-98,-3 0 1,5 0 0,0 0 0,-2 0 3,-3 0 1,-2-7-1,3 0 1,1 2-280,3 3 0,0-5 0,-7 0 0,0 0-451,0-2 1,0 4 0,0-9-1610,0-2 2333,0 6 0,0-8 0,0 6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4.091"/>
    </inkml:context>
    <inkml:brush xml:id="br0">
      <inkml:brushProperty name="width" value="0.08571" units="cm"/>
      <inkml:brushProperty name="height" value="0.08571" units="cm"/>
    </inkml:brush>
  </inkml:definitions>
  <inkml:trace contextRef="#ctx0" brushRef="#br0">18 0 8133,'-11'0'1439,"4"0"-1362,14 0 0,-2 0 0,8 0 74,3 0 1,-5 0-1,3 0-117,1 0 1,3 0 0,3 0-1,-1 0-5,0 0 0,0 0 0,1 0 1,-1 0 31,0 0 1,1 0 0,-1 0 0,0 0-270,0 0 0,1 0 0,-1 0 191,0 0 1,0 0 0,1 0 0,-1 0 19,0 0 1,0 0 0,1 0-36,-1 0 1,-7 0-46,1 0-159,-1 0 151,8 0 1,-10 2 0,-4 5-7,-5 7 0,-2-3 37,0 2 0,-2-1 0,-3 3 58,-2-1 0,-2-7 39,3 6 0,1-2 0,-6 5-4,2-2 1,-5-1 0,5 7-64,-2 1 0,7-8 1,-5-2-1,2 1-6,0-1 1,0-4 0,5 4 0,-2 0-87,-3 1 0,-2-8 0,4 5 30,-1 0 1,-10 0-1,5 7 86,-1-3 0,-6-8 0,7 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082"/>
    </inkml:context>
    <inkml:brush xml:id="br0">
      <inkml:brushProperty name="width" value="0.08571" units="cm"/>
      <inkml:brushProperty name="height" value="0.08571" units="cm"/>
    </inkml:brush>
  </inkml:definitions>
  <inkml:trace contextRef="#ctx0" brushRef="#br0">0 102 9369,'21'0'30,"-1"0"45,0 0 1,-6 0 0,-1 0 4,3 0 0,2 0 0,2 0 0,-2-2 96,-4-5 1,4 5 0,-5-7-270,5 0 1,2 7-375,1-5 0,-1-2 1,-2 0-1,-2 0-587,-3 0 1054,-8 2 0,13-2 0,-7-2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363"/>
    </inkml:context>
    <inkml:brush xml:id="br0">
      <inkml:brushProperty name="width" value="0.08571" units="cm"/>
      <inkml:brushProperty name="height" value="0.08571" units="cm"/>
    </inkml:brush>
  </inkml:definitions>
  <inkml:trace contextRef="#ctx0" brushRef="#br0">20 0 8183,'0'14'-1265,"0"-1"1689,0 3 0,0-5 0,-2 3-15,-5 2 0,5 2 0,-5 2-364,5 0 1,2 0-414,0 1 639,0-1-271,9-9 0,2 7 0,10-7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942"/>
    </inkml:context>
    <inkml:brush xml:id="br0">
      <inkml:brushProperty name="width" value="0.08571" units="cm"/>
      <inkml:brushProperty name="height" value="0.08571" units="cm"/>
    </inkml:brush>
  </inkml:definitions>
  <inkml:trace contextRef="#ctx0" brushRef="#br0">1 385 8025,'0'-20'-328,"0"0"587,0 0 0,7-1 0,-1 1-233,-1 0 1,4 0-1,-2-1 197,-3 1 1,5 7-103,-2-1 0,2 1-139,-2-8 0,-3 1 1,7 0-34,-2-1 0,-2 8 5,-7-1 1,7 8 224,0-8 0,2 7 223,-3-6-208,-3 8-249,6-4 0,-7 9 53,5 0 168,-5 0 0,7 3-29,-9 3 1,2-1 26,5 8 0,-5-6 0,5 7-49,-5 1 1,5-3-1,2 1-81,2 3 0,-6-5 0,4 3-191,0 2 1,-7-5 0,5 2 22,-5 3 0,-2 2 1,0 2-1093,0 1 0,0-1 1226,0 0 0,0 0 0,0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188"/>
    </inkml:context>
    <inkml:brush xml:id="br0">
      <inkml:brushProperty name="width" value="0.08571" units="cm"/>
      <inkml:brushProperty name="height" value="0.08571" units="cm"/>
    </inkml:brush>
  </inkml:definitions>
  <inkml:trace contextRef="#ctx0" brushRef="#br0">0 61 10538,'21'0'-156,"-3"-2"0,-3-3 1,-1-1-302,2 1 0,0 1 0,-1-1 457,-1-2 0,-1-8 0,8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604"/>
    </inkml:context>
    <inkml:brush xml:id="br0">
      <inkml:brushProperty name="width" value="0.08571" units="cm"/>
      <inkml:brushProperty name="height" value="0.08571" units="cm"/>
    </inkml:brush>
  </inkml:definitions>
  <inkml:trace contextRef="#ctx0" brushRef="#br0">82 0 7830,'-11'0'212,"-1"0"0,8 3 10,-3 3 0,0-1-16,7 8 1,-6 1-38,-1 6 0,0 0 26,7 1 1,-7-1-135,1 0 0,-1 0 27,7 1 1,0-1-1,0 0-107,0 1 0,0-8 0,0 1-339,0 1 1,0-3 333,0 1 0,9-8 42,4 1 0,-1-3 1,1-3-1,1-3-97,-3-3 1,7 1 0,-5-6-381,5 2 1,3-7 458,-1 3 0,0-5 0,1-3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942"/>
    </inkml:context>
    <inkml:brush xml:id="br0">
      <inkml:brushProperty name="width" value="0.08571" units="cm"/>
      <inkml:brushProperty name="height" value="0.08571" units="cm"/>
    </inkml:brush>
  </inkml:definitions>
  <inkml:trace contextRef="#ctx0" brushRef="#br0">0 0 9002,'0'20'609,"0"1"-561,0-1 1,0 0 0,0 0 0,0 1-216,0-1 0,0 0 0,0 0 0,0 1-354,0-1 0,0 0 1,2 0 520,5 1 0,-5-1 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112"/>
    </inkml:context>
    <inkml:brush xml:id="br0">
      <inkml:brushProperty name="width" value="0.08571" units="cm"/>
      <inkml:brushProperty name="height" value="0.08571" units="cm"/>
    </inkml:brush>
  </inkml:definitions>
  <inkml:trace contextRef="#ctx0" brushRef="#br0">0 243 7921,'11'-20'201,"1"0"1,-8 0 53,3-1 1,9 1-1,-3 0-395,5 0 1,-4-1-1,-1 3 1,1 3 160,-3 1 0,0 7-21,-4-6 0,4 8 0,10-4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334"/>
    </inkml:context>
    <inkml:brush xml:id="br0">
      <inkml:brushProperty name="width" value="0.08571" units="cm"/>
      <inkml:brushProperty name="height" value="0.08571" units="cm"/>
    </inkml:brush>
  </inkml:definitions>
  <inkml:trace contextRef="#ctx0" brushRef="#br0">1 0 8019,'2'11'174,"2"-2"634,3 0 1,9-6-783,-3 3 1,5-3 0,3-3-495,-1 0 1,-6 0 467,-1 0 0,-8 0 0,4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788"/>
    </inkml:context>
    <inkml:brush xml:id="br0">
      <inkml:brushProperty name="width" value="0.08571" units="cm"/>
      <inkml:brushProperty name="height" value="0.08571" units="cm"/>
    </inkml:brush>
  </inkml:definitions>
  <inkml:trace contextRef="#ctx0" brushRef="#br0">62 41 7986,'-12'-9'853,"3"6"1,9-8-637,0 4 1,-2 5 309,-5-5-665,5 5 0,-9 4 0,6 5 76,-1 7 0,-1-3 1,7 2-247,0 3 0,0-5 0,0 3-32,0 2 0,0-5 248,0 3 0,0-8 0,0 8-72,0 2 0,7-5 252,-1 2 0,8-6 0,-5 4-30,2-2 0,-4 0 17,6-2 1,-6-5 881,7 5-645,-10-5 0,3 5-233,-14 0 0,3 0 0,-10-7-805,-2 0 0,5 0 726,-2 0 0,-1 9 0,-6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013"/>
    </inkml:context>
    <inkml:brush xml:id="br0">
      <inkml:brushProperty name="width" value="0.17143" units="cm"/>
      <inkml:brushProperty name="height" value="0.17143" units="cm"/>
    </inkml:brush>
  </inkml:definitions>
  <inkml:trace contextRef="#ctx0" brushRef="#br0">21 105 7896,'-11'0'923,"1"0"0,20-7 0,4 0-638,4 2 1,3-4-1,0 2 1,0 2-70,0 3 1,7 2 0,0 0-1,0 0-209,3 0 1,-8 0-1,7 0 1,1 0-156,4 0 0,-3 0 0,1 0 0,-3 0-113,-4 0 0,4 0 1,-2 0-1,-2 0-486,-3 0 1,-2-7-1,0-2 747,0-3 0,0-2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059"/>
    </inkml:context>
    <inkml:brush xml:id="br0">
      <inkml:brushProperty name="width" value="0.08571" units="cm"/>
      <inkml:brushProperty name="height" value="0.08571" units="cm"/>
    </inkml:brush>
  </inkml:definitions>
  <inkml:trace contextRef="#ctx0" brushRef="#br0">1 19 8191,'0'-11'1037,"2"4"-743,5 14-181,-5-5 0,7 16-90,-9-5 1,0-1-1,0 1 35,0 3 1,0 2-1,0 2 27,0 0 0,-2 1 1,-3-1-1,-2 2 90,3 5 1,2-4 0,2 4 0,0-5-107,0-1 1,0 6-1,0 0 1,0-2-156,0-3 0,0 5 0,0 0 0,0 0 68,0 2 0,0-6 0,0 4-71,0-5 1,0-1 0,0-1-467,0 0 1,2-8-1358,5-6 1912,-5 6 0,16-10 0,-7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620"/>
    </inkml:context>
    <inkml:brush xml:id="br0">
      <inkml:brushProperty name="width" value="0.08571" units="cm"/>
      <inkml:brushProperty name="height" value="0.08571" units="cm"/>
    </inkml:brush>
  </inkml:definitions>
  <inkml:trace contextRef="#ctx0" brushRef="#br0">62 0 7904,'-9'20'433,"6"1"1,-3-1-254,3 0 0,-3 1 0,-1-1 0,2 2 0,3 3 3,2 2 0,0 9 0,-2-2 0,-3 2-72,-1-2 1,-1 4 0,7-7 0,0 3-22,0 0 1,0 0 0,0 4-1,0-2-246,0-2 0,0-3 0,2 3 0,3-5 14,1 1 0,1-8 1,-7 5-1,0-4-1673,0-3 1815,0 0 0,0 10 0,0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2.037"/>
    </inkml:context>
    <inkml:brush xml:id="br0">
      <inkml:brushProperty name="width" value="0.08571" units="cm"/>
      <inkml:brushProperty name="height" value="0.08571" units="cm"/>
    </inkml:brush>
  </inkml:definitions>
  <inkml:trace contextRef="#ctx0" brushRef="#br0">244 41 7223,'-3'-11'711,"-3"4"-346,3-4 1,-15 8-78,5-4 1,-5 5-164,-2 2 0,-1 0-102,1 0 0,0 0 5,0 0 0,2 2 1,2 3 65,2 2 1,10 9 0,-5-3-5,0 5 0,7 9 0,-5 0 0,5-2-34,2-3 1,0-1 0,2-1 0,2 0-51,3 0 0,9 1 0,-3-3-3,5-5 0,-4 3 0,-1-9 0,1-1-81,-3 3 0,7-6 56,-4 3 1,4-3 0,2-3 0,0 0 22,0 0 1,1 0-1,-1-3 1,2-1-18,5-3 0,-4-6 0,4 4 0,-4-3-44,-3-3 1,7-1 0,-2 0 0,-5 3 15,-4-3 1,-5-2-1,2-2 73,-6-1 0,-5 1 0,-2 0 5,0 0 0,0-1 0,-2 3 0,-5 3 169,-6 1 1,2 10 0,-3-3 0,-2 5-95,-2 2 0,-2 0 1,-2 0-1,-3 0-62,-2 0 1,0 6-1,6 3 1,1 0-74,0 0 0,0 5 0,-1-5 26,1 2 1,0-6 0,0 4 55,-1 0 1,3-5-1,3 7 1,3 1-8,3-1 1,-4-4-1,4 6-37,-2 3 1,6 2-1,-2 2 30,5 0 1,4-2 0,5-4-3,7-7 0,10 2 1,3-3-1,-2-1-32,-2-3 0,-3-2 0,2 0 0,3 0-120,2 0 1,0 0 0,-7 0 6,1 0 1,-8-2-43,1-5 1,-3 3 0,3-10-15,-8-2 1,-3 5-1,-1-2 1,2-3 191,3-2 0,0 4 0,-7 1 0,0-3 120,0-2 0,-2 5 0,-5-1-58,-7-2 0,-4 5 1,-2 0-16,0 2 0,-1 2 1,1 7-2,0 0 0,0 0 0,-1 2-30,1 5 0,2-2 1,5 8-12,6 3 1,5-5-117,2 3 0,2-8 1,5 6-1,6-3-269,5-5 1,2-2-1,3-2 1,2 0-606,2 0 0,9 0 954,-2 0 0,4-9 0,2-2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0.747"/>
    </inkml:context>
    <inkml:brush xml:id="br0">
      <inkml:brushProperty name="width" value="0.08571" units="cm"/>
      <inkml:brushProperty name="height" value="0.08571" units="cm"/>
    </inkml:brush>
  </inkml:definitions>
  <inkml:trace contextRef="#ctx0" brushRef="#br0">81 62 8366,'0'-14'-430,"-2"3"-831,-5 2 1378,5 2 1,-7 5 113,9-5-353,0 5 156,-9-7-590,7 9 2,-7 9 562,9-7 0,-3 7 274,-3-9-130,3 0 186,-6 0-288,9 0 0,0 9-61,0 5 0,0 4 0,0 2-19,0 0 0,0 0 0,0 3 0,0 2 8,0 2 0,0 9 0,0-2 0,0 4 16,0 2 1,0 10-1,0 4 1,0 4-9,0 3 1,0 0 0,0 0 0,0-3-8,0-4 21,0 5 0,-9-16 0,-2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230"/>
    </inkml:context>
    <inkml:brush xml:id="br0">
      <inkml:brushProperty name="width" value="0.08571" units="cm"/>
      <inkml:brushProperty name="height" value="0.08571" units="cm"/>
    </inkml:brush>
  </inkml:definitions>
  <inkml:trace contextRef="#ctx0" brushRef="#br0">0 1 8396,'0'60'-440,"0"1"440,0 0 0,0 0 0,0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705"/>
    </inkml:context>
    <inkml:brush xml:id="br0">
      <inkml:brushProperty name="width" value="0.08571" units="cm"/>
      <inkml:brushProperty name="height" value="0.08571" units="cm"/>
    </inkml:brush>
  </inkml:definitions>
  <inkml:trace contextRef="#ctx0" brushRef="#br0">143 1 7861,'-14'9'-262,"1"4"0,8 5 1,-4 5-1,2 2 288,1 2 0,-8 9 0,7-3 0,3 6 58,2 1 1,2 10-1,0 4 1,0 4 1,0 3 0,0 7 0,0 1 1,0 3-62,0 5 1,0 0 0,0-1 0,0-2-56,0 3 0,0 0 1,0-3-1,0-4-47,0-1 1,0-5-1,-3 3 1,-1-6-57,-3-7 1,-2 11-1,5-6 133,-3-3 0,-9 14 0,5-7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01"/>
    </inkml:context>
    <inkml:brush xml:id="br0">
      <inkml:brushProperty name="width" value="0.08571" units="cm"/>
      <inkml:brushProperty name="height" value="0.08571" units="cm"/>
    </inkml:brush>
  </inkml:definitions>
  <inkml:trace contextRef="#ctx0" brushRef="#br0">81 0 6959,'-2'21'0,"-2"1"0,-5 3 0,0 4 27,0 3 1,0 8 0,4 10 0,-2-1 128,3 1 0,2 11 0,-1-5 1,-1 0-75,-3 3 0,0-7 0,7 4 0,0 2-68,0 1 0,0 6 0,0-11 0,0 5-82,0 2 1,0-3-1,0-2 1,0-1-345,0 1 0,0-4 0,3 2 412,3 2 0,-3-7 0,6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80"/>
    </inkml:context>
    <inkml:brush xml:id="br0">
      <inkml:brushProperty name="width" value="0.08571" units="cm"/>
      <inkml:brushProperty name="height" value="0.08571" units="cm"/>
    </inkml:brush>
  </inkml:definitions>
  <inkml:trace contextRef="#ctx0" brushRef="#br0">41 1 8218,'-11'20'-111,"2"0"1,7 0 0,-3 1-28,-2-1 1,1 9 0,6 5 0,0 2 168,0-2 1,0 11 0,2-2 0,2 4 36,3 2 0,0 8 1,-7-3-1,0 4-19,0 3 0,0-2 0,0-3 1,0-2 27,0 2 1,0-4-1,0 0 1,0-3-358,0-4 1,0 7 0,2 2 0,3 5 279,1 1 0,10 1 0,-5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477"/>
    </inkml:context>
    <inkml:brush xml:id="br0">
      <inkml:brushProperty name="width" value="0.08571" units="cm"/>
      <inkml:brushProperty name="height" value="0.08571" units="cm"/>
    </inkml:brush>
  </inkml:definitions>
  <inkml:trace contextRef="#ctx0" brushRef="#br0">102 0 7261,'-11'21'0,"2"1"4,0 5 1,7-2-1,-7 6 1,2 1 226,0-1 1,-2-4-1,5 5 1,-3-1-257,2 1 1,1-5 0,-1 5-1,-1-1-57,1 1 1,3-8 0,2 6 0,0-3-26,0 0 1,0 0 0,0-7-1,2 0 107,5 0 0,4 1 0,9-1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112"/>
    </inkml:context>
    <inkml:brush xml:id="br0">
      <inkml:brushProperty name="width" value="0.08571" units="cm"/>
      <inkml:brushProperty name="height" value="0.08571" units="cm"/>
    </inkml:brush>
  </inkml:definitions>
  <inkml:trace contextRef="#ctx0" brushRef="#br0">0 1 8224,'21'6'-354,"-1"1"487,0-2 1,1 4 0,1-3 0,3-1-10,2-3 1,2-2 0,-4 0 0,4 0 33,3 0 0,-1 7 1,5 0-1,-2-3-145,2-2 1,2-2 0,3 0 0,-3 3-181,-4 3 0,11-1 0,-5 6 0,1 0-238,-5 1 1,2-8 0,-4 5 0,2-2 404,-2 0 0,4-1 0,-6-6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654"/>
    </inkml:context>
    <inkml:brush xml:id="br0">
      <inkml:brushProperty name="width" value="0.17143" units="cm"/>
      <inkml:brushProperty name="height" value="0.17143" units="cm"/>
    </inkml:brush>
  </inkml:definitions>
  <inkml:trace contextRef="#ctx0" brushRef="#br0">0 42 8509,'3'-14'471,"4"0"0,4 9 0,10-2-259,0 5 0,0 2 1,0 0-24,0 0 0,-2 2 1,-3 3-1,-2 4-5,3 3 1,1-5 0,3 5 0,3-3 4,4-4 0,-3 4 0,8-2 0,0-2-129,-1-3 0,3-2 0,7 0 0,-2 0-120,-5 0 1,5 0-1,-8 0 1,1 0-3,-5 0 0,-2 0 0,-1 0 0,3 0-459,-2 0 1,-3 0 0,-2 0 0,0 0 185,0 0 1,0 0 0,0 0-1,0 0-1621,0 0 1956,0 0 0,0-9 0,0-3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396"/>
    </inkml:context>
    <inkml:brush xml:id="br0">
      <inkml:brushProperty name="width" value="0.08571" units="cm"/>
      <inkml:brushProperty name="height" value="0.08571" units="cm"/>
    </inkml:brush>
  </inkml:definitions>
  <inkml:trace contextRef="#ctx0" brushRef="#br0">0 61 8143,'20'0'-345,"3"-2"0,2-2 345,2-3 0,9-18 0,-5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001"/>
    </inkml:context>
    <inkml:brush xml:id="br0">
      <inkml:brushProperty name="width" value="0.08571" units="cm"/>
      <inkml:brushProperty name="height" value="0.08571" units="cm"/>
    </inkml:brush>
  </inkml:definitions>
  <inkml:trace contextRef="#ctx0" brushRef="#br0">0 608 7742,'14'-9'-366,"-1"-4"0,3-5 1,9-3-1,4 1 485,2 0 1,-4-3 0,7-1 0,2-6 33,2-1 0,3 4 0,0-5 0,-1 1-27,1-1 0,-3 5 0,-2-4 0,-2 1-80,2 6 1,-7 1-1,0 3 1,-2 0-501,0-1 0,0 1 454,-6 0 0,8 0 0,2-1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331"/>
    </inkml:context>
    <inkml:brush xml:id="br0">
      <inkml:brushProperty name="width" value="0.08571" units="cm"/>
      <inkml:brushProperty name="height" value="0.08571" units="cm"/>
    </inkml:brush>
  </inkml:definitions>
  <inkml:trace contextRef="#ctx0" brushRef="#br0">10 365 7361,'-9'-7'-370,"9"-2"0,11-2 512,7-5 0,11-2 0,5-4 0,4-3-132,3-2 0,15-7 0,5 5 0,2-3-630,0-4 620,-2 7 0,9-9 0,2 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9.753"/>
    </inkml:context>
    <inkml:brush xml:id="br0">
      <inkml:brushProperty name="width" value="0.08571" units="cm"/>
      <inkml:brushProperty name="height" value="0.08571" units="cm"/>
    </inkml:brush>
  </inkml:definitions>
  <inkml:trace contextRef="#ctx0" brushRef="#br0">41 18 7760,'13'-2'-412,"1"-5"0,-8 5 499,8-5 0,-10 7 0,5 5 0,-2 4 97,0 2 0,0-4-14,-7 6 1,6 1-67,1 6 1,0-6 0,-9-3 0,-3 0 3,-2 0 0,-2 1 0,3 3-236,-8-1 0,3-7 0,-3 4-253,-1-2 1,3-2-131,-1-7 448,-1 0 0,3-3-1,4-3 0,5-6 1,4-6 127,5 5 0,4-5 0,10 4 42,-1-4 1,-7 7 0,1 2 87,2 0 1,2 7-54,2-5 0,0 5 119,0 2 0,-8 9 0,-6 4-184,-3 5 0,-3-4 0,0-1-69,0 3 0,-3 2-167,-3 2 0,1-8 1,-8-6-73,-3-3 0,-2-3 131,-2 0 1,2-3 0,4-3 7,7-8 1,5 3 0,2-3 108,0-1 1,0-3-54,0-3 0,2 3 256,5 5 1,-5 2-58,5 4-157,4 5 1,-8 2 0,6 11 130,0 0 1,-7 7 27,5-4 0,-5-3-60,-2 2 0,0-6-707,0 7-554,0-10 622,0 5 535,-9-9 0,-2 0 0,-10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166"/>
    </inkml:context>
    <inkml:brush xml:id="br0">
      <inkml:brushProperty name="width" value="0.08571" units="cm"/>
      <inkml:brushProperty name="height" value="0.08571" units="cm"/>
    </inkml:brush>
  </inkml:definitions>
  <inkml:trace contextRef="#ctx0" brushRef="#br0">183 486 8369,'-13'0'-1495,"-1"0"1774,10 0-60,-5 0 1,9-2 57,0-5 1,-3 3-163,-3-10 0,1 3 1,-6-5 14,2 3 1,2 6-62,7-6 0,-7-1-15,1-6 0,-3 6 0,4 1-71,-2-3 1,1-2 0,6-2 51,0 0 0,-7-1 1,0 1-5,3 0 1,1-1 8,3 1 1,0 0 0,-2 2 39,-5 4 0,5 3-35,-5 4 1,3-2 0,-3-4 1,5 2 17,-5 4 0,5 2 1,2-8-12,0 8-39,0-4 0,0 7 101,0-5 32,0 5-23,0-7 1,2 9 18,5 0-90,-5 0 1,9 0-38,-4 0 0,-2 0 53,8 0 0,-6 0 41,6 0 0,-6 0-26,7 0 1,-8 0-1,6 2-18,-3 5 1,0-5-24,-3 5 0,6-2-37,8 1 0,-6-3 0,-1 6 27,3 0 0,-5-5 14,3 10 1,-1-3 0,5 5-14,-4-3 0,1-6 0,-6 4-26,3-2 1,1 5-1,5-5 1,-2 0-31,-3 0 1,-6 0 0,7-5-52,1 3 0,3 6 1,3-6 8,-1-2 1,0-1-1,0 1 37,1 1 0,-1 8 68,0-7 1,1 6 0,-1-6 23,0-2 1,-6 4 0,-1-3-17,3-1 1,2 4-1,2-2-18,0-3 0,-6 5 1,-1-2-1,1 0-47,-3 2 1,7-7-1,-4 7 49,4 0 0,-5-7 1,1 7 3,1 0 0,-3-7 0,1 5 18,3-5 1,0 1 0,0 1 11,-3 3 1,1 2-57,6-2 0,0-3-20,0 10 1,-2-8-1,-2 6 0,-2-3 0,-3 0 1,5-5-24,-3 3 1,1 2 26,6-2 1,-7-5 0,-1 7 8,-3 0 1,4-5-1,-4 8-38,2-3 1,-4-3 0,5-3-6,-3 3 0,0-3 1,-5 6 6,3 0 0,9-7-21,-3 5 1,-2 2-20,3-2 0,-1 6 13,8-6 1,-8 0 40,1-7 1,-8 0 0,6 2 27,-3 5 1,0-5-39,-3 5 1,-1-5 0,6 0-44,-2 5 0,0-5 34,-2 5 1,-3-5-1,8 0-85,-3 5 90,-3-5 41,3 7 1,-4-9-126,8 0 26,-8 0 0,6 3 20,-4 3 66,-5-3 1,7 8-5,-9-4 9,0-5 0,7 9 1,0-4-29,-1-5 1,-6 9 10,0-4 5,0-5 1,-2 7 0,-2-6-109,-3 3 42,0-3 1,7 8 0,-2-7-56,-5 3 91,5 0 0,-7-5 18,9 5 67,0-5-83,0 7-149,0-9-343,0 0 501,0-9-26,0 7 11,0-7 21,0 9 751,0 0-713,0 9 99,0-7-89,0 7-15,0-9 128,0 0 77,0 9-97,0-7 1,7 10 13,-1-6 1,3 3-65,-2 5 1,-2 2 0,6-7-41,-2 2 0,0-7 1,-4 5-73,1 1 1,1-6-1,-5 7-26,5-2 43,-5 7 0,14-11-99,-9 8 91,0 1 1,-7-1 18,0 1 0,2-3 17,5 2 1,-5-1-56,5-6-152,-5-3 18,-2 15 46,0-16 116,0 7 1,0-7-50,0 5 80,0-5 21,0 7-12,0-9 1,0 2-13,0 5 6,-9-5 1,4 7 239,-8-9-178,-1 0 0,-6 0-34,0 0 0,6 0 0,1 0-11,-3 0 0,5 0-49,-3 0 0,1 0 10,-8 0 0,8 0 0,-1 0 6,-1 0 0,3-2 0,-1-2 11,-3-3 0,5 0 141,-3 7 1,1 0-66,-7 0 0,6 0-69,1 0 1,6 0 17,-7 0 0,8 0-143,-8 0 0,7 0-69,-6 0 202,8 0 1,-4 0 20,0 0-39,7 0 1,-9 0 0,6-2-739,-2-5-1013,1 5 1752,6-7 0,9 0 0,2-2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906"/>
    </inkml:context>
    <inkml:brush xml:id="br0">
      <inkml:brushProperty name="width" value="0.08571" units="cm"/>
      <inkml:brushProperty name="height" value="0.08571" units="cm"/>
    </inkml:brush>
  </inkml:definitions>
  <inkml:trace contextRef="#ctx0" brushRef="#br0">0 284 7134,'9'-11'721,"-6"-7"0,6 6-511,-9-8 1,0 7 0,0-1-178,0-2 1,0 5 0,0-3 39,0-1 0,0 3 1,0-1-8,0-3 1,0 5-78,0-3 0,-3 3 61,-3-2 0,3 1-89,-3 6 53,3 3 33,3-15 139,0 16-84,0-7 0,0 11-25,0 5 1,3-5-66,3 5 1,6 2 0,8-2-41,0-3 1,0-1-1,1-3 1,-1 0-86,0 0 1,0 0-1,1 0-403,-1 0 0,0-7 0,0-2 516,1-2 0,-1 6 0,0-4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4.273"/>
    </inkml:context>
    <inkml:brush xml:id="br0">
      <inkml:brushProperty name="width" value="0.08571" units="cm"/>
      <inkml:brushProperty name="height" value="0.08571" units="cm"/>
    </inkml:brush>
  </inkml:definitions>
  <inkml:trace contextRef="#ctx0" brushRef="#br0">82 0 7498,'-12'21'453,"3"-8"-324,9 1 0,0-8 1,0 8-9,0 2 0,0-5-163,0 2 0,0 1 0,0 6-28,0 0 0,0 7 0,0 0 1,0-2 38,0-2 1,0-3 0,-2 3 0,-2 1 14,-3 3 1,0 3 0,7-6 0,0 3-37,0-2 0,-7-2 0,1-3 0,1 0-315,3 0 1,2 1 366,0-1 0,-9 0 0,-2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5.338"/>
    </inkml:context>
    <inkml:brush xml:id="br0">
      <inkml:brushProperty name="width" value="0.08571" units="cm"/>
      <inkml:brushProperty name="height" value="0.08571" units="cm"/>
    </inkml:brush>
  </inkml:definitions>
  <inkml:trace contextRef="#ctx0" brushRef="#br0">140 21 8447,'-21'0'218,"10"0"1,-5 2 0,7 2-235,-2 3 1,4 2 0,-6-2 31,-3 6 0,7-1 1,0 1-1,0 3 0,7 2 145,-5 2 0,7-6-99,7-1 0,4-2 0,9 3 2,1-7 0,-1-5 0,0-2-194,0 0 0,1 0 0,-3-2 0,-2-3-28,-3-2 0,-2-8 0,3 1 0,-5-2-11,0 3 1,-7-5 0,5 4 128,-5-4 1,-2 5-1,0-1-7,0-1 0,-2 3 126,-5-1 1,3 8-18,-10-1 0,7 3-4,-6 3 1,6 3-40,-6 3 1,8 6 4,-2 8 1,5-7-3,2 1 1,0-1-100,0 8 0,9-10-67,5-4 1,-3-5 38,2-2-465,-8 0 433,4 0 0,-16-2 0,-2-3 37,-2-2 1,4 1-40,-6 6 382,8 0-100,-13 0 0,16 2 0,-7 2-36,0 3 1,6 2-53,-3-2 1,3-3 1,3 10 0,9-10 16,5 3 1,-3-7 0,3-4-18,2-3 0,2-2 0,2 4-121,0-1 1,-6-1-223,-1 7 287,-8 0 0,13 0 0,-7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296"/>
    </inkml:context>
    <inkml:brush xml:id="br0">
      <inkml:brushProperty name="width" value="0.08571" units="cm"/>
      <inkml:brushProperty name="height" value="0.08571" units="cm"/>
    </inkml:brush>
  </inkml:definitions>
  <inkml:trace contextRef="#ctx0" brushRef="#br0">61 20 7841,'-9'-11'-993,"5"2"1270,-10 9 1,7 0 115,-6 0 4,8 0 50,-4 0-275,9 0 0,0 2 1,0 5-83,0 7 1,0 4-1,0 2-148,0 0 1,3-6-1,1-1 44,3 3 0,6-5 0,-4 0-100,3-2 0,-8 0 119,3-2 0,-5-2 1,-2 8 21,0 3 1,-2 2 0,-3 2-9,-1 1 0,-3 6 0,4 0-58,-2-3 0,1-1 0,6-3-309,0 0 1,0 1-89,0-1 0,0-7 436,0 1 0,0-1 0,0 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669"/>
    </inkml:context>
    <inkml:brush xml:id="br0">
      <inkml:brushProperty name="width" value="0.08571" units="cm"/>
      <inkml:brushProperty name="height" value="0.08571" units="cm"/>
    </inkml:brush>
  </inkml:definitions>
  <inkml:trace contextRef="#ctx0" brushRef="#br0">82 12 7572,'0'-11'172,"0"18"0,0 13-95,0 2 0,-3-6 0,-1-2 1,-3 1 55,3 3 1,1 3 0,3-1 0,0 0 28,0 0 1,-2 1 0,-2-1 0,-3 0-71,2 0 1,1 7 0,-1 3 0,-4-1-103,-2 0 1,7-2 0,-3-6 0,5 1-218,2 5 1,0-11 0,0 4 0,0-2-240,0 0 0,0 2 466,0 1 0,0-1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2.606"/>
    </inkml:context>
    <inkml:brush xml:id="br0">
      <inkml:brushProperty name="width" value="0.17143" units="cm"/>
      <inkml:brushProperty name="height" value="0.17143" units="cm"/>
    </inkml:brush>
  </inkml:definitions>
  <inkml:trace contextRef="#ctx0" brushRef="#br0">252 0 8305,'0'21'155,"0"0"0,0 0 0,0 2 0,-2 5 12,-5 7 1,5 5-68,-5 2 1,-3 0 0,3 2-10,3 5 1,-6-2 0,3 7-59,3-3 1,-6 7 0,3-2 0,3 5 10,1 2 1,-4 9 0,-2 3 0,0 2 19,-1 0 1,1 0-1,4 9 1,-4 1 50,-3-3 0,8 4 0,-6-8 0,3 6-27,0 5 1,-7 0 0,5-7-1,0-2-90,-1-5 0,1 2 0,4-9 0,-2-2-35,3-3 0,1-9 0,3-2 0,0-3-27,0-4 1,0-10 0,0-4-287,0-3 0,3-4 0,4-12 0,7-10-779,4-8 1129,3-17 0,10-21 0,1-12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8.405"/>
    </inkml:context>
    <inkml:brush xml:id="br0">
      <inkml:brushProperty name="width" value="0.08571" units="cm"/>
      <inkml:brushProperty name="height" value="0.08571" units="cm"/>
    </inkml:brush>
  </inkml:definitions>
  <inkml:trace contextRef="#ctx0" brushRef="#br0">223 81 6582,'0'-20'-324,"0"6"635,0 1 1,-2 8 0,-2-4 128,-3 0 1,-2 7-39,2-5 1,-4 5-190,-9 2 1,-1 0-153,1 0 1,7 0 0,-1 0-114,-2 0 1,5 0 0,0 2 98,2 5 0,0-2 0,4 8 0,-2 3 37,3 2 1,-5 2 0,2 0-20,3 1 0,1-1 0,3 0-65,0 0 0,3-6 0,3-3-13,8-2 0,4-2 1,2-7-1,3 0-34,4 0 1,-5 0 0,8 0 0,-3-2-74,0-5 1,2 2-1,-4-8 1,2-3 11,-3-2 1,-3-2 0,-6 2-1,-3 2-41,-3 3 1,-3-1 177,-6-6 1,-9 0-1,-4 2 64,-5 4 0,-2 5 1,-1 9-1,1 0 22,0 0 0,0 0 1,-1 0-1,1 0 280,0 0 0,0 0-309,-1 0 0,1 7 0,2 2-275,4 2 0,5-4-441,9 6 0,3-8 630,3 2 0,6 4 0,8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208"/>
    </inkml:context>
    <inkml:brush xml:id="br0">
      <inkml:brushProperty name="width" value="0.08571" units="cm"/>
      <inkml:brushProperty name="height" value="0.08571" units="cm"/>
    </inkml:brush>
  </inkml:definitions>
  <inkml:trace contextRef="#ctx0" brushRef="#br0">102 1 8254,'12'0'664,"-3"0"-642,-9 0 1,0 2-6,0 5 1,-7-3 0,-2 7 0,0 1 19,0-1 1,0-4 0,4 6-40,-1 3 1,-8-5 79,7 3-572,-8-1 336,12-2 1,-6-4-33,9-14 0,3 3 92,3-10 0,6 3 0,6-5 105,-5 3 0,-2 8 1,-6-4-1,4 3 124,2-1 0,-4 0 0,6 5-9,3-5 0,2 5 1,2-7-42,1 0 1,-1 7 54,0-5 0,0 5 67,1 2 0,-1 0-145,0 0 0,-6 0-77,-1 0-23,-8 0 1,2 9-22,-14 4 1,-2-2 0,-7 1 0,2-3-28,-1-5 0,-3 5 0,0 0-125,4 2 1,-4-6-69,5 2 1,-5-5 101,-3-2 1,1 2 97,0 5 0,0-5 114,-1 5 1,8 2 153,-1-2 92,10-1-67,-5-6-163,9 0-73,0 0 0,-7 3 0,-2 1-225,-2 3 251,6 0 0,-13 2 0,7 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910"/>
    </inkml:context>
    <inkml:brush xml:id="br0">
      <inkml:brushProperty name="width" value="0.08571" units="cm"/>
      <inkml:brushProperty name="height" value="0.08571" units="cm"/>
    </inkml:brush>
  </inkml:definitions>
  <inkml:trace contextRef="#ctx0" brushRef="#br0">163 0 8210,'-11'9'183,"-1"-7"1,8 7-123,-3 0 0,-6-4 0,4 6 4,-3-2 0,6 7 0,-8-5-95,-2 0 0,5 5 0,0-7-198,2 2 1,0-6-268,2 2 199,5-5 232,-7-2 1,11-9-1,5-2-14,6-1 0,-2-3 0,3 6 191,2-3 0,2 6 0,2-6 1,0 3-56,1 5 0,-1 2 0,0 2 154,0 0 1,-6 0 14,-1 0-153,1 0 0,-5 6-70,-9 1 1,-7 2 0,-9-4-50,3 1 0,-1 8 0,-4-5 88,5 2 0,2 0 0,6 5-25,-2-2 1,1-7-1,6 6-142,0 3 0,0-5 0,0 3 105,0 1 0,0-3 19,0 1 0,0 1 0,0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190"/>
    </inkml:context>
    <inkml:brush xml:id="br0">
      <inkml:brushProperty name="width" value="0.08571" units="cm"/>
      <inkml:brushProperty name="height" value="0.08571" units="cm"/>
    </inkml:brush>
  </inkml:definitions>
  <inkml:trace contextRef="#ctx0" brushRef="#br0">163 0 8151,'-14'0'223,"1"0"26,8 0 0,-10 2 1,6 3-206,-3 2 0,6 6 0,-6-4 1,1 0-145,0 0 0,4 7 0,-4-3-627,2 5 0,-5-4 727,8-1 0,-1 1 0,7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720"/>
    </inkml:context>
    <inkml:brush xml:id="br0">
      <inkml:brushProperty name="width" value="0.08571" units="cm"/>
      <inkml:brushProperty name="height" value="0.08571" units="cm"/>
    </inkml:brush>
  </inkml:definitions>
  <inkml:trace contextRef="#ctx0" brushRef="#br0">1 143 9031,'11'-9'-111,"5"4"1,-7-6-1,0 0-10,0-1 0,7 6 0,-3-8 44,5-2 1,-4 5 0,-1-2-8,3-3 192,-7 7-56,0 0 1,-9 11 0,-2 3-53,-5 1 0,3 10 0,-8-2 3,3 4 0,3-5 1,6 1-3,0 1 0,0-3 0,0 1-210,0 3 119,0-7 0,2 0 0,5-9 14,6 0 0,3-2 0,0-5 0,-3-4-168,3-1 1,-5-3 0,3 6-231,1-3 474,3 8 0,3-14 0,-1 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199"/>
    </inkml:context>
    <inkml:brush xml:id="br0">
      <inkml:brushProperty name="width" value="0.08571" units="cm"/>
      <inkml:brushProperty name="height" value="0.08571" units="cm"/>
    </inkml:brush>
  </inkml:definitions>
  <inkml:trace contextRef="#ctx0" brushRef="#br0">244 1 7683,'-14'0'-180,"1"0"0,6 2 427,-6 5 1,6-5-1,-4 7 1,-1-2-43,1 0 1,4 2-1,-6-3-124,-3 8 0,0-3 1,1 0-1,1 1-233,-2-1 1,5-4 0,-2 4-114,-3-2-685,7 7 330,0-14 619,9 7 0,9-9 1,4 0 28,5 0 1,-4-7 0,-1 1 0,3-1-11,2-2 1,9 7 0,0-8 0,-2 4 19,-3-1 1,5-7 0,0 8-1,-2 1-155,-2 3 1,-3-5 0,0 0-568,1 3 684,-1 2 0,0-7 0,0-3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425"/>
    </inkml:context>
    <inkml:brush xml:id="br0">
      <inkml:brushProperty name="width" value="0.08571" units="cm"/>
      <inkml:brushProperty name="height" value="0.08571" units="cm"/>
    </inkml:brush>
  </inkml:definitions>
  <inkml:trace contextRef="#ctx0" brushRef="#br0">0 1 8217,'0'13'57,"0"1"1,0-7 0,0 6-167,0 3 1,0-5-409,0 3 0,3-10 517,3 3 0,-3 4 0,6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789"/>
    </inkml:context>
    <inkml:brush xml:id="br0">
      <inkml:brushProperty name="width" value="0.08571" units="cm"/>
      <inkml:brushProperty name="height" value="0.08571" units="cm"/>
    </inkml:brush>
  </inkml:definitions>
  <inkml:trace contextRef="#ctx0" brushRef="#br0">264 21 8217,'0'-11'829,"-9"2"-419,-4 9 1,-5 0-384,-2 0 1,-1 0-30,1 0 1,0 0-50,0 0 1,2 2 0,2 5-249,2 6 1,10-1 0,-3 1 111,5 3 0,-5-5 0,0 3-16,3 1 1,1 3 0,3 3 67,0-1 1,0-7-1,0 1-43,0 2 0,0-5 177,0 2 0,-2-8-28,-5 2 1,5-7 28,-5-7 0,-4-4 0,0-10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4.919"/>
    </inkml:context>
    <inkml:brush xml:id="br0">
      <inkml:brushProperty name="width" value="0.34286" units="cm"/>
      <inkml:brushProperty name="height" value="0.34286" units="cm"/>
    </inkml:brush>
  </inkml:definitions>
  <inkml:trace contextRef="#ctx0" brushRef="#br0">84 0 6847,'-11'0'-463,"1"3"843,10 4-213,0-5-35,0 17-89,0-17 1,0 10 0,0-5 0,0 4 0,-2 8-30,-5-5 1,5 5 0,-5-5 0,4 4 3,3 3 0,0 0 1,0 0-1,0 3-8,0 4 1,0-3-1,0 10 1,-2 5-19,-5 7 1,5-1-1,-5 8 1,4 0 3,3-1 0,-7-4 0,0 5 1,3-3-8,1-4 1,3 4 0,0 1 0,0 1-96,0 6 1,0-8 0,0 0-1,0-2 106,0 0 0,10 0 0,1-7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6.593"/>
    </inkml:context>
    <inkml:brush xml:id="br0">
      <inkml:brushProperty name="width" value="0.34286" units="cm"/>
      <inkml:brushProperty name="height" value="0.34286" units="cm"/>
    </inkml:brush>
  </inkml:definitions>
  <inkml:trace contextRef="#ctx0" brushRef="#br0">42 0 8446,'0'21'-68,"0"0"1,0-7-1,0 0 1,-2 0-330,-5-2 0,5 7 0,-5-5 0,4 4 402,3 3 1,0 0 0,0 0 60,0 0 1,-7 0 0,0 0-39,3 0 0,1 0 0,3 0 1,0 3-28,0 4 0,0-5 0,0 7 0,0-2 11,0 0 1,0 10 0,0-3 0,0 4-48,0 3 1,0 0-1,0 0 1,0 0 30,0 0 1,0-2 0,0-3 0,0-2 7,0 3 1,0 1 0,0 1 0,0-3 3,0-2 0,0-2 0,0 4 1,0-2-11,0 3 1,0-1-1,0 0 1,0-2 0,0 3 0,0-1 0,0 0 0,0-2-15,0 3 1,0 1 0,0 3 0,0 3 8,0 4 0,7-5 0,0 5 0,-2-5 5,-3-2 1,-2 2 0,0 3 0,0 4 1,0 3 0,0 0 0,0 4 0,0-4 0,0-3 0,3-2 0,1-5 0,3 3-12,-2 2 1,0 0 0,-1-7-1,3 0-6,-2 0 1,4 0 0,-2 2-1,-2 1 17,-3-3 0,5 9 0,0-11 1,-2-1 1,-3 1 0,1 11 0,1-9 0,3 3 1,-2-1 0,-3 0 1,-2 3-1,0 2 14,0-2 0,0-1 0,0 1 0,0 2-3,0-2 0,0 6 1,0 1-1,0 2-6,0 0 1,0-7 0,0 7 0,0 0 14,0-2 1,7 4-1,0-9 1,-2 0 4,-3 2 1,-2-6-1,0 4 1,0-5 15,0-2 1,0 0 0,0 2 0,0 3-17,0 2 1,0 0-1,0-5 1,0 3-3,0 2 0,-7 7 1,0-7-1,3 0-21,1 2 0,3-6 0,0 4 0,0-5 9,0-2 0,0 0 0,0 0 0,0 0-20,0 0 0,0 0 0,0 0 1,0 0 27,0 0 1,0 7 0,0 0 0,0-2-13,0-3 0,0-2 1,0 0-1,0 0 21,0 0 1,-7 0 0,0 0 0,3 0 0,1 0 1,3 0 0,0 0 0,0-2-37,0-5 1,3 2-1,1-7 1,3 3-3,-2 4 0,-3 3 1,-2 0-1,0-3 10,0-2 0,0-2 1,0 4-1,0-4 4,0-3 0,0 5 0,0-5 0,0 1 24,0-1 1,0 5 0,0-5-1,0 1-15,0-1 0,0 5 0,0-5 0,0 1-11,0-1 0,0-2 0,0-5 0,0 3-2,0 2 0,0 0 1,0-5-1,0 3-10,0 2 0,0 0 0,0-7 0,0 0 0,0 0 1,0 7-1,0 0 1,0-3 1,0-1 1,3 4-1,1 0 1,3-3 3,-2-1 0,-3 4 0,-2 0 0,0-3 0,0-1 0,0-3 0,0 0 0,0 2 0,0 5 1,0-5-1,0 5 1,0-2-1,0 2 1,0-5 0,0 8-1,0-3 0,0 0 1,0 2 0,0-4-1,0 2 0,0-3 0,0-1 1,0-3-1,0 0 3,0 0 0,0 0 1,-2 0-1,-3 0 1,-2 0 1,0 0 0,7 0-8,0 0 0,0 0 1,0 0 2,0 0 1,0-7 0,0 0-2,0 2 0,0 3 1,0 2-2,0 0 1,0 0 0,0 0 1,0 0 1,0 0 0,0 0-19,0 0 1,0-7 0,0 0 0,-2 0 0,-3 0-29,-2 0 0,0 0 30,7 7 0,0 0 0,0 0 19,0 0 0,0 0 1,0 2-1,0 3-1,0 2 1,0 0 0,0-5 0,-2 3-1,-5 2 1,5 7 0,-5-5 0,4 3-77,3 4 1,0-4-1,0-1-489,0-1 564,0-3 0,0-7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3.915"/>
    </inkml:context>
    <inkml:brush xml:id="br0">
      <inkml:brushProperty name="width" value="0.17143" units="cm"/>
      <inkml:brushProperty name="height" value="0.17143" units="cm"/>
    </inkml:brush>
  </inkml:definitions>
  <inkml:trace contextRef="#ctx0" brushRef="#br0">21 399 8074,'-11'-9'-499,"1"4"673,10-9 1,0 0-62,0-7 1,0 0 0,3 0 24,4 0 1,-3 0 0,10 0 61,3 0 1,1 0 0,3 0-65,0 0 0,0 0 0,0 2 0,0 3-83,0 2 1,0 7 0,0-5-1,0 1 24,0-1 1,0 7 0,0-2 0,0 3-49,0-3 0,3 4 0,1-4 0,3 5-35,-2 2 0,-3 0 0,-2 0 0,3 2 0,4 5 0,-5-2 0,5 7 0,-5-1 46,-2 1 1,0 0-1,0 4 1,3-2-4,4 2 1,-5 3 0,5 2 0,-5 0 15,-2 0 1,0 2-1,0 3 1,-2 2-8,-5-2 1,5 4 0,-8 0 0,3 1-32,0-1 0,-7 5 0,5-7 0,-3 0-21,-4 2 1,4-6-1,-2 6 1,0-2-14,3 0 1,-8 0-1,5-5 1,-5 3 14,-2 2 1,0 7 0,0-5 0,0 1 58,0-1 0,0 5 0,0-5 1,-2 1-32,-5-1 0,2 5 0,-6-5 1,-1 1-13,0-1 1,-2 0 0,-7-4 0,3 2-51,4-2 1,-5-3-1,5-4 1,-5-3-125,-2-2 0,0 0 0,0 5 112,0-5 0,0 2 1,-2-7-1,-3 1 0,-2-1-9,3-4 1,1-1 0,1 1 0,-3 2 27,-2-2 0,0-3 1,7-2-1,0 0-2,0 0 1,0 0-1,0 0 1,0 0-15,0 0 1,0 0-1,0 0 25,0 0 0,0 0 0,0 0 0,0 0 25,0 0 1,0 0-1,0 0 1,0 0-15,0 0 0,7 0 1,0 0-1,-2 0 81,-3 0 1,-2 2-51,0 5 0,0-2 90,0 9 111,10-9-122,1 4 1,10-7 15,0 5 0,0-2 0,0 9-45,0 2 1,7-4 0,3 2 0,1 2 13,6 3 0,-6 2 1,3-2-1,3-3 43,1-2 1,3 0 0,0 7-1,0 0 37,0 0 0,0 0 1,3 2-1,-1 3-47,-2 2 0,12 2 0,-12-4 0,2 2-22,0-2 0,5 4 1,3 0-1,-1 1-68,0-1 1,1 0-1,-6-4 1,6 4 21,1 3 0,-6-5 1,4 5-1,-2-1 7,0 1 1,0-5 0,-7 5 0,0-3-33,0-4 0,0 4 0,0 0 1,0 3 28,0 4 1,-7-4-1,0 0 1,0-1-46,-2 1 1,4 2 0,-6 7 0,-1-2-65,0-5 0,5 4 1,-4-4-1,-1 3-21,0-3 0,8 2 1,-3-9-553,4-2 1,3-12-174,0-7 1,0-5-1,0-2 802,0 0 0,0-9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8.796"/>
    </inkml:context>
    <inkml:brush xml:id="br0">
      <inkml:brushProperty name="width" value="0.34286" units="cm"/>
      <inkml:brushProperty name="height" value="0.34286" units="cm"/>
    </inkml:brush>
  </inkml:definitions>
  <inkml:trace contextRef="#ctx0" brushRef="#br0">210 1 7811,'-11'0'-459,"1"0"0,8 0 647,-5 0 0,5 2-23,-5 5 1,4 5-141,3 9 1,-7 0 0,0 0-16,3 0 0,1 2 1,3 3-1,0 2-30,0-3 1,0 1 0,0 2 0,0 5 0,0-1 0,0 8 1,0-5-1,0 5 6,0 2 1,0 0 0,0 0 0,0 0 7,0 0 0,0 7 1,0 0-1,0-3 23,0-1 1,0 4-1,0 2 1,0 3-7,0 4 0,-2 0 1,-3 3-1,-2-3-3,3 1 0,1 6 0,3-9 1,0 2-2,0-2 1,0 5 0,0-5 0,0 2-15,0-2 1,0 5-1,0-5 1,0 2 14,0-2 0,0 5 1,-2-5-1,-3 2 6,-2-2 0,0 5 0,7-5 0,-2 5-6,-5 2 0,5 0 0,-5 0 1,4 0 13,3 0 1,-7 2-1,0 3 1,3 2 29,1-3 1,-4-4 0,0-4 0,3-3 6,1 2 0,1-4 1,-3-1-1,-2-1-17,3-6 1,1-2 0,3-2 0,0-2-14,0-5 1,0 5 0,0-5 0,0 4-18,0 3 0,3-7 0,1 0 0,3 3 8,-2 1 0,-3 3 1,-2-2-1,0-3 11,0-2 1,0 0 0,0 7 0,0 3-26,0 4 1,0-5-1,0 5 1,0-7 1,0-7 0,0 5 0,0-5 1,0 2-21,0-2 0,0 2 1,0-6-1,0 1 3,0 6 0,0-6 1,0 3-1,0 0 2,0-2 0,0 7 0,0-5 1,0 4 2,0 3 0,0-2 0,0-3 0,0-2-12,0 3 1,0-6 0,0 3 0,0 0-18,0-2 0,0 7 0,0-8 0,0 3 16,0 0 1,0-2 0,0 4 0,0-4 12,0-3 1,0 8-1,0-3 1,0 2-2,0-2 1,0 5 0,-2-5 0,-3 2 10,-2-2 1,0 2 0,7-6 0,0-1-26,0 0 0,0-2 1,0-4-1,0 1 7,0 3 0,0 0 1,0-7-1,0 0-17,0 0 1,3 7-1,1 0 1,3 0 30,-2 3 1,-3-6 0,-2 8 0,0-3-15,0-4 1,0 4 0,0-2 0,-2-2-26,-5-3 1,5 5-1,-5 0 1,4-2-28,3-3 1,0-2-1,0 3-15,0 4 1,0-5 0,0 5 0,0-5 51,0-2 1,0 0 0,0 0 0,0 0-4,0 0 1,0 0-1,0 0 1,0 0-12,0 0 0,0 0-23,0 0 72,0 0 0,0 0 20,0 0 1,0-7-22,0 0 1,0 0-1,0 7-3,0 0 0,0 0 8,0 0 0,0 0 4,0 0 1,0-7-1,0 0 16,0 3 0,0 1 0,0 3-20,0 0 1,0 0 0,0 0-1,0 0-12,0 0 1,0 0 0,0 0-1,-2 0 23,-5 0 0,5 0 0,-5 0 0,4 0 21,3 0 0,0 0 0,0 0-35,0 0 0,0-7 0,0 0-116,0 3 0,0-6-259,0 3 1,0 0-655,0 7 1019,0 0 0,10 0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0.281"/>
    </inkml:context>
    <inkml:brush xml:id="br0">
      <inkml:brushProperty name="width" value="0.34286" units="cm"/>
      <inkml:brushProperty name="height" value="0.34286" units="cm"/>
    </inkml:brush>
  </inkml:definitions>
  <inkml:trace contextRef="#ctx0" brushRef="#br0">1 106 7758,'0'11'-731,"7"-4"1043,0-14-147,9 5 1,-11-7 93,9 9-292,-9 0 1,11 2 0,-7 3 47,3 2 0,-5 0-73,7-7 1,0 0 51,7 0 0,0 0 65,0 0 1,0 0-60,0 0 1,0 0 0,0 2 10,0 5 0,-7-5 0,0 5-3,2-4 0,3 4 1,2 0-18,0-3 0,0 1 1,0 0 19,0 2 1,-7 0-1,0-7 1,2 0 1,3 0 0,-5 0 1,0 0-1,2 0-9,3 0 1,2 0 0,0 0-1,0 0-6,0 0 1,0-7 0,0 0 0,2 2 2,5 3 1,-4 2 0,4 0 0,-5 0 11,-2 0 0,0 0 0,0 0 20,0 0 1,0 0 0,0 0 0,0 0-24,0 0 1,0 2 0,0 3 0,0 2-15,0-3 1,0-1-1,0-3 1,0 0 7,0 0 0,7 0 0,0 0 0,-2 0 0,-3 0 0,5-3 0,0-1 0,-2-3 3,-3 2 1,5 3 0,0 2-1,-2 0 12,-3 0 0,5 0 0,0-3 0,-2-1-12,-3-3 1,5 0 0,0 7 0,-2 0-7,-3 0 1,-2 0 0,0 0 0,2 0-3,5 0 1,-4 0 0,4 0 0,-3 0 9,3 0 1,-4 0-1,6 0 1,-2 0 33,0 0 0,2 0 1,-4-3-1,2-1-13,-2-3 1,-1 0 0,1 7-1,2 0-27,-2 0 1,-3 0 0,0 0 0,3 2-13,2 5 1,0-5-1,-7 5 1,2-4-11,5-3 0,-2 0 0,7 0 0,-1 0 6,1 0 0,-5 0 0,7 0 0,0 0 17,-3 0 1,8 0 0,-5 0 0,5-3 20,2-4 1,7 5 0,0-7 0,-3 2-2,-1 0 1,-3 0-1,2 4 1,3-1 45,2-3 0,2 0 0,-4 7 0,4 0-49,3 0 1,-1 0 0,3 0 0,-4 0-16,-1 0 0,-4 0 1,6 0-1,1-3-2,0-4 0,-1 5 0,6-5 0,-6 5 6,-1 2 0,6 0 0,-4-3 1,-1-1 60,-4-3 1,3-7 0,-3 7-1,-3 2-23,-1 3 0,-6-5 1,-1 0-1,-3 2-14,2 3 1,-7 2 0,-2 0 0,-2 0-3,2 0 0,-5 0 0,5 0 0,-4 0-48,-3 0 0,0 7 0,0 0 0,0-3 9,0-1 0,9-3 1,3 0 7,-1 0 1,-1 0-1,-10 0 1,0 0 19,0 0 1,0 2 0,0 3 0,0 2-18,0-3 1,0-1 0,0-1-1,0 3 9,0 2 1,0 2 0,0-4 0,0 4-45,0 3 1,2-8-1,3 6 1,2-3-1,-3 0 1,1 7 0,0-7 0,4-3 21,3-1 0,-8-3 0,6 0 0,-3 0 30,0 0 0,7 0 0,-7 0 0,0 0 8,2 0 1,-7 0-1,8 0 1,-3 0 1,0 0 0,0 0 1,-7 0-1,0 0-36,0 0 0,7 0 0,0 0 0,-3 0-7,-1 0 1,4 0 0,0 0 0,0 0 2,2 0 1,-7-3 0,5-1-1,-2-3 60,2 2 1,-5 0-1,5 1 1,-4-3 26,-3 2 0,2 3 0,3-1-42,2-4 0,0 5 0,-7-5-33,0 5 1,0 2 0,0 0 0,0 0-44,0 0 1,0 0-1,0-3-34,0-4 0,0 5 0,0-5 1,0 5 71,0 2 0,-7-7 0,0 0 1,2 2 1,3 3 1,-1-1 0,-1-1 0,-3-3-2,2 2 1,-4 3 0,2 2-18,2 0 0,3 0 0,2 0-54,0 0 0,-7 0 0,0 0 29,2 0 1,-4 7 0,2 0-79,2-3 1,-4 6 0,2-3-286,2-3 1,-4 6 0,-1-1 405,-1 3 0,6-8 0,-4 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2.279"/>
    </inkml:context>
    <inkml:brush xml:id="br0">
      <inkml:brushProperty name="width" value="0.34286" units="cm"/>
      <inkml:brushProperty name="height" value="0.34286" units="cm"/>
    </inkml:brush>
  </inkml:definitions>
  <inkml:trace contextRef="#ctx0" brushRef="#br0">1 61 6814,'0'-14'-21,"0"0"0,2 10 333,5-3 1,-5 2 130,5-2-260,-4 5 0,-3-5-176,0 14 0,0 4 0,-3 8 0,-1-3-72,-3-2 1,0 0 0,7 7-1,0 0 7,0 0 0,0 0 1,0 0-1,0 3 42,0 4 1,0-3 0,0 8-1,0 0 8,0-1 1,0 1-1,0 4 1,0-2-16,0 3 1,0 1 0,0 3 0,0 0-2,0 0 0,0 0 0,0 0 0,0 0-5,0 0 0,0 7 0,0 0 0,0 0-29,0 3 0,0-6 0,0 8 0,2 0 20,5-1 0,-5-6 0,5 4 1,-4-2 25,-3 0 0,0 10 0,0-3 0,0 4 35,0 3 0,0 7 1,0 0-1,0 0 26,0 3 1,0-8-1,2 5 1,3-7-34,2-7 0,7 2 0,-5-6 0,0-1-1,1 0 0,4 5 0,-7-5 1,0 3-32,2 4 1,-4-4-1,6 2 1,-1 2 21,-6 3 0,1 2 0,0 0 0,2 0 21,-3 0 1,6 2 0,-3 3 0,-3 2 4,-1-2 0,4 4 0,0-2 1,0-2-22,2-3 0,-7 5 0,8 0 0,-3-5-36,0-6 1,0 6-1,-7-7 1,2 1 17,5 1 1,-5 8-1,5 2 1,-4-2-1,-3-3 0,0 5 0,0 2 0,0-2 4,0-4 1,0 6 0,0-14 0,2 1 28,5 1 0,-5-1 0,5-1 0,-4-2-21,-3 2 1,0 3 0,2 2 0,3 0-5,2 0 0,2 0 0,-4 0 0,2 0-2,-3 0 1,6-7-1,-3 0 1,0 0 22,2-2 1,-7 4 0,5-9 0,-2 0 52,2 2 1,-5-6 0,5 6 0,-4-2-60,-3 0 1,0 7-1,0-5 1,0 1-10,0-1 0,0 0 1,0-4-1,0 2 13,0-2 1,2 6-1,3 1 1,2 2-100,-3 0 1,-1-9-1,-3 4 1,0-2 66,0 0 1,0 7 0,0-7 0,0-2 65,0-3 0,0-4 0,0-3 0,-3-2-19,-4 2 1,5 1-1,-5-1 1,5-2-28,2 2 0,0 1 1,0-1-1,0-2-72,0 2 1,0 10 0,0-1 0,0-4 51,0-4 0,0-3 1,0 7-1,0-3-55,0-4 0,0 5 1,0-7-1,0-1 38,0-4 1,0 3 0,0-1 0,0 0 134,0 1 1,0-1 0,0-4-1,0 2-68,0-3 1,0 6 0,0-3 0,0 0-14,0 2 1,0 0 0,0 5-1,2-4-43,5-1 1,-5-4 0,5 6 0,-4-1-5,-3-6 1,0-1-1,2-3 1,3 0 24,2 0 0,0 0 0,-7 0 0,0 0 26,0 0 1,0 0-1,0 0 1,0 0-3,0 0 1,0 0 0,0 0 0,0 0-20,0 0 0,0 0 0,0 0 0,0 0-14,0 0 1,0 0 0,0 0-1,0 0 35,0 0 0,0 0 0,0 0 1,0 0 20,0 0 0,0 0 0,0 0-47,0 0 1,0 0-1,0 0-497,0 0 494,0 0 0,9-10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8.765"/>
    </inkml:context>
    <inkml:brush xml:id="br0">
      <inkml:brushProperty name="width" value="0.08571" units="cm"/>
      <inkml:brushProperty name="height" value="0.08571" units="cm"/>
    </inkml:brush>
  </inkml:definitions>
  <inkml:trace contextRef="#ctx0" brushRef="#br0">21 1 7847,'-11'0'123,"2"2"1,11 2 139,5 3 1,-3 0-1,10-7 74,2 0 1,2 7 0,2 2-164,0 2 0,-6-7 0,-3 5 0,0-2-47,0 0 0,3 6 0,4-4 0,-2 0-275,-3 0 1,1 5 0,6-7 0,3-1 115,4 3 1,-5-6 0,5 6 0,-2-3-91,2 1 1,-5 0-1,5-5 1,-4 3-39,-3 1 1,7 1-1,0-7 1,-2 0-436,-2 0 1,-3 0 594,0 0 0,0 9 0,1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9.846"/>
    </inkml:context>
    <inkml:brush xml:id="br0">
      <inkml:brushProperty name="width" value="0.08571" units="cm"/>
      <inkml:brushProperty name="height" value="0.08571" units="cm"/>
    </inkml:brush>
  </inkml:definitions>
  <inkml:trace contextRef="#ctx0" brushRef="#br0">0 1 8395,'11'13'0,"-2"1"0,0 2 0,-4-1 0,6 1-271,-2-2 0,7-8 336,-3 8 0,-1-10 1,1 3 144,3-5 1,-5-2-211,3 0 1,-1 7-1,7 2 50,1 3 1,-8-6 0,1 6 0,2-1-65,2 0 0,-5 0 0,1 3 0,-1-5-36,-2 0 1,7-7 0,-4 7 0,4-2 80,2 0 1,0-1 0,1-6-1,-1 0-11,0 0 0,0 0 0,1 0 1,-1 0 1,0 0 0,0 0 0,1 0-31,-1 0 1,0 0 0,1 0-1,-3 3 4,-5 3 1,5-3-1,-7 6 1,3-3 114,-1 1 1,1 0-3,6-7 1,0 0 0,1 0-3,-1 0 0,0 0 0,0 0-112,1 0 1,-1 7-3,0-1 0,1 8 0,-3-5-204,-5 2 221,5-6 1,-13 10 0,6-6 0,0 3-60,0 3 0,1-3 0,3 1-22,-1 3 1,-7-7-1,4 0 1,0-2 37,0-1 0,-4 1 0,7-7-42,1 0 1,3 0 0,3 0-43,-1 0 0,0 0 1,0 3-13,1 3 1,-1-3 0,0 6-122,1 0 1,-3-5-1,-3 7 1,-1 1-180,2-1 0,-5-4 430,2 6 0,1-8 0,6 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5.433"/>
    </inkml:context>
    <inkml:brush xml:id="br0">
      <inkml:brushProperty name="width" value="0.08571" units="cm"/>
      <inkml:brushProperty name="height" value="0.08571" units="cm"/>
    </inkml:brush>
  </inkml:definitions>
  <inkml:trace contextRef="#ctx0" brushRef="#br0">588 61 8917,'0'-11'1462,"0"0"-1080,0 4 0,-3 5-107,-3-5 1,1 4-1,-6 1 47,2-5 0,0 5-301,2-5 1,3 5 154,-10 2 0,1 0-129,-8 0 1,8 0 0,-1 0-169,-1 0 1,3 0-1,-1 0 81,-3 0 1,-2 0 0,0 2 35,5 5 0,-5-5-16,4 5 0,-4 2 2,-2-2 0,6 2 0,3-2-5,2 6 1,-4-1-1,3-1 20,-1-2 1,7 7 0,-5-3-5,0 5 1,6-4-1,-3-1-2,3 3 0,3 2 1,3 2-54,3 0 0,-3-6 1,6-1-1,0 3-24,4 2 1,-1 2 0,1-2 0,1-2 27,-3-2 0,7-1 1,-7 8-1,3-3 35,-1-5 1,-6 5-1,4-4 1,-2 4 32,-4 2 1,4-7-1,-3 1 1,-1 2-17,-3 2 1,-2-5 0,0 1 6,0 1 1,0-3-1,0 1 67,0 3 0,0-5 0,-2 0-13,-5-2 0,3-2 1,-8-5-1,1 3 9,0 2 0,-3-1 0,-6-6-23,0 0 1,0 0 0,-1 0 0,1 0 44,0 0 1,-1-2 0,1-2 0,0-3 126,0 2 0,-1 3-158,1 2 0,0-7-80,0 1 0,6-8 0,3 5-61,2-2 0,2 4-2762,7-6 2848,0 8 0,9-13 0,2 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6.018"/>
    </inkml:context>
    <inkml:brush xml:id="br0">
      <inkml:brushProperty name="width" value="0.08571" units="cm"/>
      <inkml:brushProperty name="height" value="0.08571" units="cm"/>
    </inkml:brush>
  </inkml:definitions>
  <inkml:trace contextRef="#ctx0" brushRef="#br0">305 0 11350,'-14'9'36,"0"5"1,3 4 0,-5 2-124,3 0 1,-1 1 0,-6 1 0,2 3 0,2 2-8,3-2 0,2-3 0,-5 1 0,2 2-40,-1 2 1,3 0 0,1-7 0,0 0 99,0 0 1,4 1 0,-4-1 0,2 0-1,4 0 0,-4-6 0,2-1 132,3 3 1,2 2-2,2 2 1,6-6 0,3-3 0,3-2 23,3-4 0,3 4 0,3-2-40,-1-3 1,0 5 0,0-2-89,1-3 1,-1 5 0,0-2 0,-2 0-648,-4 2 1,4-7-1,-5 5 654,5-5 0,12 7 0,1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268"/>
    </inkml:context>
    <inkml:brush xml:id="br0">
      <inkml:brushProperty name="width" value="0.08571" units="cm"/>
      <inkml:brushProperty name="height" value="0.08571" units="cm"/>
    </inkml:brush>
  </inkml:definitions>
  <inkml:trace contextRef="#ctx0" brushRef="#br0">1 0 10686,'2'11'357,"5"-4"0,2-2 1,7-1-230,-3 3 0,-8 2 0,4-5-118,0 3 1,-5 7-1,7-5 1,1 0-53,-1 0 1,-4 0 155,6-3 0,1 3-176,6 5 1,0-5 0,1-9-235,-1 0 0,-7 0 0,1 0 20,2 0 1,2 0-1,0-2 276,-5-5 0,5 5 0,-7-7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856"/>
    </inkml:context>
    <inkml:brush xml:id="br0">
      <inkml:brushProperty name="width" value="0.08571" units="cm"/>
      <inkml:brushProperty name="height" value="0.08571" units="cm"/>
    </inkml:brush>
  </inkml:definitions>
  <inkml:trace contextRef="#ctx0" brushRef="#br0">21 21 8097,'-9'-11'1583,"7"2"-692,-7 9-403,9 0 0,2 7-273,5-1 0,4 1 1,7-5-1,-2 3-124,-3 2 0,-6-1 1,6-6-72,3 0 1,2 7 0,2 0 131,1-3 0,-8 5-325,1-2 0,-1 7-289,7-8 0,-6 8 0,-1-5-990,3 2 1452,-7-6 0,9 13 0,-7-7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5.057"/>
    </inkml:context>
    <inkml:brush xml:id="br0">
      <inkml:brushProperty name="width" value="0.08571" units="cm"/>
      <inkml:brushProperty name="height" value="0.08571" units="cm"/>
    </inkml:brush>
  </inkml:definitions>
  <inkml:trace contextRef="#ctx0" brushRef="#br0">467 21 8059,'-14'0'1117,"1"0"-572,8 0-56,-4 0-96,9 0 0,0-3-175,0-3 1,-2 3 0,-5-3 75,-6 3 1,2 3-263,-3 0 0,1 3 9,-8 3 1,8-3-1,2 6 1,-1-3-92,1 1 0,4 2 1,-6-4-99,-3 1 0,5 8 1,-3-5 117,-2 2 0,-2 3 97,-2 6 0,0-2 0,2-2 0,2-3-12,3 3 1,6-5 0,-7 3-32,-1 2 0,3-1 1,1 1-1,0-2-19,0 1 0,6-3 0,-4 1 4,0 3 0,7 2 45,-5 2 0,5 0 50,2 1 1,0-1 5,0 0 1,0-6-1,0-1-4,0 3 1,2-7-1,3 0-34,1 0 0,10-4 1,-2 6-28,4-2 1,-5-2 0,1-7-1,1 0-12,3 0 1,3 0 0,-1 0-55,0 0 1,0 0 0,1 0-1,-1 0-336,0 0 1,7-3 0,0-1-96,-2-3 1,-5-2 0,-4 5 0,-2-3-680,1 2 1131,-6-6 0,9 0 0,-6-9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5.326"/>
    </inkml:context>
    <inkml:brush xml:id="br0">
      <inkml:brushProperty name="width" value="0.17143" units="cm"/>
      <inkml:brushProperty name="height" value="0.17143" units="cm"/>
    </inkml:brush>
  </inkml:definitions>
  <inkml:trace contextRef="#ctx0" brushRef="#br0">273 0 7975,'-14'7'-822,"0"0"922,9 0 0,-6 0 0,6 2 181,-2 3 0,0-5 0,7 7-180,0 2 1,0 3 0,-2 2-1,-3 0 3,-2 0 1,0 0 0,7 0 0,0 2-1,0 3 42,0 2 1,0 7 0,-2-5 0,-3 3-78,-2 4 1,0 5 0,7 5-1,0 4-75,0 3 1,0-5 0,0 7 0,-2 2 78,-5 3 1,4 2 0,-4 2 0,3 3 19,-3 2 1,4 2 0,-6-6 0,2 1 8,0 1 0,-2-7 0,4 11 0,-2-2-28,2 0 1,1 2 0,-1-4 0,-2 0-13,2-8 0,1 8 0,-1-10 1,-2-2 4,2-2 0,1 2 0,-1-7 0,-2-2-168,2-3 1,-4-2 0,2 0-1,2 0 32,3 0 1,2-2 0,0-3-1,0-4-241,0-3 0,0 5 1,0-7-30,0-2 0,2-5-80,5-7 0,3-7 419,4-14 0,14-14 0,-5-12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042"/>
    </inkml:context>
    <inkml:brush xml:id="br0">
      <inkml:brushProperty name="width" value="0.08571" units="cm"/>
      <inkml:brushProperty name="height" value="0.08571" units="cm"/>
    </inkml:brush>
  </inkml:definitions>
  <inkml:trace contextRef="#ctx0" brushRef="#br0">122 61 7987,'0'-20'314,"0"6"1,-3 3 419,-3 2-193,3 2 0,-8 7 353,4 0-711,5 0 0,-9 7 0,6 2-269,-1 2 1,-1-4-1,5 7 98,-5 1 1,2 6-1,-6 3 1,2 3 36,5-2 1,-5 0 0,2 0 0,2 2 41,3-3 0,2-1 0,0-3 0,0 0-103,0 1 1,0 6 0,0 0 24,0-2 0,7-3 0,2-4 0,2-4-5,5-8 1,-5 3 0,3-2 0,1-2-7,3-3 1,3-2 0,-1 0 2,0 0 0,-2-2 0,-2-5 0,-2-4 25,1-1 1,-3-3 0,1 6 0,1-3-7,-3-3 1,5-3 0,-7-3-4,2 1 0,0 0 0,5-1 0,-5 1 151,-2 0 0,0-7 0,-4 0 0,1 2 53,-1 3 1,-3 1-1,-2 1-453,0 0 0,0 0-1413,0-1 485,0 10 1156,0 2 0,0 9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891"/>
    </inkml:context>
    <inkml:brush xml:id="br0">
      <inkml:brushProperty name="width" value="0.08571" units="cm"/>
      <inkml:brushProperty name="height" value="0.08571" units="cm"/>
    </inkml:brush>
  </inkml:definitions>
  <inkml:trace contextRef="#ctx0" brushRef="#br0">41 264 8058,'0'-13'1025,"0"-1"-215,0 10-612,0-5 1,0 18-1,0 4-133,0 5 1,-2 9-1,-3 0 1,-1-2-196,1-2 1,3-3 0,2 0 0,0 0-114,0 1 1,-7 6-1,0 0-93,3-2 1,2-3 76,2-2 242,0-8 1,0-6 83,0-12 0,0-6 0,0-8 122,0 0 1,2 6-1,2 1 1,3-3-71,-2-2 1,-1-9-1,1 0 1,4 0-18,2-2 0,0 6 0,5-6 0,-3 2-11,3 0 1,2-7-1,3 7 1,-1 2-36,0 3 1,0-5-1,1 2 1,1 5 26,5 4 0,-4 2 1,4-4-46,-5 5 0,-8 4 1,-1 9-67,3 0 0,-7 2 1,-2 5-70,-5 6 0,-2-1 0,0 1-195,0 3 1,0 2 0,-2 2 171,-5 1 1,-4-1-1,-10 0 50,1 0 1,0 1 0,0-1-1,-1 0 59,1 0 0,0-6 0,0-1 0,-1 3 120,1 2 0,7-4 1,-1-1-6,-2 3 1,7-5 346,2 3 0,5-1-158,2 7 0,0-6 0,2-3 0,5-2-31,7-4 0,-3 6 1,3 0-1,1 1-73,3-6 1,3 3 0,-1-2 0,0-2-445,0-3 0,7-2 0,0 0 0,-2 0-829,-2 0 1084,-3 0 0,9 0 0,3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650"/>
    </inkml:context>
    <inkml:brush xml:id="br0">
      <inkml:brushProperty name="width" value="0.08571" units="cm"/>
      <inkml:brushProperty name="height" value="0.08571" units="cm"/>
    </inkml:brush>
  </inkml:definitions>
  <inkml:trace contextRef="#ctx0" brushRef="#br0">143 18 10517,'0'-11'1407,"0"4"-1199,0 14 1,0-3 0,-3 10 88,-3 2 0,3-5-211,-3 3 0,1-3 1,1 5-1,-3-3-122,2 3 1,1-5-1,-1 3 1,-4-1 95,-2-2 0,6 7 0,-4-4 0,3 4-174,-1 2 1,-7-6-1,8-1 38,1 3 0,1 2 0,-1 2-54,-2 0 1,1 1 0,6-1 77,0 0 0,0-6 1,0-1-60,0 3 0,0 2 32,0 2 1,2 1 240,5-1 0,-3-9 0,10-4-11,1-5 0,-3-2 1,1 0-240,3 0 1,2 0 0,2 0 0,1 0 10,-1 0 0,0-2 1,0-3-27,1-1 1,-1-8-185,0 7 0,0-6 1,-2 4-447,-4-2 1,4 4-301,-5-7 1033,-4 10 0,9-14 0,-6 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931"/>
    </inkml:context>
    <inkml:brush xml:id="br0">
      <inkml:brushProperty name="width" value="0.08571" units="cm"/>
      <inkml:brushProperty name="height" value="0.08571" units="cm"/>
    </inkml:brush>
  </inkml:definitions>
  <inkml:trace contextRef="#ctx0" brushRef="#br0">60 101 8351,'-21'0'2006,"8"0"-515,-1 0-891,10 0 1,-3 0-146,14 0 1,-3-2 0,10-2-141,2-3 1,-5 0 0,2 7-215,3 0 1,-5 0-1,3 0-507,2 0 1,2-7 0,2 1 0,0 1-1544,0 3 1,1-7 1948,-1-5 0,0-4 0,0-2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8.220"/>
    </inkml:context>
    <inkml:brush xml:id="br0">
      <inkml:brushProperty name="width" value="0.08571" units="cm"/>
      <inkml:brushProperty name="height" value="0.08571" units="cm"/>
    </inkml:brush>
  </inkml:definitions>
  <inkml:trace contextRef="#ctx0" brushRef="#br0">39 102 7647,'-21'0'2526,"10"0"0,4 0-2124,14 0 1,4-7 0,10 0-1,-1 1-144,0-3 1,0 4-1,1-6 1,-1 2-185,0 4 1,0 1 0,1-1 0,-1-1-817,0 1 0,0 3 0,1 2 0,-1 0 742,0 0 0,10-9 0,1-2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130"/>
    </inkml:context>
    <inkml:brush xml:id="br0">
      <inkml:brushProperty name="width" value="0.08571" units="cm"/>
      <inkml:brushProperty name="height" value="0.08571" units="cm"/>
    </inkml:brush>
  </inkml:definitions>
  <inkml:trace contextRef="#ctx0" brushRef="#br0">426 21 7586,'0'-11'3739,"0"2"-2799,0 9-395,0 0 1,-7 2 0,-2 2 0,-2 3-514,-5-2 0,5 4 0,-3 0 1,-1 2-151,-3 5 1,4-5 0,1 2-1,-3 1-82,-2-3 1,4 5 0,1-7 0,-3 2 144,-2 5 1,-2 0 0,2-1-1,2-1 54,3 2 1,1 2-1,-3 0 1,1-2-20,-2-3 0,5 1 0,0 6 0,0 0 176,-1 0 1,5 1 0,-4-1-57,2 0 1,2 0-1,7 1 25,0-1 1,0 0 0,0 0 34,0 1 1,3-8 0,1 1 0,5-1-20,2-1 1,1-1 0,4-7 0,-3 3-57,3-2 1,2-3 0,2-2 0,0 0 41,1 0 0,-1 0 1,0 0-323,0 0 1,1-2 0,-1-3 0,0-4-32,0-2 1,1 0 0,-1-5 0,0 5-1860,0 1 1,1-3 2084,-1 6 0,9-9 0,3 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760"/>
    </inkml:context>
    <inkml:brush xml:id="br0">
      <inkml:brushProperty name="width" value="0.08571" units="cm"/>
      <inkml:brushProperty name="height" value="0.08571" units="cm"/>
    </inkml:brush>
  </inkml:definitions>
  <inkml:trace contextRef="#ctx0" brushRef="#br0">243 62 10917,'-13'0'894,"-1"0"0,1 0-874,-8 0 0,1 2 0,0 5 98,0 6 1,6 5 0,1 5 0,-3 1-83,-2 3 0,4 9 0,3-2 1,0 2-145,0-2 1,6 2 0,-2-7 0,5 1-106,2-1 1,0-2 0,0-7-1,2-2 20,5-4 1,7-5 0,10-9 0,3 0-114,-2 0 0,4 0 1,1-5-1,-1-4 144,0-4 0,5-17 0,-7 10 0,0-5 68,2-4 1,-6 0 0,4-7-1,-5 4 527,-1 3 0,-1-5 0,-2 5 0,-5 0-123,-6-1 0,-5-3 0,-2 6 0,0 2 150,0 2 0,-9 10 1,-4 2-1,-5 2-551,-2 4 1,-1 3 0,1 2 0,0 0-561,0 0 0,-1 9 1,-1 4-1,-3 8 651,-2 6 0,0 4 0,7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1.409"/>
    </inkml:context>
    <inkml:brush xml:id="br0">
      <inkml:brushProperty name="width" value="0.08571" units="cm"/>
      <inkml:brushProperty name="height" value="0.08571" units="cm"/>
    </inkml:brush>
  </inkml:definitions>
  <inkml:trace contextRef="#ctx0" brushRef="#br0">0 588 8234,'3'-13'697,"1"-1"0,5 1-392,2 2 0,1-7 0,3 4 1,-3-4 174,-3-2 0,4 6 0,-4 3 0,0 0 277,0 0 1,0-3-579,-2-6 1,-5 0 0,5-1-129,-5 1 0,5 0 0,0-1-266,-3 1 1,5 0 0,-2 0-196,-3-1 0,1 8-150,2-1 625,-5 10 0,7-3 4,-9 14 1,2 4-1,3 9-104,1 1 1,1-1 0,-7 0 0,3 0-94,3 1 0,-3 6 0,6 0 0,-3-2-1,1-3 1,9-2 0,-5 1-445,0-1 1,7 0 339,-4 0 1,4-8-1,2-6 215,0-3 1,-6-3 0,-1-3 0,1-3-47,-3-8 1,7-4-1,-4-2 1,4 0 384,2-1 0,-7-6 0,1-2 1,-1 0 20,-1-1 0,3-6 0,-5 5 0,-1-3-43,0 0 1,4 7-1,-4-4-230,2 2 0,1 2 0,3 9-573,-1 4-899,-10-4 0,8 16 1403,-6-5 0,-3 5 0,6 2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18.133"/>
    </inkml:context>
    <inkml:brush xml:id="br0">
      <inkml:brushProperty name="width" value="0.08571" units="cm"/>
      <inkml:brushProperty name="height" value="0.08571" units="cm"/>
    </inkml:brush>
  </inkml:definitions>
  <inkml:trace contextRef="#ctx0" brushRef="#br0">386 122 8189,'-12'-9'1126,"3"7"-596,9-7 133,0 0-330,0 6 0,-2-6-36,-5 9 1,3 0-665,-10 0 498,10 0 0,-14 3-226,4 3 1,5-1 0,0 6 6,0-2 1,0 7-1,-7-5 84,3 0 0,6 7 22,-6-4 0,-1 4-18,-6 2 0,6-2 0,3-2 16,2-3 1,-4 1 0,6 6 2,2 1 1,-4-8 0,3 1-29,1 1 0,-4 3 9,2 3 1,-6-1 0,6 0 8,3 0 1,-5-6 0,2-1 0,0 1 17,-2-3 1,7 7 0,-5-4-9,5 4 1,0 0 0,-3-3-18,-2-1 1,1-1 1,6 8 1,0-1-4,0 0 1,0 1 18,0-1 1,0 0 0,0 0 10,0 1 0,0-1-22,0 0 1,0 0-1,0 1 86,0-1 1,0-7-33,0 1 1,2-1-34,5 8 0,-5-8 1,7 1-13,0 1 1,-7-3 0,7-1 0,-2 0 22,0 1 0,6-6 0,-4 6 1,0-1 39,0 0 1,7 3-47,-3 6 0,-1-2 1,-1-2 1,-2-3 1,7-2-1,-5 5 22,0-2 0,0-10 1,-6 5-1,4-2 27,2 0 0,-4 2 0,6-5-51,3 3 1,-7 2 0,0-5 0,0 3 1,0 2 0,7-4 32,-2 1 0,-8 3-70,8-2 1,-3-2 0,5 6 42,-3-2 1,1-2 74,6-7 1,0 0-38,1 0 0,-1 0-37,0 0 0,0 0-50,1 0 0,-1 0-1,0 0 1,0-9 0,1-3-31,-1 1 0,-7 0 1,1 4-43,2-6 1,2-3 0,2 0 19,0 3 0,1 1 1,-3-3-1,-3 3-4,-1 3 1,-7-4 0,4 4-1,0 0 23,0 0 0,1-7 0,3 3 23,-1-5 1,-3-3 0,5 1 20,-3 0 0,-1-1 0,3 3 0,-3 3 8,-3 1 1,4 7-1,-4-6 19,2-3 1,-4 0 0,5 1 0,-1 3-18,0 3 0,-4-6-13,6 1 0,-6-4 0,4-2-7,-2 0 1,5-1 0,-5 1-52,2 0 1,-6 0 0,4-1 33,0 1 0,-7 6 0,5 1 29,-5-3 0,0 5-6,5-3 1,-5 1-34,5-7 1,2-1-21,-2 1 0,-1 0 19,-6 0 0,0-1 15,0 1 0,0 7 0,0-1 17,0-2 0,0 5 0,-2 0 0,-2 0-14,-3-1 0,0 6 0,7-8-5,0-2 0,0 5 0,0-3 0,-2 1 0,-3-1-6,-1 1 1,-1 6-1,5-4 23,-5 2 0,5 0 1,-7 4 18,0-1 1,6-3 0,-6 4 7,0-2 1,5-6-1,-7 4-3,2-2 0,-7 4-9,2-7 1,-4 8-37,-2-8 1,0 10-40,-1-3 1,1 5 45,0 2 0,0 0-6,-1 0 1,1 0-1,0 0 38,0 0 0,6-3 0,1-1 6,-3-3 0,-2-6 0,-2 6 9,-1 2 1,1 3-1,0 2-4,0 0 0,-1 0 1,1 0 53,0 0 0,-1 0-89,1 0 0,7 0 0,1-2-7,3-5 0,3 3 0,3-8-11,-3 3 0,1 0 1,-8 5-615,-3-3 1,5 0-981,-3 7 1623,1 0 0,-8 9 0,1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0.602"/>
    </inkml:context>
    <inkml:brush xml:id="br0">
      <inkml:brushProperty name="width" value="0.08571" units="cm"/>
      <inkml:brushProperty name="height" value="0.08571" units="cm"/>
    </inkml:brush>
  </inkml:definitions>
  <inkml:trace contextRef="#ctx0" brushRef="#br0">82 1 7072,'-11'9'993,"2"-7"-797,9 16 0,0-7-136,0 9 1,0 1-45,0-1 0,0 0 0,0 0 42,0 1 0,0-8 0,0 1-24,0 1 0,0 3 0,0 3-5,0-1 1,-7 0-1,0 0 1,3 1-13,1-1 0,3 3-1,0 1 1,0 3 4,0-2 1,-6 4 0,-1-2 0,2 0 8,3 3 0,2-8 0,0 5 1,0-4-10,0-3 1,0 0-1,0 0 1,0 1-32,0-1 0,0 0 1,0 1-1,0-1 6,0 0 1,0 0 0,0 1 0,0-1-1,0 0 0,0 3 1,0 1-1,0 3 28,0-2 0,0 0 0,-2 0 0,-3 2 9,-1-2 1,-1-3 0,7-2-1,0 1-59,0-1 0,0 0 0,0 0-106,0 1 1,0-1 0,0 0-22,0 0 0,0 1-390,0-1 0,0 0 0,0 0 543,0 1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7.568"/>
    </inkml:context>
    <inkml:brush xml:id="br0">
      <inkml:brushProperty name="width" value="0.17143" units="cm"/>
      <inkml:brushProperty name="height" value="0.17143" units="cm"/>
    </inkml:brush>
  </inkml:definitions>
  <inkml:trace contextRef="#ctx0" brushRef="#br0">105 357 8244,'-12'0'32,"3"-9"0,9-3 86,0-9 1,7 7-1,2 0 19,3-2 1,0-3 0,4 0 0,-4 3 33,-3 2 0,5 7 0,-5-7-60,3-2 1,2 4 0,7-2-94,0-2 1,7-3 0,0-2-12,-2 0 1,-3 7 0,-2 2 0,0 3 23,0 4 0,0-4 1,0 2-1,0 2 15,0 3 0,0 2 1,0 0-1,-2 2 29,-5 5 1,4-2 0,-4 7 0,5-3-15,2-4 1,0 4 0,0 0 0,0 1-32,0-1 1,0 5 0,0-5 0,0 3-18,0 4 0,0-4 0,0 0 0,0-1 13,0 1 1,0-5 0,0 7-1,0 0-23,0-2 0,-2 6 1,-3-4-1,-2 3-3,2-3 1,3 4-1,0-4 1,-3 5 15,-2 2 1,-2 0-1,4 0 1,-2 0 11,2 0 0,-4-7 1,2 0-1,0 2-17,-2 3 0,4 2 1,-7 0-1,3-2 23,4-5 1,-4 4 0,0-4 0,-1 5-13,1 2 0,-5 0 0,5 0 0,-3 0 15,-4 0 1,4 0 0,0 0-1,1 0-24,-1 0 1,-2 0 0,-5 0 0,3 0-18,2 0 0,0 7 0,-5 0 0,3-2-7,2-3 1,0-2-1,-7 0 1,0 0 16,0 0 1,0 2-1,0 3 1,0 2-3,0-2 1,-2-3-1,-3-2-4,-2 0 1,-7 0 0,7 0 0,0 0-34,-2 0 1,4 0 0,-9 0-13,-2 0 0,-3 0 0,0 0 0,3 0 12,2 0 0,0 0 0,-7 0 0,0 0 9,0 0 0,0 0 0,0-2 0,0-3 1,0-2 1,0-2 0,0 2 0,0-5-12,0 0 0,0-6 0,0 4-17,0-5 0,0-2 1,0 0-1,0 0-60,0 0 1,0 0 0,0 0 0,0 0 1,-7 0 0,0 0 25,2 0 0,3 0 0,2 0 18,0 0 0,0 0 0,0 0 17,0 0 1,7-7 0,0 0-66,-2 2 0,-3 3 0,-2 2 8,0 0 0,7 2 0,0 3 35,-2 2 1,-3 0 0,-2-5-1,0 3 68,0 2 0,7 0 0,0-7 0,-2 0-2,-3 0 1,5 7-1,0 0 8,-2-2 1,4-3 0,-2-2-11,-2 0 0,4 0 65,-2 0 0,7 0 393,-7 0-355,9-9 0,-4 4-17,9-9 1,0 7 18,0-7 2,0 9 0,-2-4-65,-5 9 0,4-2-50,-4-5 16,5 4 1,11-6 0,3 7 17,0-5 0,6 4 1,-4-4 46,5 5 1,-5 2 0,0 0 0,2 0 53,3 0 0,2 0 0,0-2-60,0-5 0,0 4 0,0-4 0,0 5-16,0 2 1,0 0 0,0 0 0,2 0-60,5 0 0,-4 0 1,4 0-1,-3 0 0,3 0 1,-4 0-1,6 0 1,-2 0 6,0 0 1,0 0-1,-7 0 1,0 0 35,0 0 1,0 0-1,0 0 1,-2 2 79,-5 5 0,4-4 0,-6 6 0,2-2-7,0 0 0,0 7 0,5-5-12,-5 3 1,4 2-19,-4 7 1,5 0-49,2 0 0,-7-2 1,-2-3-1,-3-2 42,-4 2 0,4 3-46,-2 2 1,7 0 0,-5-2 0,1-3 0,1-2 4,1 2 0,-5 1 1,5-1-1,-1-2-59,1 2 1,-5 3 0,5 2 34,-3 0 1,0-2 0,-4-3 0,2-2 3,-2 2 0,-3 3 1,0 2-5,5 0 1,-4 0 0,4 0-1,-5 0-13,-2 0 0,0 0 1,0 0 23,0 0 1,0 0-1,0 0-24,0 0 0,0-7-43,0 0 0,0 0 0,-2 7 0,-3 0 29,-2 0 1,-2 0 0,4 0-1,-4 0-48,-3 0 1,5 0-1,-5 0 1,1 0 26,-1 0 1,0 0 0,-4-2 0,2-3 42,-2-2 1,-1 0-1,1 5 1,2-3-17,-2-2 1,-3-2 0,-2 4 0,0-4 36,0-3 0,0 7 0,0-4 0,0 2-10,0 0 1,0-7 0,0 5 0,0-1-4,0 1 0,0-7 1,-2 4-59,-5 0 1,4-6-1,-4 4 1,5-3-1,2 1 19,0 2 1,0 0-1,0-5 1,0 3 23,0 2 1,-7 0 0,0-5 0,2 3 11,3 2 0,2 2 0,0-4 0,0 2 12,0-2 1,-7-3 0,0-2 0,2 0-9,3 0 0,2 0 0,0 0 0,0 0 3,0 0 1,0-7 0,0 0 0,0 2 19,0 3 0,0-5 1,0 0-302,0 2 0,0 3 1,0 2-1626,0 0 1899,9 9 0,3 3 0,9 9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195"/>
    </inkml:context>
    <inkml:brush xml:id="br0">
      <inkml:brushProperty name="width" value="0.08571" units="cm"/>
      <inkml:brushProperty name="height" value="0.08571" units="cm"/>
    </inkml:brush>
  </inkml:definitions>
  <inkml:trace contextRef="#ctx0" brushRef="#br0">445 1 8394,'0'20'357,"0"-6"0,-3-1-240,-3 3 0,3 2 0,-6 2 0,3 1-83,-1-1 0,-7 2 1,5 3-1,0 2-64,0-2 1,-7 4 0,5 0-1,-2 1-12,-1-1 1,1 0 0,-8-4 0,3 2 67,5-2 1,-5 4-1,4-2 1,-1-2-109,1-3 0,-4 1 1,7 2-1,-3 2 62,1-3 0,-1-1 0,-4-3 1,3 0 17,1 1 1,3-1-1,-5 0 1,5 1-3,2-1 0,-5-7-142,7 1 1,3-10-431,11 3 0,4-14 576,9-6 0,10-14 0,1-5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665"/>
    </inkml:context>
    <inkml:brush xml:id="br0">
      <inkml:brushProperty name="width" value="0.08571" units="cm"/>
      <inkml:brushProperty name="height" value="0.08571" units="cm"/>
    </inkml:brush>
  </inkml:definitions>
  <inkml:trace contextRef="#ctx0" brushRef="#br0">0 61 7302,'0'-14'528,"0"1"0,0 6 478,0-6-222,0 8-649,0-4 0,2 9 0,3 2-85,2 5 0,2-5 1,-5 7 79,3 0 0,6 3 1,-4 8-89,3 0 0,-6-2 1,6-2-1,-1-3 46,0 3 1,0 2 0,5 2 0,-2 1-42,1-1 0,1 0 1,0 0-1,-3 1 13,3-1 0,2 0 0,0 1 1,-2-3-72,-2-5 1,-3 5-1,5-4 1,-5 4-84,-2 2 0,7-7 1,-5 1-263,0 2 0,7-1 1,-7 1-746,1-2 1,-1-10 1100,-4 3 0,4-5 0,9-2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2.661"/>
    </inkml:context>
    <inkml:brush xml:id="br0">
      <inkml:brushProperty name="width" value="0.08571" units="cm"/>
      <inkml:brushProperty name="height" value="0.08571" units="cm"/>
    </inkml:brush>
  </inkml:definitions>
  <inkml:trace contextRef="#ctx0" brushRef="#br0">41 751 7925,'-7'20'-939,"1"0"1,-3-9 998,2-4 824,5 4-370,-7-8-316,9 6 0,0-7 259,0 5-294,0-5 1,0 5 0,2-12-67,5-2 1,-3-2-1,7 3 1,1-6 12,-1 1 0,0-7 1,5 5-1,-3-5 0,3-3 0,-4 8 0,-1-1 0,0 1 48,0 1 0,-4-6 0,7 5-101,1-5 0,-3-2 0,-1-1 0,0 1-57,0 0 1,-4 0-1,7-1 1,-1 1-13,-2 0 0,7 0 1,-6-1-1,1 1-15,1 0 1,-8 0-1,6-1 1,-1 1 69,0 0 0,-4 6 0,4 1 0,0-1 86,1 3 1,-6-7-104,8 4 0,-7-1 1,4-1-1,-2 2 4,-4-1 0,4 3 0,0-1 1,2-3 1,0-2 0,5-2-35,-3 0 0,-8 6 1,4 3-90,0 2 0,-5-5-1280,10 8 565,-10-1 0,8 7 807,-6 0 0,-3 9 0,6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3.459"/>
    </inkml:context>
    <inkml:brush xml:id="br0">
      <inkml:brushProperty name="width" value="0.08571" units="cm"/>
      <inkml:brushProperty name="height" value="0.08571" units="cm"/>
    </inkml:brush>
  </inkml:definitions>
  <inkml:trace contextRef="#ctx0" brushRef="#br0">1 0 9571,'7'14'608,"2"-1"-550,2 3 1,-4 2 0,4 2 0,0-2-53,0-4 0,-4 8 1,7-4-1,1 0 13,3 0 1,-4 9-1,-3-11 1,0 0-35,1 2 0,-1 0 1,5 2-1,-3-2 45,3-4 0,-5 4 1,3-7-1,-1 2-7,-1 1 0,6-1 0,-5 8-25,5-1 0,-4 0 1,-1 0-1,1 1-36,-3-1 0,7 0 0,-7 0 0,3 1-183,-1-1 0,-2 0 1,5 0 199,-2 1 1,-3-1 0,5 0 0,-5 1 48,-2-1 0,4 0 0,-4 0-9,3 1 0,-8-1 0,5-2 0,-2-2 42,0-3 0,6-6 0,-4 6-359,3 3 1,-8-5-728,3 3 1025,4-10 0,0 5 0,10-9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290"/>
    </inkml:context>
    <inkml:brush xml:id="br0">
      <inkml:brushProperty name="width" value="0.08571" units="cm"/>
      <inkml:brushProperty name="height" value="0.08571" units="cm"/>
    </inkml:brush>
  </inkml:definitions>
  <inkml:trace contextRef="#ctx0" brushRef="#br0">447 0 8013,'-21'0'667,"1"0"0,7 0-245,-1 0 386,10 0-559,-14 0 1,9 2-319,-5 5 0,-2 4 1,7 7 151,-2-4 0,6 4 1,-4-5-22,0 5 1,7 3 0,-5-1-93,5 0 1,2 0-1,0 1-18,0-1 0,2-7 0,3 1 0,4 2 31,2 2 0,-4 2 0,4 0 0,1 1 7,-1-1 0,-4 0 1,4 0-1,0 1 7,0-1 0,-4 0 0,4 0 0,1 1-13,-1-1 1,-4 0 0,6 0-12,3 1 0,-5-1 0,0 0 0,1 0 14,-1 1 0,-4-1 1,4 3-1,-2 1 5,-5 3 1,-1 0 0,-3-6 0,0-1 95,0 0 1,-9 0-1,-5 1 3,-4-1 1,-2 0-30,0 0 1,-3-6 0,-2-1-1,-2 1 1,0-3 2,-2-4 1,4 2 0,-9-2 0,1-3 15,1-2 1,-4-2-1,9 0 1,2 0-44,3 0 0,2 0 1,-1 0-155,1 0 1,9-2-296,4-5 1,5-4-45,2-9 0,2 6 0,5 3-1599,6 2 2054,5 2 0,12-2 0,1-2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834"/>
    </inkml:context>
    <inkml:brush xml:id="br0">
      <inkml:brushProperty name="width" value="0.08571" units="cm"/>
      <inkml:brushProperty name="height" value="0.08571" units="cm"/>
    </inkml:brush>
  </inkml:definitions>
  <inkml:trace contextRef="#ctx0" brushRef="#br0">21 953 8204,'-12'-2'315,"6"-5"0,3 3 0,3-10 0,0-1-157,0-3 0,7-3 1,0 1-1,0 0 41,2 0 0,-7-7 1,7-1-1,-2 1-33,-1-2 1,1 4 0,-5-8-1,3-1-131,2 2 1,-1-6 0,-3 4-1,1-4-57,3-2 1,2 1 0,-5 3-64,3 2 0,2 3 1,-4-5-1,1 4 1,1 1 64,2-1 0,-7 8 0,5-3 0,-2 4-39,1 3 1,-3-1 109,3 1 1,-1 9 4,2 4 0,-3 5-13,10 2 1,-1 7-1,5 2 1,-2 2 39,-2 5 1,-8 2-1,8 2 1,-1 0-19,-1 1 1,3 1 0,-6 3 0,0 4-72,0 3 0,5 1 1,-5 8-1,0-1-66,0 1 1,4 0-1,-4-1 1,3 1-132,3-1 1,-3 1 0,-1-1-1,0-2-463,0-4 1,-4 2 0,4-9 0,1-2 665,-1-2 0,-7-3 0,5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024"/>
    </inkml:context>
    <inkml:brush xml:id="br0">
      <inkml:brushProperty name="width" value="0.08571" units="cm"/>
      <inkml:brushProperty name="height" value="0.08571" units="cm"/>
    </inkml:brush>
  </inkml:definitions>
  <inkml:trace contextRef="#ctx0" brushRef="#br0">21 203 8062,'-11'-9'-2,"4"-4"530,5-5 1,2-3-1,2 3 1,5 3-242,6 1 0,6 1 0,1-5 0,0 2-386,0 2 0,1 10 0,-1-3 0,2 5-599,5 2 698,-4 0 0,6-9 0,-9-2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385"/>
    </inkml:context>
    <inkml:brush xml:id="br0">
      <inkml:brushProperty name="width" value="0.08571" units="cm"/>
      <inkml:brushProperty name="height" value="0.08571" units="cm"/>
    </inkml:brush>
  </inkml:definitions>
  <inkml:trace contextRef="#ctx0" brushRef="#br0">285 0 7783,'-12'9'1401,"-6"-4"-871,5 8 1,2-6-342,-3 7 0,1-1 0,-8 7 0,3 1-164,5-1 0,-5 3 1,4 4-1,-4 6-9,-2 6 1,0 1 0,2 1 0,2-1 85,2 1 1,10-8 0,-3 1 0,5 0 45,2-2 0,0 4 1,0-9-1,0-3-51,0-1 1,2-5 0,5-2 0,6-5-295,5-2 1,10-2 0,1-7 0,2 0-129,5 0 0,3-9 0,1-7 1,1-7 324,-1-4 0,1-18 0,-1 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824"/>
    </inkml:context>
    <inkml:brush xml:id="br0">
      <inkml:brushProperty name="width" value="0.08571" units="cm"/>
      <inkml:brushProperty name="height" value="0.08571" units="cm"/>
    </inkml:brush>
  </inkml:definitions>
  <inkml:trace contextRef="#ctx0" brushRef="#br0">82 176 8155,'-11'-9'303,"2"4"1055,9-8-1069,-9 8 1,6 5 0,-6 16 0,3 6-115,-1 5 0,0 10 0,7-4 0,0 6-171,0 1 0,-7 7 0,1-2 1,1-4-14,3-5 0,2-2 0,0 4 1,0-4-172,0-7 1,0-5 0,2-4 74,5-4 0,-3-5 0,10-9-304,2 0 0,2-9 1,2-7-1,0-6 283,1-5 0,-1-9 0,2 2 1,3-2 180,2 2 1,7-4 0,-7 2 0,0-7 184,2-4 1,-6 6 0,6 7-1,-2-2 44,0-2 1,0 4 0,-7 3-1,1 1-305,-1 6 0,-7 3 0,1 6-327,2 1 1,-1 7 0,1-4-1596,-2 2 1943,-10 11 0,5 10 0,-9 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8.069"/>
    </inkml:context>
    <inkml:brush xml:id="br0">
      <inkml:brushProperty name="width" value="0.08571" units="cm"/>
      <inkml:brushProperty name="height" value="0.08571" units="cm"/>
    </inkml:brush>
  </inkml:definitions>
  <inkml:trace contextRef="#ctx0" brushRef="#br0">1 1 7433,'2'13'293,"5"1"733,6 2 1,-2 2-1,1 2 1,-1 0-676,0 1 1,-4 6-1,6 0 1,1-3-336,-3-1 0,7 2 0,-7-3 0,3-4-492,0 0 1,-1-7 0,7 1 0,1-3 475,-1-5 0,0 7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8.646"/>
    </inkml:context>
    <inkml:brush xml:id="br0">
      <inkml:brushProperty name="width" value="0.17143" units="cm"/>
      <inkml:brushProperty name="height" value="0.17143" units="cm"/>
    </inkml:brush>
  </inkml:definitions>
  <inkml:trace contextRef="#ctx0" brushRef="#br0">442 0 9227,'12'9'170,"-3"3"0,-9 9 0,0 2-28,0 5 0,0 5 0,0 9 1,0 0-175,0 0 0,-2 2 0,-3 5 0,-4 5-32,-3 0 0,5 13 1,-7-4-1,0 3 85,2-1 0,-6 5 0,4 2 0,-5 3 36,-2 4 1,0-4 0,0 4 0,0 3-46,0 0 0,0 6 0,0-11 0,2 3-37,5-3 0,-4 2 0,4-7 0,-3 1 0,3-1 0,-4-2 1,6-9-1,0-3 11,5-2 0,-2-9 0,2 2 0,0-7 45,-2-7 0,6-5 0,-4-9 0,5 0 164,2 0 1,0 0-52,0 0 1,0 0 0,2-2-97,5-5 1,-4 4 0,6-6 3,0 0 0,-4 4 1,7-7-5,-3 3 1,-2-5-1,-5 5 1,3-1-8,2 1 0,0-5 0,-5 5-22,5-3 0,-2 5 71,9-7 0,0 0 0,7-7-18,0 0 0,0 0 1,0 0 19,0 0 0,2 0 0,3-2 0,2-3-9,-2-2 1,-1 0-1,1 7 1,2 0 18,-2 0 0,4 0 1,0 0-1,1 0-34,-1 0 1,7 0 0,-2 0 0,3 0-27,-3 0 1,4 0 0,-4 0-1,3-2-111,-3-5 0,4 4 0,-6-6 1,2 2 40,0 0 0,-7-2 0,5 4 1,-3-2-246,-4 2 0,-3-4 1,-2 0-1,0-1-1549,0 1 1,0 0 1821,0 2 0,9 4 0,3-6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9.801"/>
    </inkml:context>
    <inkml:brush xml:id="br0">
      <inkml:brushProperty name="width" value="0.08571" units="cm"/>
      <inkml:brushProperty name="height" value="0.08571" units="cm"/>
    </inkml:brush>
  </inkml:definitions>
  <inkml:trace contextRef="#ctx0" brushRef="#br0">284 1 7652,'-13'2'830,"1"5"-605,3 7 0,-4 4 0,4 2-135,-2 0 0,-1 0 0,-3-2 0,3-2-38,3-2 1,-6-1-1,1 7 1,-2 1 42,3-1 0,-5-7 1,6 1-1,-1 4-155,-1 7 0,3-3 0,-5 7 60,3 1 0,8 1 0,-4 10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0.986"/>
    </inkml:context>
    <inkml:brush xml:id="br0">
      <inkml:brushProperty name="width" value="0.08571" units="cm"/>
      <inkml:brushProperty name="height" value="0.08571" units="cm"/>
    </inkml:brush>
  </inkml:definitions>
  <inkml:trace contextRef="#ctx0" brushRef="#br0">0 30 7966,'0'-11'-374,"0"0"514,0 4 1,0 7-1,0 0 34,0 11 1,0 0 0,0 3-47,0 2 0,0 2 0,0 2 0,0 0-29,0 1 1,7 6 0,0 0 0,-3 0-62,-2 2 0,-2-4 0,0 8 1,0 3-44,0 3 0,0 1 0,0 1 0,0-1 8,0 1 0,0-3 0,3-2 0,1-4-453,3-3 1,0-2 0,-7-7 449,0 0 0,9 1 0,2-1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1.303"/>
    </inkml:context>
    <inkml:brush xml:id="br0">
      <inkml:brushProperty name="width" value="0.08571" units="cm"/>
      <inkml:brushProperty name="height" value="0.08571" units="cm"/>
    </inkml:brush>
  </inkml:definitions>
  <inkml:trace contextRef="#ctx0" brushRef="#br0">21 305 7371,'-12'0'383,"3"0"1,12 0 0,1-2 0,5-5-329,2-7 1,1-4-1,4-2 1,-3 0 24,3 0 1,4-7 0,5 0 0,2 2-12,-2 2 1,-3 3-1,-2 0 1,1 2-70,-1 4 0,0-4 0,0 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208"/>
    </inkml:context>
    <inkml:brush xml:id="br0">
      <inkml:brushProperty name="width" value="0.08571" units="cm"/>
      <inkml:brushProperty name="height" value="0.08571" units="cm"/>
    </inkml:brush>
  </inkml:definitions>
  <inkml:trace contextRef="#ctx0" brushRef="#br0">1 21 8148,'0'-12'809,"0"3"0,0 12 0,0 3-556,0 8 0,0 4 0,0 2 1,2 0-74,5 1 0,4 6 0,9 0 0,1 0-170,-1 2 1,0-4-1,0 6 1,1-1-81,-1-6 1,7 6 0,0-3-50,-2-3 0,-3 6 0,-1-3 0,1-3 1,3-1-40,2-3 0,0-2 1,-7-2-1,0-5-1892,1-2 2050,-1-2 0,9-7 0,3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659"/>
    </inkml:context>
    <inkml:brush xml:id="br0">
      <inkml:brushProperty name="width" value="0.08571" units="cm"/>
      <inkml:brushProperty name="height" value="0.08571" units="cm"/>
    </inkml:brush>
  </inkml:definitions>
  <inkml:trace contextRef="#ctx0" brushRef="#br0">1 365 8142,'0'12'1143,"9"-3"-880,4-9 1,5 6 0,3 1 0,-1 0-87,0 2 1,0-5 0,1 8 0,-1-3-272,0-5 1,3 5 0,1-2 0,3-3 43,-2-1 1,-2 3-1,-3 1 1,0-2-24,0-3 0,1 0 1,-1 3-46,0 1 0,1 1 31,-1-7 1,-2-2-1,-2-5 142,-3-6 0,-8-8 0,1-3 0,-1-3 120,2 2 0,-5-7 0,5-1 1,-3-3-37,3 2 1,-5-4 0,5 6 0,-5 0-125,-2 5 0,0-2 0,0 2-1506,0 2 1491,0 3 0,9 11 0,2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2.831"/>
    </inkml:context>
    <inkml:brush xml:id="br0">
      <inkml:brushProperty name="width" value="0.08571" units="cm"/>
      <inkml:brushProperty name="height" value="0.08571" units="cm"/>
    </inkml:brush>
  </inkml:definitions>
  <inkml:trace contextRef="#ctx0" brushRef="#br0">102 183 8142,'0'-20'-196,"0"-1"1,0 1-1,0 0 1,-2 0-1051,-5-1 1681,5 1-158,-7 0 1,7 9 86,-5 4-36,5 5-302,-7 2 1,9 2-21,0 5 1,0-3-1,0 10 1,0 1-8,0 3 0,0 5 0,0 2 0,0 4-2,0 3 0,0-5 1,0 6-1,0 1-13,0-2 1,0 6 0,0-4 0,0 2 1,0-3 0,0 6 0,0-3 0,0 7-8,0 4 1,0 0 0,0-6-1,0-1 1,0 1 0,0 8 1,0 3-1,0 2-14,0 0 0,0-7 1,0 7-1,0 0 25,0-2 0,0 5 1,0-8-1,0 3 3,0 4 1,0 0 0,0 1 0,-2-3-6,-5 2 1,5 3-1,-5 1 1,5 1 1,2 0 1,0 0-1,0-3 1,0-4 35,0-6-34,0 3 0,0-8-57,0 4 0,0-11-113,0-2 0,0-7 156,0 7 0,0 7 1,-3 6 21,-4-2 0,-4-2 0,-9-3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453"/>
    </inkml:context>
    <inkml:brush xml:id="br0">
      <inkml:brushProperty name="width" value="0.08571" units="cm"/>
      <inkml:brushProperty name="height" value="0.08571" units="cm"/>
    </inkml:brush>
  </inkml:definitions>
  <inkml:trace contextRef="#ctx0" brushRef="#br0">183 59 8331,'0'-21'-773,"0"1"997,0 9 0,-2 4-197,-5 14 0,3 4 43,-10 9 1,8 1-1,-6-1 1,3 0 6,5 0 1,-1 3 0,1 4 0,-3 7-105,3 4 1,1 12-1,1 4 1,-2 6 2,-3 8 1,0-3 0,5 12 0,-3 2-73,-1-1 1,-3 8-1,4-12 1,-2 5 46,3 2 1,2-7-1,-1 1-39,-4 1 1,5 1 0,-5-1 0,5 1 0,2 2-120,0 0 0,0 6 1,0-11 32,0 5 1,0 0-79,0-5 1,0 5 176,0-5 1,0-1 7,0 1 1,0-7-8,0 8 1,-7-17 73,1 3 0,-1-5 76,7 5-148,0-9 46,0-3 1,0-8 25,0-1 0,0-8 0,0-5 0,0-13 0,0-5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828"/>
    </inkml:context>
    <inkml:brush xml:id="br0">
      <inkml:brushProperty name="width" value="0.08571" units="cm"/>
      <inkml:brushProperty name="height" value="0.08571" units="cm"/>
    </inkml:brush>
  </inkml:definitions>
  <inkml:trace contextRef="#ctx0" brushRef="#br0">41 1 8341,'-9'29'-1678,"7"12"1468,-7 11 1,2-1 669,1-3-81,-1 3-261,7-8 1,0 9 0,0-7-52,0 2 0,0 3 0,0-5-26,0 2 1,0 3 7,0-3 0,0-4-19,0 4 0,0-4-94,0-3 161,0 1-39,0-1 1,0 8-374,0-1 160,0 0-134,0-6 1,0-7-504,0-1 792,0-8 0,0 13 0,0-6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553"/>
    </inkml:context>
    <inkml:brush xml:id="br0">
      <inkml:brushProperty name="width" value="0.08571" units="cm"/>
      <inkml:brushProperty name="height" value="0.08571" units="cm"/>
    </inkml:brush>
  </inkml:definitions>
  <inkml:trace contextRef="#ctx0" brushRef="#br0">62 0 8341,'0'20'-907,"0"-8"894,0 6 0,-3-7 152,-4 9 84,5 0-85,-7 10 25,9-8 10,0 7-78,0-8 0,0 6 86,0 0-16,0 9-1,0-5-249,0 19 76,0 2 0,0 2 1,0-3-14,0-1 1,0 0 0,0-5 0,0 2 148,0-2 1,0-2-308,0-3 1,0 1 0,-2-3 0,-3-2-1147,-1-2 650,-1-9 676,7 4 0,-9-9 0,-2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896"/>
    </inkml:context>
    <inkml:brush xml:id="br0">
      <inkml:brushProperty name="width" value="0.08571" units="cm"/>
      <inkml:brushProperty name="height" value="0.08571" units="cm"/>
    </inkml:brush>
  </inkml:definitions>
  <inkml:trace contextRef="#ctx0" brushRef="#br0">102 1 8055,'0'34'0,"-2"-3"0,-3 1-91,-2-1 1,-6 3-1,4 6 1,0 1 256,0-1 1,0 8 0,4-1 0,-4-2-86,-2-2 0,6 4 0,-1-2 0,3-2-80,3 0 0,0-14 0,0 9 0,0-6-361,0-7 0,0-3 1,0-2 97,0 1 1,3-1 0,1 0 261,3 0 0,0 1 0,-7-1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573"/>
    </inkml:context>
    <inkml:brush xml:id="br0">
      <inkml:brushProperty name="width" value="0.17143" units="cm"/>
      <inkml:brushProperty name="height" value="0.17143" units="cm"/>
    </inkml:brush>
  </inkml:definitions>
  <inkml:trace contextRef="#ctx0" brushRef="#br0">0 211 7983,'0'-21'38,"9"2"0,5 3 339,5 2 1,2 9 0,2-2-1,3 2 1,4 1-47,3-3 1,-5 0 0,5 7-1,-1 2-73,1 5 1,-5-5-1,7 5 1,0-4-38,-2-3 1,6 0-1,-1 0 1,6 0-215,5 0 0,2 0 0,-4 0 0,4-3-83,3-4 1,2 3 0,7-10 0,-2 0-448,-5 2 1,4-4 0,-6 6 0,0 1-1446,-5 0 1968,-5 2 0,-2-3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051"/>
    </inkml:context>
    <inkml:brush xml:id="br0">
      <inkml:brushProperty name="width" value="0.17143" units="cm"/>
      <inkml:brushProperty name="height" value="0.17143" units="cm"/>
    </inkml:brush>
  </inkml:definitions>
  <inkml:trace contextRef="#ctx0" brushRef="#br0">1 189 8316,'0'-14'-549,"2"2"776,5 3 1,5-5-1,11 7 1,3 0 67,2-2 1,2 4 0,-4-7 0,4 3-22,3 4 1,-5-4-1,5 2 1,-1 2-46,1 3 1,-5 2 0,5 0-1,-1 0-237,1 0 0,2 7 1,7 0-1,0-2-256,0-3 0,0-2 0,0 0 0,0-2-622,0-5 0,5 2 1,-3-9 885,-4-2 0,-3-3 0,5-2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6.470"/>
    </inkml:context>
    <inkml:brush xml:id="br0">
      <inkml:brushProperty name="width" value="0.08571" units="cm"/>
      <inkml:brushProperty name="height" value="0.08571" units="cm"/>
    </inkml:brush>
  </inkml:definitions>
  <inkml:trace contextRef="#ctx0" brushRef="#br0">163 1 8341,'-7'20'0,"0"0"0,3 1 0,-5-1-151,2 0 1,-2 3-1,4 1 17,-1 3 1,-3 7 196,2-7 1,5 9-1,-5-2 1,5 4 36,2 3 1,-3 2 0,-1 4 0,-3 5-94,3-1 0,-1 15 0,1-6 0,-3 1-233,2-4 0,1 6 0,-1-7 0,-1 0 226,1 3 0,-6-10 0,0 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8.598"/>
    </inkml:context>
    <inkml:brush xml:id="br0">
      <inkml:brushProperty name="width" value="0.08571" units="cm"/>
      <inkml:brushProperty name="height" value="0.08571" units="cm"/>
    </inkml:brush>
  </inkml:definitions>
  <inkml:trace contextRef="#ctx0" brushRef="#br0">0 102 6402,'18'-2'-269,"-4"-5"1,-3 5 268,-4-5 0,-5-4 54,7 9 102,-9-7 84,0 9 549,0 0-438,0 9 1,2 0-238,5 4 1,-5-2 0,7-6-1,0 2-15,5-3 1,-3-2-1,3-2 1,2 0-33,2 0 1,2 0 0,0 0 0,0 0-30,1 0 1,-1 0 0,0 0-1,0 0-54,1 0 1,-1 0 0,0 0 0,0 0 21,1 0 0,-1-2 1,0-2-1,0-3 5,1 2 1,6 3-1,0 0 1,-2-3 8,-3-1 0,5-3 0,0 4 0,0-2 0,2 3 1,-6 2-1,6 2 1,-2 0-10,0 0 1,0 0 0,-4 0 0,2 0-15,2 0 1,0 0-1,-7 0 1,0 0 2,0 0 0,7-7 0,0 0 0,0 0-5,3-2 0,-6 7 0,8-7 0,-3 2 0,-4 0 1,0 1 0,0 6 0,2 0 7,-3 0 0,-1 0 1,-3 0-1,0 0-2,1 0 1,-1 0-1,0 0 1,3 0-1,4 0 0,-5 0 1,7 0-1,-1 0 40,-1 0 0,0 0 1,-5 0-1,3 0 20,2 0 0,0 0 1,-7 0-1,0 0 4,1 0 0,-1 0 0,0 0 0,0 0-26,1 0 1,-1 0 0,0 0-31,1 0 1,-1 6 0,-2 3-1,-2 0-28,-3 0 0,-6 1 1,6-6 8,3 3 0,2 0 0,2-5 0,1 2 7,-1 3 1,-7 0 0,1-7 0,2 0 6,2 0 1,-5 0 0,1 0 0,1 0 16,3 0 1,3 0-1,-1 0 37,0 0 1,-6 7 0,-1-1-8,3-1 1,-5-1-1,3 1-37,2 2 1,2 6 0,2-6-21,0-3 0,0-1 1,1-3-8,-1 0 1,0 0 0,0 0 0,1-3 44,-1-3 0,0 3 0,0-3-5,1 3 0,-1 3 48,0 0 0,1 0 0,-1 0-76,0 0 1,0 0 0,1 0 5,-1 0 0,0-2 1,0-2-1,1-3 20,-1 2 0,0 3 1,0 2-1,1 0 23,-1 0 0,0-7 1,1 1 1,-1 1 0,-7 3 0,1 2-29,2 0 1,2 0 0,2 0 1,0 0 0,0 0-11,1 0 1,-1 0 0,0 0 29,0 0 1,1 2 9,-1 5 0,0-5 0,0 7-19,1 0 1,-1-7 0,0 5-21,1-5 0,-1-2 0,0 0 0,0 0-22,1 0 1,-1 0-1,0 0 3,0 0 1,1 0-1,-1 0 12,0 0 1,0 0-1,1 0-4,-1 0 1,-7 3-1,1 1-26,2 3 0,2 0 1,2-7-12,0 0 1,1 0 0,-1 0 7,0 0 1,0 0-1,-2 2 1,-2 2 23,-2 3 1,-8 0 0,8-7 5,2 0 0,-1 2 0,1 3 0,-2 1 0,-1 1 1,7-7-13,1 0 1,-3 2-1,-3 3 1,-1 2-20,2-3 0,-5-2 0,3-2 12,1 0 0,3 0 1,3 0-3,-1 0 0,0 0 0,0 0 0,1 0 15,-1 0 0,-7 0 0,1 0 1,2 0 14,2 0 0,2 0-11,0 0 0,0 0 0,1 0-17,-1 0 0,0 0 0,1 0-2,-1 0 1,0 0 0,0-2 11,1-5 1,-1 5-1,0-5 21,0 5 0,1 2 0,-1-2-4,0-5 0,0 5 1,1-5 25,-1 5 1,0 2 0,0 0-35,1 0 0,-1 0 1,0 0-9,1 0 1,-8 0 0,1 0 0,1 0 0,3 0 0,3 0-124,-1 0 1,-7 0-207,1 0 0,-7 0-498,6 0 0,1 0-915,6 0 1747,0-9 0,0-2 0,1-10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1.248"/>
    </inkml:context>
    <inkml:brush xml:id="br0">
      <inkml:brushProperty name="width" value="0.08571" units="cm"/>
      <inkml:brushProperty name="height" value="0.08571" units="cm"/>
    </inkml:brush>
  </inkml:definitions>
  <inkml:trace contextRef="#ctx0" brushRef="#br0">21 122 8002,'-11'2'382,"4"5"-275,5 4 1,2 2 0,0 1 177,0 2-283,0-7 1,9 6 29,4-8 0,-2 0 0,3-7-16,2 0 0,2 0 0,2 0 14,0 0 1,7-2-1,0-3 1,-2-2 6,-3 3 1,-1-1 0,-1 1 0,0-3 27,1 3 0,6 1 0,0 3 0,-3-2 5,-1-5 1,-1 5-71,5-5 1,3 5-1,3 0 1,-6-3 9,-4-1 1,-3-1-1,3 5 1,2-3 11,2-2 1,0 1 0,-7 6 0,2 0-6,5 0 1,-4 0 0,4 0 0,-5 0 0,-1 0 1,-1 0-1,0 0-8,0 0 1,1 0 0,-1 0 0,0 0-2,1 0 1,-1 0-1,0-3 1,0-1-3,1-3 1,-1 0-1,2 7 1,3 0 26,2 0 0,0 0 0,-4 0 1,1 0-6,3 0 1,3 0 0,-6 0-1,4 0-6,-4 0 1,-1 0-1,-1 0 1,3 0 0,2 0 1,2-2 0,-4-2 0,4-3-21,3 2 1,-5 3 0,4 2 0,1 0 3,0 0 1,-8 0 0,6 0 0,-3 0 23,0 0 1,6 0-1,-6 0 1,-2 0-6,-2 0 1,4 0-1,0 0 1,-3 0 35,-1 0 1,4 0 0,2-2 0,1-3-48,-1-1 0,5-1 0,-7 7 0,0 0-26,2 0 0,-7 0 0,8 0 1,-3 0 12,0 0 0,0 0 1,-5 0-1,3 0 26,2 0 0,2 7 0,-4-1 1,4-1-3,3-3 1,-5-2 0,4 0 0,1 0-14,-1 0 1,-4 0 0,7 0 0,0 0 22,-2 0 0,6-2 0,-4-3 0,4-1-26,2 1 0,-6 3 0,0 2 0,0 0 58,-3 0 0,5 0 0,-6 0 0,-1 2-14,0 5 0,7-5 1,-4 5-1,1-5-38,1-2 0,-7 0 0,7 0 0,0 0-11,-3 0 0,8 0 0,-6 0 0,3-2-26,-2-5 0,2 5 0,-7-5 0,1 5 10,-1 2 1,5-7 0,-7 0 0,-3 3 31,-1 2 0,-3 2 0,1 0-2,-1 0 1,0 0-1,0 0 79,1 0 0,-1 0 0,0 0-73,0 0 0,1 0 0,-1 0 1,0 0 0,0 0 1,1 0-1,-1 0-8,0 0 0,-6 0 0,-1 0 0,3 0 16,2 0 0,-4 0 1,-1 0-9,3 0 1,2 0 0,2 0-54,0 0 0,1 0 1,-1 0-1,0 0 14,0 0 0,-6 0 0,-1 0 0,3 0 0,2 0 1,2 0 0,1 0 6,-1 0 1,0 0-1,1 0 17,-1 0 1,0 0 0,0 0 12,1 0 1,-1 0 0,0 0 2,0 0 0,-6 0 1,-1 0-12,3 0 1,2-3-26,2-3 0,1 3 1,-1-3-10,0 3 0,-6 3 0,-1-2 9,3-5 1,2 5-2,2-5 1,1 5-43,-1 2 1,0 0-1,0 0 0,1 0 0,-1 0 34,0 0 0,-6 0 0,-1 0 23,3 0 0,-5 0 0,3 0-14,1 0 1,-3 0 0,1 0-24,3 0 0,-5 0 1,3 0-14,1 0 0,-3 0 0,1 0 54,3 0 1,-5 0-1,3 0 11,2 0 1,-5 0 74,2 0 0,1 0-20,6 0 1,0 0-71,1 0 0,-1 0 0,0 0-20,0 0 0,-6 0 0,-1 0-34,3 0 1,-5 7 0,3 0 36,2-3 0,2-2 0,2-2 66,0 0 0,-6 0 0,-1 0 0,3 0-21,2 0 0,2 0 0,1 0-78,-1 0 1,0 0 0,0 0-124,1 0 0,-1 3 1,0 1-181,0 3 0,-6 0 1,-3-5-1,0 2-43,1 3 1,1 0 0,7-7 389,1 0 0,8 0 0,3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2.923"/>
    </inkml:context>
    <inkml:brush xml:id="br0">
      <inkml:brushProperty name="width" value="0.08571" units="cm"/>
      <inkml:brushProperty name="height" value="0.08571" units="cm"/>
    </inkml:brush>
  </inkml:definitions>
  <inkml:trace contextRef="#ctx0" brushRef="#br0">21 41 8210,'-12'0'0,"3"-2"-7,9-5 272,0 5 75,0-16 0,3 16-75,3-5 0,6 7-95,8 7 0,0-3 1,0 7-40,1-2 1,-8 5 0,1-7 0,1-3-96,3-2 1,3 5 0,-1 0 0,0-3-48,0-1 1,7-3 0,0 0 0,-2 0-35,-2 0 0,-3 0 1,0 0-1,1 0 88,-1 0 1,0 0 0,0 0 4,1 0 0,-1 0 0,0 0 0,0 0-36,1 0 0,-1 0 1,0 0-30,0 0 1,1-3 0,-1-1 0,0-3 11,1 3 0,-1 1 0,0 3 3,0 0 1,1-6 0,-1-1 0,0 2 52,0 3 1,-6-5-1,-1 1 11,3 1 0,2 3 1,2 2-25,1 0 0,-8 0 0,1 0-41,1 0 1,3 0-1,3 0-11,-1 0 1,-6 0 0,-1 0-19,3 0 1,2 0-37,2 0 0,-6 0 51,-1 0 12,1 0-70,-3 0 1,0 0-201,-4 0 135,-5 0 131,7-9 30,-9 7 1,-2-7 51,-5 9 0,5 2-176,-5 5 0,5-3 92,2 10 1,-7-8-1,0 8 1,3 2-11,2 2 1,-1 2 0,-1 0 0,-3 0-8,3 1 0,-5 6 0,2 2 0,0 0 21,-2 1 1,7 3 0,-5-3-1,3-1-18,-3 0 1,5 5 0,-5-7-1,5 0-72,2 2 1,0-6 0,0 4 0,0-5 4,0-2 1,0 8-1,0-1 1,0-3 83,0-1 1,0-1-1,0 3 1,0 2 33,0-2 1,0 0-1,0-1 1,0 3-8,0-2 1,0-2 0,0-1-1,0 3 22,0 2 0,0 0 0,0-7 1,0 1-54,0-1 0,0-7 0,0 1-12,0 2 1,0 2 0,0 2 26,0 0 1,0-6-1,0-1 16,0 3 1,0 2 0,0 2-14,0 0 1,0-6 0,0-1-36,0 3 0,0 2 0,0 3-50,0-1 0,0-7 5,0 1 18,0-10 112,0 5-18,0-9-11,0 0 107,-9 0 1,4 0 21,-8 0 0,-1 0 0,-6 3 6,-1 3 1,8-3 0,-1 3-72,-1-3 1,-3-3-1,-3 2 1,1 2 60,0 3 1,0 7-1,-1-8 1,1 1-155,0 2 0,-3-4 0,-1 6 0,-3 0-158,2 0 1,2 1 0,1 3 0,-3-3-118,-2-3 0,0 4 1,7-6-1,2 0 277,4 2 0,-13-7 0,5 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4.672"/>
    </inkml:context>
    <inkml:brush xml:id="br0">
      <inkml:brushProperty name="width" value="0.08571" units="cm"/>
      <inkml:brushProperty name="height" value="0.08571" units="cm"/>
    </inkml:brush>
  </inkml:definitions>
  <inkml:trace contextRef="#ctx0" brushRef="#br0">142 122 7937,'-13'0'-564,"-1"0"996,10 0 164,-5 0-268,9 0 0,0 2-144,0 5 0,-7 4 1,0 9-62,3 1 1,-5-1 0,2 0 0,3 0-169,1 1 0,3 6 1,0 2-1,0 3 24,0 4 0,0-5 1,0 3-1,0 2-150,0 2 0,-6 0 0,-1-2 1,2-4 53,3-3 0,0 5 0,-3-7 17,-1-2 0,-1-9 112,7-3 0,-7-11-35,0-2 0,1-9 0,8-13 0,2-3 4,3-2 0,2-9 1,-4 2-1,4-6 9,2-8 0,-4 6 1,4-8-1,0 3 42,0 0 0,3-1 0,6 8 0,0-1 75,1 1 0,-1 1 1,0 6-1,0 6 84,1 4 0,-1 3 0,0 2-94,0 4 1,1 5-1,-1 12-83,0 3 0,-6-1 0,-3 8 1,-2 3-96,-4 2 0,-1 2 0,1 1 1,1-1-23,-1 0 1,-3 0 0,-4 3 29,-5 4 0,3-5 0,-8 6 1,1-6-1,2-2 7,0 1 0,-7-8 0,3 1 0,-5 1-14,-3 3 1,1 3-1,0-1 1,0 0 55,-1 0 1,3 1-1,3-1 1,3 0 63,3 0 1,3 1 0,6-1 0,0 0-34,0 1 1,2-1 0,2 0 0,8-2-25,6-4 1,-3 1 0,12-8 0,-2-2-500,2-3 0,-2-2 516,9 0 0,0-9 0,6-2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020"/>
    </inkml:context>
    <inkml:brush xml:id="br0">
      <inkml:brushProperty name="width" value="0.08571" units="cm"/>
      <inkml:brushProperty name="height" value="0.08571" units="cm"/>
    </inkml:brush>
  </inkml:definitions>
  <inkml:trace contextRef="#ctx0" brushRef="#br0">264 1 8055,'-13'0'-974,"-1"2"1336,-1 5 0,3 4 0,1 9 0,0 1-335,0-1 1,-1 0-1,-3 0 1,3 1-82,3-1 1,-4 7-1,4 2 1,-3 3 107,-3 4 0,3 0 0,1 0 1,0-2-14,0 2 0,4-5 0,-4 3 0,2 0 31,4-3 0,3-1 1,2-10 11,0 0-31,0 0 0,9-8 0,4-6-71,5-3 1,3-3 0,-1-3 0,0-1-75,1-3 0,-1-9 1,0 5-1,-2-2-236,-4-1 0,4 7 0,-5-6 328,5-3 0,2-2 0,1-2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269"/>
    </inkml:context>
    <inkml:brush xml:id="br0">
      <inkml:brushProperty name="width" value="0.08571" units="cm"/>
      <inkml:brushProperty name="height" value="0.08571" units="cm"/>
    </inkml:brush>
  </inkml:definitions>
  <inkml:trace contextRef="#ctx0" brushRef="#br0">21 203 8052,'-12'0'429,"3"-9"605,9-5-495,0 5 0,3-2-267,3 4 1,-1 5 0,8-5-260,3 5 1,2 2 0,2 0-262,1 0 0,-1-7 1,0-2-1,3-2-154,4-5 0,-5 0 0,5 1 402,-4 1 0,6-8 0,3-10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434"/>
    </inkml:context>
    <inkml:brush xml:id="br0">
      <inkml:brushProperty name="width" value="0.08571" units="cm"/>
      <inkml:brushProperty name="height" value="0.08571" units="cm"/>
    </inkml:brush>
  </inkml:definitions>
  <inkml:trace contextRef="#ctx0" brushRef="#br0">81 1 8331,'-20'2'540,"0"5"0,2-3 12,4 10 1,5-7-318,9 6 0,2-8 0,5 1 89,7-3 1,10-3 0,4 0-325,-4 0 0,-1 9 0,-3 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862"/>
    </inkml:context>
    <inkml:brush xml:id="br0">
      <inkml:brushProperty name="width" value="0.08571" units="cm"/>
      <inkml:brushProperty name="height" value="0.08571" units="cm"/>
    </inkml:brush>
  </inkml:definitions>
  <inkml:trace contextRef="#ctx0" brushRef="#br0">426 41 8422,'-9'-11'535,"4"2"1,-6 6 0,2-3 0,-7 3-316,3-3 1,-5 3 0,-2 3-1,-1 3-366,1 3 1,0 6-1,-1 8 1,1 2 71,0 6 0,0-4 0,-1 8 0,1-1 100,0 1 1,-5 2 0,3 6-1,4-2-14,0-4 1,2 2-1,2-7 1,8 1-34,3-1 1,3-2 0,0-7 0,0 1-157,0-1 0,3-7 1,3-1 19,8-3 1,4-3 0,2-6 0,3-2-461,4-5 0,-3-4 617,10-9 0,0-9 0,6-3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180"/>
    </inkml:context>
    <inkml:brush xml:id="br0">
      <inkml:brushProperty name="width" value="0.08571" units="cm"/>
      <inkml:brushProperty name="height" value="0.08571" units="cm"/>
    </inkml:brush>
  </inkml:definitions>
  <inkml:trace contextRef="#ctx0" brushRef="#br0">183 32 8300,'0'-13'929,"0"-1"-781,0 10 1,0 4 0,-2 13 0,-3 5-39,-1 3 1,-3-1 0,4 3 0,-4 4 58,-2 6 0,-1 6 0,-3 1 0,3 1-240,3-1 1,-6 7 0,3-1 0,-1-6 9,-1-4 1,8-9-1,-6 5 1,3-3 205,5-4-145,2-12 0,11 5 0,2-7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507"/>
    </inkml:context>
    <inkml:brush xml:id="br0">
      <inkml:brushProperty name="width" value="0.17143" units="cm"/>
      <inkml:brushProperty name="height" value="0.17143" units="cm"/>
    </inkml:brush>
  </inkml:definitions>
  <inkml:trace contextRef="#ctx0" brushRef="#br0">1 105 8417,'0'-21'253,"0"0"1,9 2-1,5 3 1,5 4 171,2 3 0,0 2 1,2 7-1,3 0-80,2 0 0,7 7 0,-5 2 0,3 1-201,4-1 0,1 5 1,1-5-1,1 1-269,4-1 1,5-2-1,0-7 1,5 0-429,0 0 1,6 0 0,-1 0-1,6 0-370,5 0 923,0-9 0,2-3 0,3-9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871"/>
    </inkml:context>
    <inkml:brush xml:id="br0">
      <inkml:brushProperty name="width" value="0.08571" units="cm"/>
      <inkml:brushProperty name="height" value="0.08571" units="cm"/>
    </inkml:brush>
  </inkml:definitions>
  <inkml:trace contextRef="#ctx0" brushRef="#br0">20 142 8300,'0'-13'484,"0"-1"1,0 7-143,0-6 0,-6-1 213,-1-6-446,0 9 65,7-7 0,0 13-408,0-8 0,2 8 1,5-1-48,7 3 1,-3 3 204,3 0 0,-1 0 51,7 0 0,-6 0 8,-1 0 0,-8 3 153,2 3 0,-3-3-133,3 3 0,-3-3-505,10-3 318,-1 0 1,-1 2 183,-6 5 0,-3-5 0,-3 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554"/>
    </inkml:context>
    <inkml:brush xml:id="br0">
      <inkml:brushProperty name="width" value="0.08571" units="cm"/>
      <inkml:brushProperty name="height" value="0.08571" units="cm"/>
    </inkml:brush>
  </inkml:definitions>
  <inkml:trace contextRef="#ctx0" brushRef="#br0">264 41 6902,'0'-13'1708,"0"-1"-1122,0 10 0,-2-5 0,-5 9-447,-6 0 0,1 2 1,-1 2-1,-3 5-73,-2 3 0,-5 1 0,1 7 0,-1 1 141,5-1 0,3 0 0,-6 1-404,1-1 0,7 0 0,1 0 1,3 1-26,5-1 1,2 0 0,2 0-91,0 1 1,0-1 0,2 0 113,5 0 0,2-6 1,6-3-1,-1-2 20,2-4 0,2 4 0,2 0 98,0 2 0,-6-6 0,-3 4 101,-2 0 0,4-5 1,-6 10 50,-2 1 0,-3-3 0,-4 1 1,-5 1-45,-7-3 1,3 5-1,-2-7 1,-3 2-94,-2 5 1,-2-7 64,-1-3 0,1-12 0,0-6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853"/>
    </inkml:context>
    <inkml:brush xml:id="br0">
      <inkml:brushProperty name="width" value="0.08571" units="cm"/>
      <inkml:brushProperty name="height" value="0.08571" units="cm"/>
    </inkml:brush>
  </inkml:definitions>
  <inkml:trace contextRef="#ctx0" brushRef="#br0">61 101 8300,'-20'0'46,"6"0"1,3 3 959,2 4-627,2-5 0,16 7 1,5-9-204,4 0 1,9 0 0,0-2 0,-3-3 60,-1-2 1,-3-6-1,1 4 1,-1 0-121,0 0 0,7-5 0,0 5 0,-2 0-713,-3 0 1,5 2-1,0 7 1,-2-2 595,-2-5 0,-3 5 0,0-7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062"/>
    </inkml:context>
    <inkml:brush xml:id="br0">
      <inkml:brushProperty name="width" value="0.08571" units="cm"/>
      <inkml:brushProperty name="height" value="0.08571" units="cm"/>
    </inkml:brush>
  </inkml:definitions>
  <inkml:trace contextRef="#ctx0" brushRef="#br0">200 1 8236,'-20'20'0,"2"0"25,5 1 0,-3 6 0,7 0 0,0 0 217,0 2 1,-5 3-1,5 8 1,0 1-67,0-1 1,-4 1-1,4-1 1,0 1-129,0-1 0,0-1 1,4-6-1,-1-6-355,1-4 1,5-3 306,7 0 0,4-8 0,9-3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638"/>
    </inkml:context>
    <inkml:brush xml:id="br0">
      <inkml:brushProperty name="width" value="0.08571" units="cm"/>
      <inkml:brushProperty name="height" value="0.08571" units="cm"/>
    </inkml:brush>
  </inkml:definitions>
  <inkml:trace contextRef="#ctx0" brushRef="#br0">61 447 8300,'-20'20'-443,"9"-7"-433,4 1 982,5-1 1,2 1 274,0-1-165,0-8 0,-3 4 34,-3-9 0,3-9 0,-3-7-131,3-9 0,12 1 0,3-10 0,1-2-139,1-2 0,6-3 0,7 1 0,0-1 84,2 0 0,-4 1 1,6 2-1,1 4-62,-1 7 1,-6 4-1,2 5 1,-4 5 150,-3 6 1,-6 5 0,-3 4-116,-2 5 1,0 4-1,-5 9 1,3 1-16,-2-1 1,-3 0 0,-4 0-60,-5 1 1,2-1 0,-6 0 0,0 0-96,0 1 0,-3-1 0,-6-2 0,0-2 67,-1-3 1,3 1 0,2 4-1,3-2 74,-3-3 0,0 1 0,1 4 0,3-3-10,3-1 1,0-7-1,5 6 416,-3 3 1,0-5-1,10 3-339,3 1 0,-1-3 0,8-1 1,3-2-414,2-5 1,2 5 0,1-2 0,-1-2 335,0-3 0,10-2 0,1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054"/>
    </inkml:context>
    <inkml:brush xml:id="br0">
      <inkml:brushProperty name="width" value="0.08571" units="cm"/>
      <inkml:brushProperty name="height" value="0.08571" units="cm"/>
    </inkml:brush>
  </inkml:definitions>
  <inkml:trace contextRef="#ctx0" brushRef="#br0">81 606 7655,'-20'3'863,"0"3"0,6-3 388,1 3-1219,8-3 0,-4-6 0,12-3 64,3-8 0,-1-4 0,8-2 1,1 0-303,-3-1 1,14-6-1,-5-2 1,3-3 113,-1-4 0,-1-2 0,-1-5 0,-2-2-52,-5-2 1,5-2 0,-4 6 0,2 2 277,-3 10 0,3 6 0,-7 7 73,2 4 1,-4 8-1,4 12-119,-2 8 1,-2 6 0,-7 7 0,0 5-58,0-1 1,0 10-1,0-3 1,0 7 29,0 0 1,-7-4-1,0-5 1,3-3-129,2 3 1,2 0-1,0 0 1,0-4-640,0-3 0,2-4 0,2-9 0,5-5 706,3-2 0,-8 7 0,5-5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217"/>
    </inkml:context>
    <inkml:brush xml:id="br0">
      <inkml:brushProperty name="width" value="0.08571" units="cm"/>
      <inkml:brushProperty name="height" value="0.08571" units="cm"/>
    </inkml:brush>
  </inkml:definitions>
  <inkml:trace contextRef="#ctx0" brushRef="#br0">59 41 8464,'-20'0'903,"0"0"0,9-2-521,4-5 1,7 5 0,7-5-159,6 5 0,-2 2 0,3 0 0,2 0-261,2 0 0,4 0 0,3 0 37,2 0 0,9-9 0,-5-2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620"/>
    </inkml:context>
    <inkml:brush xml:id="br0">
      <inkml:brushProperty name="width" value="0.08571" units="cm"/>
      <inkml:brushProperty name="height" value="0.08571" units="cm"/>
    </inkml:brush>
  </inkml:definitions>
  <inkml:trace contextRef="#ctx0" brushRef="#br0">39 101 8215,'-12'-9'610,"1"7"470,4-5-849,5 5 1,-5 2-1,14 0-12,7 0 0,4 0 1,2-2-1,0-3-162,0-1 1,7-3 0,0 4-1,-2-2-268,-2 3 0,-3-5 0,0 2 0,1 3-444,-1 1 0,7 3 0,0 0 655,-2 0 0,6-9 0,1-2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839"/>
    </inkml:context>
    <inkml:brush xml:id="br0">
      <inkml:brushProperty name="width" value="0.08571" units="cm"/>
      <inkml:brushProperty name="height" value="0.08571" units="cm"/>
    </inkml:brush>
  </inkml:definitions>
  <inkml:trace contextRef="#ctx0" brushRef="#br0">183 1 8261,'-18'2'0,"5"5"10,6 6 0,-2 8 0,0 4 215,-2 2 1,6 0-1,-4-5 1,3 3 63,-1 2 0,-7 9 1,5-5-1,0 3-124,0 0 0,-4-9 0,6 4 0,0-2-594,-2 0 0,7 0 0,-5-7 429,5 1 0,11-1 0,2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097"/>
    </inkml:context>
    <inkml:brush xml:id="br0">
      <inkml:brushProperty name="width" value="0.08571" units="cm"/>
      <inkml:brushProperty name="height" value="0.08571" units="cm"/>
    </inkml:brush>
  </inkml:definitions>
  <inkml:trace contextRef="#ctx0" brushRef="#br0">243 32 8291,'0'-20'621,"0"8"1,-6 15 0,-3 15 0,-3 9-366,-3 4 1,-3 1 0,-3 6 0,1 0-146,0 5 0,0 2 0,-1-7 1,3-2 0,5-2 0,-5-2 0,6 4 0,1-5-1030,4-2 1,5-1 917,2-8 0,0-9 0,0-2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7.800"/>
    </inkml:context>
    <inkml:brush xml:id="br0">
      <inkml:brushProperty name="width" value="0.17143" units="cm"/>
      <inkml:brushProperty name="height" value="0.17143" units="cm"/>
    </inkml:brush>
  </inkml:definitions>
  <inkml:trace contextRef="#ctx0" brushRef="#br0">400 82 8419,'0'-14'-1462,"0"0"1671,0 9 0,0-6 202,0 4-192,0 4 0,0-8 58,0 4 1,-3 4-62,-4-4 1,5 7-136,-5 7 0,5 5 0,2 9 0,-3 0-15,-4 0 1,5 9 0,-5 5-1,2 7 10,-2 7 1,5 3 0,-7 6 0,2-4 16,0-3 0,-7 7 1,4-2-1,1 3-50,0-3 1,-1-3 0,6-4 0,-3 5-53,2 0 0,-4 6 1,2-4-1,2 5 46,3 2 0,-5 0 0,0 0 0,2 0-79,3 0 0,-5-7 0,0-2 0,0-1 58,-3 1 0,8 0 0,-7 2 1,2-5 49,0 0 0,-3-6 0,6 6 0,-3-2-46,2 0 0,0 0 0,1-9 0,-3-3-50,2-2 0,3-7 0,2 5 0,0-3 22,0-4 0,-7 4 0,0 0 0,2 1-13,3-1 0,-5 7 0,-3-2 0,1 3 2,0-3 0,-5 2 1,7-7-1,2 1-186,3-1 0,-5-2-154,0-7-703,0 0 1,16-12 1061,5-9 0,5-18 0,2-15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496"/>
    </inkml:context>
    <inkml:brush xml:id="br0">
      <inkml:brushProperty name="width" value="0.08571" units="cm"/>
      <inkml:brushProperty name="height" value="0.08571" units="cm"/>
    </inkml:brush>
  </inkml:definitions>
  <inkml:trace contextRef="#ctx0" brushRef="#br0">163 222 7524,'-21'20'57,"3"0"1,3 0 338,1 1 1,0 1 0,-4 3 0,3 2-162,1-2 0,7 4 0,-4-2 0,2-2-131,5-3 1,1-8 44,3-1 1,3-8 0,3 2-1,8-5-368,4-2 0,2-16 0,0-4 1,1-3 140,-1 1 0,0-1 0,1-2 1,-1-2 57,0 3 1,-2-6 0,-2 1 0,-5 0 132,-2 0 1,5 2-1,-8 6 1,-1 1 2,-3 0 1,-2 0 0,0-1 0,0 1-29,0 0 1,0 6 0,0 1-75,0-3 0,-2 5-352,-5-3 1,-4 10-440,-9-3 0,6 7 777,1 7 0,8 4 0,-4 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1.113"/>
    </inkml:context>
    <inkml:brush xml:id="br0">
      <inkml:brushProperty name="width" value="0.08571" units="cm"/>
      <inkml:brushProperty name="height" value="0.08571" units="cm"/>
    </inkml:brush>
  </inkml:definitions>
  <inkml:trace contextRef="#ctx0" brushRef="#br0">21 527 7196,'-12'9'2072,"3"-6"-1454,9 6-324,0-9 1,0-9-203,0-5 1,0-4-1,3-2-26,3-1 1,3-1-1,7-3 1,-5-2-90,-2 2 1,7-4-1,-5 2 1,3 2-35,-1 3 1,-8 2-1,4 2 1,-2 2 8,-1 2 0,3 10-15,-2-3 0,-5 7 0,5 7 1,-5 6 10,-2 5 0,0 3 0,0-1 0,0 0-12,0 0 0,0 1 0,0-1 0,3 0 125,3 0 0,-3 1 1,3-1 51,-3 0 0,6-9-48,4-4 1,5-5 73,2-2 0,1-9 0,-1-4 0,-2-5-19,-4-2 0,4-3 0,-5-2 0,3-4-79,-3-2 1,3 4-1,-7-7 1,0 0-832,0 3 0,5-12 790,-8 9 0,10-18 0,-5 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38.119"/>
    </inkml:context>
    <inkml:brush xml:id="br0">
      <inkml:brushProperty name="width" value="0.08571" units="cm"/>
      <inkml:brushProperty name="height" value="0.08571" units="cm"/>
    </inkml:brush>
  </inkml:definitions>
  <inkml:trace contextRef="#ctx0" brushRef="#br0">1 1804 8488,'20'0'336,"-7"0"0,-1-2 82,-3-5 1,7 5 124,-3-5 1,-2 5-298,3 2 1,-7 0-1,6 0-118,3 0 0,-5 0 1,3 0-124,1 0 0,-3 0 1,1 0-1,1 2 68,-3 5 0,7-5 0,-5 5-191,5-5 0,3-2 1,-1 0 149,0 0 1,0 0 0,1 0 0,-1 0 30,0 0 1,1-6 0,-1-1-25,0 2 0,0 3 0,1 2 5,-1 0 1,0 0 0,0 2-5,1 5 0,-1-2 0,0 6 2,0-2 1,1-2-1,-1-7 1,0 0 17,0 0 0,1 0 1,-1 0-15,0 0 0,1 0 1,-1 0-1,0 0 84,0 0 0,1 0-105,-1 0 10,-9 0 1,7 0-10,-4 0 0,1 2 0,1 2-22,-2 3 1,-1 0-1,7-7-31,1 0 0,-1 0 0,0 0 16,1 0 9,8 0 219,-7-9-1,8 7-198,-10-16 2,0 15-2,0-6 14,1 9-17,-1 0 355,0 0-14,-9 0-262,7 0-30,-6 0-138,8 0 146,0 0-54,0 0 1,-4 0-63,4 0 0,-4 0 0,11 0 0,-4 0 28,-3 0 0,0 0 1,3-2-1,2-2 64,2-3 1,2 0-1,-4 7 1,2 0 102,-3 0 1,6-2 0,-3-3 0,-3-1-35,-1 1 1,4 3 0,0 2 0,-2 0-73,-3 0 0,5 0 0,3-2 0,-1-3-12,0-2 1,5 1 0,-5 6 0,0 0-39,1 0 0,-1 0 0,-2 0 0,5 0 44,-1 0 1,1 0 0,-8 0 0,6 0 19,1 0 1,-6 0 0,4 0 0,-2 0-40,0 0 1,7 0-1,-5 0 1,1 0 13,-1 0 1,0 0 0,-4 0 0,4 0-7,3 0 0,-5 2 0,4 2 0,1 3-5,-1-2 0,-4-1 1,5 1-1,-3 1 17,-4-1 0,4 4 0,-2 0 1,0 0-5,2 0 1,-6 0-1,4-5 1,-5 3-24,-1-2 1,6 4 0,0-3 0,-2-1-16,-3-3 0,5 5 1,0 0-1,0-3-5,2-2 1,-6-2 0,6 0 0,-2 0-1,0 0 1,2 0-1,-4 0 1,4 0-2,3 0 1,-7 0 0,2 0 0,-2 0-2,2 0 1,-5 0 0,5 0-1,-4 3 33,-3 3 0,7-3 0,0 3 0,-2-3-17,-3-3 1,5 0-1,3 0 1,-1 0-11,0 0 0,5 0 0,-5 0 1,0 0-22,1 0 1,3 0-1,-6 0 1,-2 0 77,-2 0 0,4 0 1,0 0-1,-2 0 24,-3 0 0,-2 0 1,1 0-1,-1 0-47,0 0 0,0 0 0,1 0 0,-1 0-41,0 0 0,7 0 0,2 0 0,1 0-58,-1 0 1,7-7 0,-4-2 0,1 0 125,1 0 1,-7 0 0,5 4 0,-1-1-20,1 1 1,-8-4 0,3 2 0,-4 3 158,-3 2 1,0-1 0,1-1 0,-1-3-96,0 3 0,1 1 0,-1 3 0,0 0-218,0 0 1,7-2 0,0-2 45,-2-3 0,-2 0 0,-3 7 0,0-2 1,0-3 52,1-1 0,8-1 30,5 7 1,-5-7-1,-2 0 1,-4 3-30,-3 2 1,0 2 0,0 0-70,1 0 0,-1 0 1,0 0 39,0 0 0,1 0 0,-1 0 0,0 0-89,0 0 1,1 0-1,-1 0 94,0 0 1,1 0 0,-1-3 0,0-1-45,0-3 0,1 0 67,-1 7 0,0 0 0,0 0 0,1 0 0,-3-2-6,-5-5 0,5 5 0,-4-5 12,4 5 0,-5 2 1,1 0-35,1 0 0,3 0 1,3 0-67,-1 0 1,-6 0-1,-1 0 1,3 0 1,2 0 101,2 0 0,0 0 110,1 0 1,-1 0 14,0 0-203,-9 0 1,7 0 60,-4 0 1,-3 0-2,3 0 1,-8 0 21,8 0 0,-7 0-270,6 0-7,-8 0 242,13 0 1,-14-7-40,10 1 1,-10-3 46,3 2 1,2 2 10,-2-8 1,-1-1 96,-6-6 0,0 6-86,0 1 1,0-1 0,0-6-39,0 0 0,0 0 1,0-1 14,0 1 1,0 0 0,3 0 0,1-1-26,3 1 1,0 0 0,-7 0 34,0-1 1,0 1 0,0 0 7,0-1 0,0 8 0,0-1-85,0-1 0,0-3 1,2-3 61,5 1 0,-5 7 1,5-1-1,-5-2-86,-2-2 1,0-2 0,0 0 0,0 0 97,0-1 1,0 8 0,0-1 27,0-1 0,0-3-40,0-3 0,0 1 1,0 0-18,0-1 0,0 8 1,0-1 23,0-1 0,0-3 0,0-3 1,0 1-4,0 0 0,0 0 0,0-1-40,0 1 1,0 0 0,0 0 18,0-1 1,0 1-1,-2 2 1,-3 2-39,-1 3 0,-1 6 1,7-7 4,0-1 1,0-3 65,0-3 1,0 1-1,0 0 14,0 0 0,0 6 1,0 1 16,0-3 0,0-2 11,0-2 1,2-1-1,3 1-90,1 0 0,1 6 1,-7 1 19,0-3 1,7-2 0,0-2 17,-3-1 1,-2 1 0,-2 0 65,0 0 0,0 6 0,0 1 88,0-3 0,0 5-196,0-3-337,9 1-620,-6-8-835,6 10 3,-9 2 1861,0 0 0,0 7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40.956"/>
    </inkml:context>
    <inkml:brush xml:id="br0">
      <inkml:brushProperty name="width" value="0.08571" units="cm"/>
      <inkml:brushProperty name="height" value="0.08571" units="cm"/>
    </inkml:brush>
  </inkml:definitions>
  <inkml:trace contextRef="#ctx0" brushRef="#br0">1 1723 7624,'0'-13'-214,"2"1"546,5 3 1,-3 0-177,10 3 0,-8 3 131,8-3 0,-10 6-75,3 6 0,-2 3-67,1 5 0,6 2 1,8-10-64,0-1 0,0-3 0,1-2 1,1 0-32,5 0 1,-4-7 0,6 1 0,-2 1-44,0 3 1,7 2 0,-7 0 0,-2 0 14,-3 0 0,-2 0 0,1 0 0,-1 0-56,0 0 1,0 0 0,1 0 0,-1 0 30,0 0 0,7 0 1,0 0-1,-2 0-14,-3 0 0,6 0 0,1 0 0,0 0 9,0 0 1,5 0 0,-5 0 0,1 0 42,-1 0 0,0 0 1,-4 0-1,2 0 65,-2 0 0,-3 0 0,1 0 0,2 0 3,2 0 0,0 0 1,-5 0-1,3 0-96,2 0 1,9 0 0,-2 0 0,2 0-78,-3 0 1,6 0-1,-5 0 1,2-2 2,-3-5 0,6 5 0,-8-7 1,3 2 172,0 0 0,-7-2 0,4 5 0,-2-3 118,-4 2 0,5-4 0,-3 3 1,0 1-167,2 3 1,-7 2 0,8 0 0,-3 0-12,0 0 0,6 0 1,-3 0-1,-1 0-68,0 0 1,7 0 0,-4 0 0,2 0 70,-1 0 0,-1-2 1,4-3-1,-2-2 82,2 3 0,-5 2 1,3 2-1,0 0 2,-3 0 1,8-7 0,-8 0 0,3 3-61,0 1 0,-3 3 0,5-2 1,-2-2-85,2-3 0,-5 0 0,3 7 0,0 0-45,-2 0 0,4 0 0,-7 0 1,0 2 4,0 5 1,5-5 0,-5 7-1,3-2 40,4 0 0,-5 2 1,1-5-1,0 3 7,-1-2 1,-4-1-1,5 1 1,-1 1 16,1-1 1,-8-3 0,6-2 0,-3 0 1,0 0 1,0 0 0,-5 0 0,3 2-10,2 5 0,0-5 0,-7 5 1,1-5-35,-1-2 0,0 7 0,0 0 0,1-3-23,-1-1 1,7-3-1,0 0 1,-2 0 32,-3 0 0,-2 0 0,3 0 0,2 0 27,2 0 1,0-3 0,-7-1-1,0-3 130,1 3 1,-1 1 0,0 3 0,0 0-98,1 0 0,-1 0 1,0 0-1,0 0-131,1 0 0,6 0 0,0 0 0,-2 0 36,-3 0 1,-2 0 0,1 0 0,-1 0-4,0 0 1,3 0 0,1-2 0,3-2 169,-2-3 0,-2 0 1,-3 7-28,0 0 1,0 0 0,1 0-1,-1 0-30,0 0 1,1 0 0,-1 0 0,0 0-143,0 0 1,1 0 0,-1 0 0,0 0-38,0 0 0,1 2 1,-1 3-1,0 2 30,0-3 1,7-2 0,0-2 138,-2 0 1,-2 7 0,-3 0-1,0-3 42,1-1 0,-1-3 0,0 0-57,0 0 1,7 0-1,0 0 1,-2 0-59,-2 0 0,-3 0 0,0 0 0,0 0-26,1 0 1,-1 0 0,0 0 0,0 0 37,1 0 0,-8 0 0,1 0 0,2 0 7,2 0 1,2 0 0,0 0-1,0 0 9,1 0 0,-1 0 0,0 0 0,0 0-4,1 0 1,6 0 0,0 0 0,-3-3 13,-1-3 1,0 3 0,1-6 0,3 3 27,-2-1 0,-2 0 1,-3 5 8,0-5 1,0 5 0,1-5-29,-1 5 0,-7 2 0,1 0 0,2 0-227,2 0 0,2 7 0,0-1-101,0-1 1,1-3 261,-1-2 1,0 0 94,1 0 1,-1 0-31,0 0 0,0 0 1,1 0-87,-1 0 1,-7 0 0,1 0 45,2 0 0,-5 0 0,0-2 0,0-3 12,1-1 0,-6-1 336,8 7-28,-10-9 0,5 4-218,-9-8 1,7-1-85,0-6 1,2 2 0,-5 2-50,3 3 1,7 6 0,-8-6-1,-1-3 113,-3-2 1,5 4-1,0 1 134,-3-3 0,-2-2-43,-2-2 0,0-1 0,0 1-14,0 0 0,0 0 0,-2 2-171,-5 4 0,5-4 0,-5 5 0,5-5 0,2-3-50,0 1 1,0 0 0,0 0 0,0-1 58,0 1 1,0 0 0,0 0 268,0-1 0,0 8-227,0-1 1,0 1-190,0-8 0,0 1 75,0 0 1,0 0 0,0-1 26,0 1 1,-7 0-1,1 0 1,1-1 106,3 1 1,2 0-1,0 0 252,0-1 0,0 1-91,0 0 0,0-1-147,0 1 0,0 7 1,0-1 0,0 7 0,0-6-257,0-3 1,0-2 0,0-2 0,-2 0 153,-5-1 1,5 1-1,-5 0 1,5 0 40,2-1 0,0 1 1,0 0-1,0 0 15,0-1 0,0 8 0,2-1-15,5-2 1,-3 1 0,7-1-11,-2 2 0,-2 8 32,-7-8 1,0 7 18,0-6 1,0-1-1,0-6-8,0 0 0,0 0 0,0-1-47,0 1 0,0 7 0,0-1-119,0-2 0,2 1-508,5 1-507,-5-4-861,7 16 2015,-9-7 0,10 9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5.273"/>
    </inkml:context>
    <inkml:brush xml:id="br0">
      <inkml:brushProperty name="width" value="0.08571" units="cm"/>
      <inkml:brushProperty name="height" value="0.08571" units="cm"/>
    </inkml:brush>
  </inkml:definitions>
  <inkml:trace contextRef="#ctx0" brushRef="#br0">62 487 8182,'-9'12'-595,"4"-3"44,-8-9 686,8 0 1,-6 0 335,4 0-333,5 0-88,-7 0 110,9-9-92,0 6 1,0-8 0,2 4-3,5-6 1,-3-3 0,10 0 0,-1 3-1,-1-3 0,6-2 0,-5-5 1,5 1-45,2 2 0,7-12 0,0 12-62,-2-3 1,-2 1 0,-3 2 0,2-1 0,3 1 2,2 0 0,0-1 0,-6 1 0,-1 2-280,0 5 1,7-5 0,0 6-1,-2-1 317,-3-1 0,-1 10 0,-1-5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182"/>
    </inkml:context>
    <inkml:brush xml:id="br0">
      <inkml:brushProperty name="width" value="0.08571" units="cm"/>
      <inkml:brushProperty name="height" value="0.08571" units="cm"/>
    </inkml:brush>
  </inkml:definitions>
  <inkml:trace contextRef="#ctx0" brushRef="#br0">101 39 7176,'0'-12'-518,"0"1"787,0 4-299,0 5 0,0-5 39,0 14 0,-2 4 0,-2 10 16,-3-1 0,-2 0 1,4 1-1,-1-1-64,1 0 0,3 3 0,2 1 0,0 6 27,0 1 1,-7 3 0,0 6 0,3 1-50,2 0 0,-5-1 0,0 3 0,3 2-10,1 2 1,3-6-1,0-8 1,0 1-44,0-2 0,0 4 114,0-9 0,-9 9 0,-2-5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639"/>
    </inkml:context>
    <inkml:brush xml:id="br0">
      <inkml:brushProperty name="width" value="0.08571" units="cm"/>
      <inkml:brushProperty name="height" value="0.08571" units="cm"/>
    </inkml:brush>
  </inkml:definitions>
  <inkml:trace contextRef="#ctx0" brushRef="#br0">122 21 7023,'-9'-12'-283,"7"3"1,-9 12 343,4 4 1,5 4-1,-7 9 1,2 0 5,0 1 1,-2 1 0,5 5 0,-3 7-33,3 4 1,-5 3 0,2-1 0,2 1-43,3-1 0,-5 8 0,1 1 0,1 1-22,3-1 0,2 5 1,0-4-1,0-1-70,0 1 0,0 4 1,0-7-1,0-4-130,0-7 0,0 0 1,0-7 228,0 3 0,0 1 0,0 8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9.059"/>
    </inkml:context>
    <inkml:brush xml:id="br0">
      <inkml:brushProperty name="width" value="0.08571" units="cm"/>
      <inkml:brushProperty name="height" value="0.08571" units="cm"/>
    </inkml:brush>
  </inkml:definitions>
  <inkml:trace contextRef="#ctx0" brushRef="#br0">41 10 7200,'0'-9'-202,"0"9"1,0 9 0,0 11 0,0 3 196,0 4 1,0-2 0,0 8 0,0 3 22,0 3 0,-7 1 1,0 1-1,3 1-32,2 6 1,2-3 0,0 7-1,0-1 4,0 1 0,0 0 1,0 2-1,0-5-52,0 1 0,0-7 0,0 4 0,0-4 62,0-3 0,-9 1 0,-3-1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1.279"/>
    </inkml:context>
    <inkml:brush xml:id="br0">
      <inkml:brushProperty name="width" value="0.08571" units="cm"/>
      <inkml:brushProperty name="height" value="0.08571" units="cm"/>
    </inkml:brush>
  </inkml:definitions>
  <inkml:trace contextRef="#ctx0" brushRef="#br0">1 82 6726,'18'2'454,"-5"5"0,5-5-347,-4 5 0,-3-5 1,2-2-19,3 0 1,-5 0 0,3 0 23,2 0 0,2 0-48,2 0 1,-2 2 0,-2 3-42,-3 2 1,1 6 0,6-4-20,0 2 0,-6-6 1,-1 2 57,3-5 0,2-2 0,2 0-3,1 0 0,-1 0 0,0 0 0,0 0 21,1 0 0,-1 0 1,0 0-65,1 0 1,6 0 0,0 0-20,-3 0 1,-1 0 0,-3 0 0,0 0 12,1 0 1,-1 0-1,0 0 1,0 0 29,1 0 0,-1 0 0,0 0 0,0-2 69,1-5 0,-1 5 1,0-5-1,-2 2-39,-4-1 1,11 3 0,-5-6-61,2 0 0,1 7 0,-3-5-1,0 5 0,1 2 0,-1 0-43,0 0 0,0 0 0,-2 2 1,-2 3 15,-2 2 1,-1-1-1,7-6 1,1 0 10,-1 0 0,0 0 1,1 0-1,-1 0 4,0 0 1,0 0 0,1 0-1,-1 0 3,0 0 1,0 0 0,1 0-4,-1 0 0,0 0 0,0 0-16,1 0 1,-1 0 0,0 3-5,1 3 1,-1-3-1,0 3 1,0-1-7,1 2 0,-1-5 0,0 5 7,0-5 0,7-2 0,0 0 1,-2 0 10,-2 0 1,-10 0-1,1 0 1,1 0 9,3 0 0,3 0 0,-1 0 1,0 0 0,1 0 1,-1 2-1,0 3-4,0 1 0,7 1 0,0-7-7,-2 0 0,-2 0 1,-3 0-1,0 0 3,0 0 1,1 2 0,-1 3 0,0 2 4,0-3 1,3-2 0,2-2 0,2 0 17,-2 0 1,-1 0 0,1 0 0,2-2 4,-2-5 0,0 5 0,-1-5 0,3 5-10,-2 2 0,4 0 0,-2-2 0,1-3-11,1-1 1,-7-1 0,5 7 0,-4 0-1,-3 0 1,3 0 0,1 0 0,3 0 13,-2 0 1,-2 0 0,-1 0 0,3 0-6,2 0 0,2 0 0,-4 0 23,2 0 1,0 0-1,-4 0 1,1 0-1,3 0 2,-2 0 1,-2 0 0,-3 0 0,0 0-24,0 0 1,7 0 0,0 0 0,-2 0 18,-2 0 0,-1 0 1,3 0-1,2 0 7,-2 0 0,4 0 0,-2 0 0,-2-2-14,-3-5 1,5 5 0,0-5 0,-2 5-36,-2 2 1,-3 0 0,2 0 0,3 0 2,2 0 0,0 0 0,-6 0 0,-1 0 49,0 0 1,0 0-1,1 0-39,-1 0 0,0 0 0,0 0 0,1 0 0,-1 0 22,0 0 1,0 0 0,3 0 0,2-3-3,2-3 0,2 3 0,-4-3 0,2 1-18,-2-2 1,4 5 0,-2-5-1,-2 3 31,-3-3 1,5 5-1,0-5 1,-2 5 6,-3 2 0,-1 0 1,-1 0-1,0 0-20,1 0 1,-1 0-1,0 0 1,0 0-24,1 0 1,1 0-1,3 0 1,2 0-6,-2 0 0,-1 0 0,1 0 0,2 0 17,-2 0 1,0 0-1,0 0 1,2 0 40,-3 0 0,-1 0 0,-3 0-11,0 0 1,1 0 0,-1 0 0,0 0-24,0 0 1,7 0 0,0 0-1,-2 0-46,-2 0 1,-3 0 0,0 0 0,1 0 19,-1 0 1,-7 0 0,1 0 0,2 0 23,2 0 1,-5 0 0,1 0 69,1 0 1,3 0 0,3 0-70,-1 0 1,-7 0 0,1-2-1,2-3-31,2-2 0,-5 1 0,1 6-17,1 0 1,3 0 0,3 0-13,-1 0 0,-6 0 1,-1 0 9,3 0 1,-5 0 0,3 0 7,1 0 0,3 0 0,0-3 0,-2-1 3,-2-3 1,-1 0 27,7 7 20,1 0 0,-1 0-150,0 0 0,-6 0 76,-1 0 1,-6-6-309,6-1 1,-6 0-498,7 7 0,-1 0 854,7 0 0,1-9 0,-1-2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4.658"/>
    </inkml:context>
    <inkml:brush xml:id="br0">
      <inkml:brushProperty name="width" value="0.08571" units="cm"/>
      <inkml:brushProperty name="height" value="0.08571" units="cm"/>
    </inkml:brush>
  </inkml:definitions>
  <inkml:trace contextRef="#ctx0" brushRef="#br0">0 100 6040,'11'-9'725,"-2"4"-647,-9-8 0,3 8-98,3-2 1,-1 5-54,8 2 0,1-7 0,4-2 39,-5-2 1,5 7-1,-4-3 16,4 5 0,2-5 0,1 0-7,-1 3 1,-7 4 0,1 4-99,2 3 1,2 9 0,2-5 122,0 0 0,9-2 0,3-9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8.956"/>
    </inkml:context>
    <inkml:brush xml:id="br0">
      <inkml:brushProperty name="width" value="0.17143" units="cm"/>
      <inkml:brushProperty name="height" value="0.17143" units="cm"/>
    </inkml:brush>
  </inkml:definitions>
  <inkml:trace contextRef="#ctx0" brushRef="#br0">43 210 8259,'0'-14'-105,"0"0"1,0-2-1,0-3 36,0-2 310,0 9 0,0 1 9,0 4 1,0 2 0,2-7-173,5 3 1,-2 0 0,9 2-55,2-7 0,3 4 0,2 3 0,0 3-38,0-3 0,7 4 0,2-4 1,0 5 3,1 2 1,4 0-1,-5 2 1,3 3 11,4 2 0,0 2 1,1-2-1,-6 5 61,-1 0 1,-1 6 0,-4-6 0,2 2-10,-3 0 0,6 0 0,-3 7 0,-3 0-25,-1 0 1,-3 0 0,0 0 0,0 2-21,0 5 0,0-4 0,-3 6 0,-4-2 48,-7 0 0,-2 7 0,0-5 1,2 1 9,-3-1 1,-1 5-1,-3-7 1,-3 0-25,-4 2 0,5-6 0,-7 4 0,2-5-37,0-2 0,-7 0 1,4 0-1,1 0-30,0 0 0,-8 0 0,3 2 0,-4 3-95,-3 2 1,0 0 0,0-7 0,0 0 92,0 0 0,-7 0 0,0 0 0,2-2-3,3-5 1,-1 2 0,-1-7-9,-3 3 1,0-7 0,7 2 0,0-3-24,0 3 0,7-4 0,0 4 1,-3-5 35,-1-2 0,-3 2 1,0 3 29,0 2 1,0 0-1,0-5 41,0 5 0,0-4 0,0 4-29,0-5 1,0-2 0,0 0 105,0 0 1,7 0 0,0 0-82,-3 0 1,-1 0 4,-3 0 1,7 0 0,2 2-21,3 5 1,2-2 74,7 9 1,0 0-23,0 7 1,2 0-1,3 0-9,2 0 0,7 0 1,-5-2-1,3-3 16,4-2 0,0 2 0,1 10 0,-3 2 0,2-2 1,3-3-1,4-2 1,3 0-40,2 0 0,2 7 0,-4 0 0,4-2 42,3-3 1,-5 5 0,4 0 0,1 0-45,0 2 0,-5-4 1,4 9-1,-1 0 23,-6-2 0,6 6 0,-3-4 1,-3 3-2,-1-3 1,-3 4 0,0-6 0,0 2-23,0 0 1,2-2 0,3 4-1,2-4-55,-3-3 1,-1-2 0,-3-7 0,0 0-115,0 0 1,0-2 0,0-3-1,-3-2-230,-4 2 1,5-4-1,-7 2 1,2 2-102,0 3 1,-10 2 0,6 0-174,-1 0 1,-7 0-1,8-2 1,-3-3-723,0-2 1348,0-9 0,2 4 0,3-9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5.249"/>
    </inkml:context>
    <inkml:brush xml:id="br0">
      <inkml:brushProperty name="width" value="0.08571" units="cm"/>
      <inkml:brushProperty name="height" value="0.08571" units="cm"/>
    </inkml:brush>
  </inkml:definitions>
  <inkml:trace contextRef="#ctx0" brushRef="#br0">41 143 7676,'0'-21'-547,"0"10"0,-3-5 671,-3 10-20,3-10 0,-8 14-81,4-5-56,5 5-77,-7 2 97,9 0 1,2 0-4,5 0 0,-2-3 13,8-3 0,-6 3 1,6-3-4,3 3 0,-4-4 0,1 1-9,3 1 1,-5 3 0,3 2-47,1 0 0,3 0 25,3 0 0,-1 0 4,0 0 1,0 0 0,1 0 0,-1 0-7,0 0 0,0 0 38,1 0 0,8-9 0,2-2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6.048"/>
    </inkml:context>
    <inkml:brush xml:id="br0">
      <inkml:brushProperty name="width" value="0.08571" units="cm"/>
      <inkml:brushProperty name="height" value="0.08571" units="cm"/>
    </inkml:brush>
  </inkml:definitions>
  <inkml:trace contextRef="#ctx0" brushRef="#br0">21 62 7428,'-9'-12'-103,"6"3"1,-6 7 56,9-5 71,0 5 1,3-7-46,3 9 1,6-7 0,8 0 1,0 1 0,0 6-19,1 0 0,-8 0 0,1 0-36,1 0 1,-3 0 0,1 2 17,3 5 0,-5-5 0,3 5 43,2-5 1,2 5-22,2-1 0,0 1 42,0-7 1,1 0 0,-1 0-27,0 0 1,-6 0-23,-1 0 1,-2 3 29,3 3 1,-5-1 10,-9 8 0,2-1 1,5 1 1,-3-4-1,10-9 0,-1-9 1,8-4-9,-1-5 0,0 4 4,0 0 1,-6 10-1,0-3 0,-10 7 31,3 7 1,-5-3 44,-2 10-69,0-9-17,0 4 16,0-9-127,0 0-144,9 0 164,-7 0 1,7 2-1,-11 2 102,-5 3 0,-4 0 0,-9 2 0,-1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9.915"/>
    </inkml:context>
    <inkml:brush xml:id="br0">
      <inkml:brushProperty name="width" value="0.08571" units="cm"/>
      <inkml:brushProperty name="height" value="0.08571" units="cm"/>
    </inkml:brush>
  </inkml:definitions>
  <inkml:trace contextRef="#ctx0" brushRef="#br0">82 102 7380,'-11'-2'-1274,"4"-5"1360,5 5-5,-7-7 1,4 9 233,-8 0 1,6 0 67,-7 0 16,10 0-241,-5 0-104,9 0 18,0 0-57,9 0 1,2-3-2,9-3 1,1 3 0,-1-3-161,0 3 0,0 3 0,1-2-29,-1-5 1,0 5 0,0-5-171,1 5 345,-1-7 0,9-2 0,3-9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184"/>
    </inkml:context>
    <inkml:brush xml:id="br0">
      <inkml:brushProperty name="width" value="0.08571" units="cm"/>
      <inkml:brushProperty name="height" value="0.08571" units="cm"/>
    </inkml:brush>
  </inkml:definitions>
  <inkml:trace contextRef="#ctx0" brushRef="#br0">508 0 7934,'-12'9'-365,"-4"-4"529,10 8 1,-10-6-147,2 6 0,-1 1 1,-1 4-1,2-2 1,1-3-46,2 3 0,-12 9 0,7 2 0,1 0-117,-3 2 1,-3-4 0,-3 6 0,-3 1-27,2-1 0,2-4 0,3 5 0,0-3 63,-1-4 1,1-2-1,2-3 1,2 0-36,3 0 0,2 1 142,-3-1 0,-4 0 0,7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575"/>
    </inkml:context>
    <inkml:brush xml:id="br0">
      <inkml:brushProperty name="width" value="0.08571" units="cm"/>
      <inkml:brushProperty name="height" value="0.08571" units="cm"/>
    </inkml:brush>
  </inkml:definitions>
  <inkml:trace contextRef="#ctx0" brushRef="#br0">325 21 6293,'11'-12'256,"-4"3"0,-11 12 0,-5 1-220,-3 3 1,-1 9 0,-7-3 0,-1 7 19,1 7 0,0-2 0,-1 7 1,-1-1-118,-5 1 1,4 2 0,-6 6 0,2-2 60,0-4 0,0 13 0,7-4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238"/>
    </inkml:context>
    <inkml:brush xml:id="br0">
      <inkml:brushProperty name="width" value="0.08571" units="cm"/>
      <inkml:brushProperty name="height" value="0.08571" units="cm"/>
    </inkml:brush>
  </inkml:definitions>
  <inkml:trace contextRef="#ctx0" brushRef="#br0">42 1 7164,'-12'9'129,"6"4"1,3-2 0,3 3-90,0 2 0,0 2 0,0 2 1,0 2-13,0 5 0,0-2 0,0 9 0,0 2-14,0 2 1,0 3 0,0-1 0,0 1-98,0-1 1,0 8-1,0-1 1,0-4 4,0-7 1,0 2-1,0-6 1,0 1-41,0 1 0,0-9 0,0 2 0,0-5-62,0-1 1,0-1 179,0 0 0,-9 1 0,-2-1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634"/>
    </inkml:context>
    <inkml:brush xml:id="br0">
      <inkml:brushProperty name="width" value="0.08571" units="cm"/>
      <inkml:brushProperty name="height" value="0.08571" units="cm"/>
    </inkml:brush>
  </inkml:definitions>
  <inkml:trace contextRef="#ctx0" brushRef="#br0">102 0 8156,'-7'14'-130,"1"-1"0,-3 3 0,4 9 0,-2 4 84,3 2 1,-5 5 0,2 9 0,3 5 64,1 2 0,1 0 0,-3 4 0,-1-4 52,1-3 0,3 5 0,2-7 0,0-4-170,0-7 1,0 0 0,0-6 0,0 1 36,0 5 1,0-4 0,0-1 0,0 1-318,0-1 0,0-4 379,0 7 0,-9-9 0,-2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491"/>
    </inkml:context>
    <inkml:brush xml:id="br0">
      <inkml:brushProperty name="width" value="0.08571" units="cm"/>
      <inkml:brushProperty name="height" value="0.08571" units="cm"/>
    </inkml:brush>
  </inkml:definitions>
  <inkml:trace contextRef="#ctx0" brushRef="#br0">1 588 7080,'9'-12'14,"-5"-3"180,10 8-170,-10-9 0,7 7 30,-4-4 1,-5 1 0,7 6-47,1-8 0,-6-2 1,7 1-1,1 1 19,-1-2 1,-4-2-1,6-2 1,1 0-37,-3 0 0,7-1 1,-5 1 80,5 0 0,-4 0 0,-1-1-35,3 1 1,0 0-1,0 2-136,-3 4 1,-6-4 0,6 5 34,3-5 1,-5-3-1,3 3 1,-1 3 63,-1 1 0,6-8 0,-7-10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879"/>
    </inkml:context>
    <inkml:brush xml:id="br0">
      <inkml:brushProperty name="width" value="0.08571" units="cm"/>
      <inkml:brushProperty name="height" value="0.08571" units="cm"/>
    </inkml:brush>
  </inkml:definitions>
  <inkml:trace contextRef="#ctx0" brushRef="#br0">386 1 7374,'-12'9'-250,"1"-5"1,7 10 0,-5 2 346,-3 2 1,1 9-1,-5 2 1,3 2-100,-3 5 1,-2 3 0,-2 1-1,0 3-87,-1 4 1,-1-2 0,-3 7-1,-4 0-543,-3 0 632,8-7 0,-15 13 0,8-6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1.576"/>
    </inkml:context>
    <inkml:brush xml:id="br0">
      <inkml:brushProperty name="width" value="0.08571" units="cm"/>
      <inkml:brushProperty name="height" value="0.08571" units="cm"/>
    </inkml:brush>
  </inkml:definitions>
  <inkml:trace contextRef="#ctx0" brushRef="#br0">41 203 8157,'-20'0'-249,"9"0"572,2 0 0,9-2 217,0-5 1,0 3 228,0-10-256,0 10-277,0-5 0,2 2 1,5-2-124,6-2 0,5-1 1,0-3-1,-2 1-198,-2-2 0,-3 5 0,5 0 0,-5 0-229,-2-1 1,7 8 0,-5-5-589,0 0 1,7 6 901,-4-3 0,-5 3 0,0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4.908"/>
    </inkml:context>
    <inkml:brush xml:id="br0">
      <inkml:brushProperty name="width" value="0.17143" units="cm"/>
      <inkml:brushProperty name="height" value="0.17143" units="cm"/>
    </inkml:brush>
  </inkml:definitions>
  <inkml:trace contextRef="#ctx0" brushRef="#br0">1030 147 6121,'-12'-2'188,"5"-5"0,5 2-48,2-9 1,0 7-1,0-7 430,0-2-267,-10 6 0,6 1-148,-10 9 1,7 0 39,-7 0 0,0 0-82,-7 0 0,7 0 0,0 0-20,-3 0 1,6 2 0,-3 3-53,-3 2 1,-1 2 0,-3-4 0,2 4-32,5 3 1,-9 2 0,4 7-1,-2 0-8,-5 0 1,1 0-1,4 0 1,0 0 8,0 0 1,0 2-1,0 3 1,0 2-11,0-2 0,0 6 1,-3 3-1,-1 5 23,-3 2 1,0 0-1,7 0 1,0 0 2,0 0 0,0 0 0,0 2 0,0 3 0,0 2 1,0 0 0,0-7 0,0 0 11,0 0 1,2 7 0,3 0-1,4-2-6,3-3 0,-5 5 0,7 2 1,0 3 23,-3 4 1,8 3 0,-7 2 0,2 2-18,0 5 1,-7-7 0,7 3-1,2-8 14,3 0 0,2-6 0,0-1 0,2-2-17,5 0 0,2 0 1,8-7-1,-3-2-15,2-5 0,3 4 0,2-4 1,0 3-9,0-3 0,0 4 0,0-6 0,0 0-14,0-5 1,0-3-1,0 1-43,0 2 1,7 0 0,0-7-1,-3-2 23,-1-5 1,-3 2-1,2-7 1,3 1-49,2-1 0,0 5 0,-5-5 0,3 1-34,2-1 0,0 0 1,-7-4-1,0 2 26,0-2 1,7-3 0,0-2-1,-3 0 48,-1 0 1,-3-9-1,2-5 1,3-5-49,2-2 0,2-2 0,-4-3 1,4-2-17,3 2 0,-5-6 1,4-3-1,1-5 26,0-2 1,-8 0 0,6-2 0,-3-3 53,0-2 1,0-2 0,-7 4-1,0-2 2,0 2 1,0 3 0,0 0 0,0-3 16,0-2 0,0-7 1,-3 5-1,-1-3-42,-3-4 0,-7-3 0,4-4 0,-1-3 21,-6-2 0,1 0 0,0 7 0,2 0 8,-3 0 0,-1 2 1,-3 5-1,0 7 112,0 5 1,0-5 0,0 0-1,0 2-37,0 3 0,-7 2 0,-3 0 1,1 0-3,0 0 1,-8-7-1,3-2 1,-4-3 75,-3-4 0,0 4 0,0-2 0,0 0-124,0 2 0,0 3 0,0 9 0,0 2-110,0 5 0,-7 5 0,0 11 0,2 3-126,3 2 0,-5 9 1,0-2-1,2 5-456,3 2 673,2 9 0,-10 12 0,-1 12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448"/>
    </inkml:context>
    <inkml:brush xml:id="br0">
      <inkml:brushProperty name="width" value="0.08571" units="cm"/>
      <inkml:brushProperty name="height" value="0.08571" units="cm"/>
    </inkml:brush>
  </inkml:definitions>
  <inkml:trace contextRef="#ctx0" brushRef="#br0">82 1 6841,'0'20'118,"0"0"-115,0 1 0,-3-1 1,-1 2-1,-3 3-29,3 2 1,-1 7-1,1-5 1,-3 0-20,2 1 0,-4 6 0,3-5 0,1 3-27,3 0 0,2-3 0,0 5 1,0-4 71,0-3 0,-9 7 0,-2-4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704"/>
    </inkml:context>
    <inkml:brush xml:id="br0">
      <inkml:brushProperty name="width" value="0.08571" units="cm"/>
      <inkml:brushProperty name="height" value="0.08571" units="cm"/>
    </inkml:brush>
  </inkml:definitions>
  <inkml:trace contextRef="#ctx0" brushRef="#br0">21 1 7386,'-12'20'61,"3"3"0,9 1 0,0 3-64,0-2 0,0 7 1,0-1-1,0 3-36,0 0 0,0 0 1,0 6-1,0 1 39,0-1 0,0 1 0,3-1 0,1 1 2,3-1 1,0 3 0,-7 2-1,0 0-123,0-7 1,0 3-1,0-7 1,0 4-199,0 2 0,0-6 319,0 0 0,0-9 0,0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3.039"/>
    </inkml:context>
    <inkml:brush xml:id="br0">
      <inkml:brushProperty name="width" value="0.08571" units="cm"/>
      <inkml:brushProperty name="height" value="0.08571" units="cm"/>
    </inkml:brush>
  </inkml:definitions>
  <inkml:trace contextRef="#ctx0" brushRef="#br0">122 1 8364,'-9'20'-147,"7"1"0,-5-1 0,5 0-59,2 0 1,-2 7-1,-3 3 1,-2-1 253,3 0 1,2 5 0,2-5 0,-3 3 33,-3 4 0,3 0 0,-6 0 0,2-2-87,1 2 0,-1-5 1,5 3-1,-3 0-292,-2-3 0,1 5 1,6-9 296,0-2 0,-9-3 0,-3-1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109"/>
    </inkml:context>
    <inkml:brush xml:id="br0">
      <inkml:brushProperty name="width" value="0.08571" units="cm"/>
      <inkml:brushProperty name="height" value="0.08571" units="cm"/>
    </inkml:brush>
  </inkml:definitions>
  <inkml:trace contextRef="#ctx0" brushRef="#br0">41 223 7329,'0'-11'-1578,"0"-1"1578,0 6 298,0 3 736,-9-6-574,-2 9-358,-1 0 1,3-9 0,12-2 0,1-2-62,3-1 0,9 1-41,-3-8 1,5 3-1,0 3 1,-2 3-50,-3 3 1,-6-4-1,4 4-152,-2-2 1,7 6-244,-2-2 1,-3 5 443,2 2 0,1 0 0,6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629"/>
    </inkml:context>
    <inkml:brush xml:id="br0">
      <inkml:brushProperty name="width" value="0.08571" units="cm"/>
      <inkml:brushProperty name="height" value="0.08571" units="cm"/>
    </inkml:brush>
  </inkml:definitions>
  <inkml:trace contextRef="#ctx0" brushRef="#br0">122 21 8170,'0'-11'-1014,"0"2"1,-2 9 1040,-5 0-61,5 0 154,-7 0 59,9 0 1,0 9-87,0 4 0,0 5 1,-2 5-1,-3 4-39,-1 6 0,-3 6 0,4 3 0,-2 3-35,3 3 1,-5 15-1,0 0 1,0 4-25,0 3 0,2 7 0,5-5 0,-3 0-67,-2-5 1,1-4 0,6-4 0,0-5 71,0-7 0,9-4 0,2-2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5.013"/>
    </inkml:context>
    <inkml:brush xml:id="br0">
      <inkml:brushProperty name="width" value="0.08571" units="cm"/>
      <inkml:brushProperty name="height" value="0.08571" units="cm"/>
    </inkml:brush>
  </inkml:definitions>
  <inkml:trace contextRef="#ctx0" brushRef="#br0">102 0 6573,'-6'14'49,"-1"-1"1,0 3-1,5 11 1,-3 7-6,-1 4 0,-1 3 1,7 4-1,-2 6 13,-5 10 1,5 11-1,-5 0 1,5 5-57,2 6 1,-3-4 0,-1-5-1,-3 3-77,3 2 1,-1-5-1,0-2 1,-1-5-44,1-8 1,3 0-1,2-12 1,2-2 77,5-2 41,-5-12 0,16 7 0,-6-6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6.455"/>
    </inkml:context>
    <inkml:brush xml:id="br0">
      <inkml:brushProperty name="width" value="0.08571" units="cm"/>
      <inkml:brushProperty name="height" value="0.08571" units="cm"/>
    </inkml:brush>
  </inkml:definitions>
  <inkml:trace contextRef="#ctx0" brushRef="#br0">61 82 8148,'-13'0'-1125,"1"-2"1474,3-5-202,3 5 0,3-7 243,-3 9 21,3 0-311,-6 0 1,12 0-1,3 0-60,8 0 1,4 0 0,2 0 0,0 0-26,1 0 1,6 0 0,2 0 0,2-3 23,5-3 1,-4 1-1,2-6 1,0-1-62,-3 1 0,5 7 0,-9-3 0,0 5-4,2 2 0,-6 0 0,4 0 21,-5 0 0,-1 9 1,-1 2-1,0 2-189,0 1 1,1-7 0,-1 6-1,3 1-274,4-3 1,-3-2 0,8-7 467,-3 5 0,7-5 0,-4 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014"/>
    </inkml:context>
    <inkml:brush xml:id="br0">
      <inkml:brushProperty name="width" value="0.08571" units="cm"/>
      <inkml:brushProperty name="height" value="0.08571" units="cm"/>
    </inkml:brush>
  </inkml:definitions>
  <inkml:trace contextRef="#ctx0" brushRef="#br0">180 102 8341,'-13'-7'-162,"-1"1"1,7-3 0,-6 4 38,-3-2 0,5-6 0,0 4 0,-1 0 505,1 0 1,4 2 447,-6 7-15,-1-9-267,-6 7-455,9-7 1,4 9 0,14 0 27,6 0 0,3 2 1,0 2-1,0 3-175,6-2 0,-2-3 1,7 0-1,-2 3 72,2 1 0,2 1 0,7-7 0,-2 0-28,2 0 0,-4 0 1,2 0-1,2 0-18,2 0 1,-4 0 0,-1 0 0,1 0-38,-2 0 0,-1 0 0,-6 0 0,2 0-4,-2 0 0,-3 0 0,1 3 0,2 1 35,2 3 0,0 0 1,-7-7-1,2 0-1,5 0 0,-4 0 0,4 0 0,-5 0-35,-1 0 0,-1 0 0,0 0-132,1 0 1,-8 6 0,-2 3-229,-2 3 1,5 1 0,-7 7-593,-3 1 1022,-2-10 0,7 7 0,3-7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413"/>
    </inkml:context>
    <inkml:brush xml:id="br0">
      <inkml:brushProperty name="width" value="0.08571" units="cm"/>
      <inkml:brushProperty name="height" value="0.08571" units="cm"/>
    </inkml:brush>
  </inkml:definitions>
  <inkml:trace contextRef="#ctx0" brushRef="#br0">527 0 8181,'-20'0'-358,"0"0"0,0 3 451,-1 3 0,1-3 0,0 6-81,-1 0 0,1-7 0,-2 5 0,-3-5 74,-2-2 0,0 0 1,7 0-1,-3 0-48,-4 0 1,2 0 0,-6 0 0,-1-2 109,1-5-148,6 5 0,-4-16 0,8 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1.681"/>
    </inkml:context>
    <inkml:brush xml:id="br0">
      <inkml:brushProperty name="width" value="0.08571" units="cm"/>
      <inkml:brushProperty name="height" value="0.08571" units="cm"/>
    </inkml:brush>
  </inkml:definitions>
  <inkml:trace contextRef="#ctx0" brushRef="#br0">446 41 7648,'0'-12'1717,"0"3"-1526,-9 9 0,5 0 0,-7-2 113,2-5 1,0 5-89,2-5 0,-4 5-185,-10 2 1,8 0 0,-1 0 19,-1 0 1,3 0 0,-1 0-61,-3 0 0,5 0 0,0 2 1,-1 3-52,1 2 1,-2 2-1,-8-5 68,1 3 0,7 6 0,-1-4 7,-2 3 1,-2 1-1,-2 5-10,0-4 1,8 4-1,3-5 9,0 5 1,0 3-1,-6-1 1,3 0-10,3 0 1,3 1 0,6-1 0,0 0-62,0 0 0,0-6 1,0-1-58,0 3 0,2 0 1,2 0-1,5-5-353,3-2 0,1 4 0,7-6-628,1-2 1094,8-3 0,-7 7 0,8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6.342"/>
    </inkml:context>
    <inkml:brush xml:id="br0">
      <inkml:brushProperty name="width" value="0.17143" units="cm"/>
      <inkml:brushProperty name="height" value="0.17143" units="cm"/>
    </inkml:brush>
  </inkml:definitions>
  <inkml:trace contextRef="#ctx0" brushRef="#br0">1197 63 7944,'0'-14'1035,"0"0"-886,0 9 107,0-4-110,10 9 240,-8-9 1,5 6 67,-14-4 1,-5 5-424,-9 2 1,0 0 0,0 0-27,0 0 1,7 0 0,0 0 0,-2 0 33,-3 0 0,-2 2 1,0 3-1,0 2-25,0-2 1,-2 4-1,-3-2 1,-2 0 11,3 2 1,1-4 0,1 9 0,-3 0-34,-2-2 0,0 6 1,7-4-1,-2 5 13,-5 2 0,5 0 0,-5 2 0,4 3 5,3 2 0,-7 0 1,0-5-1,3 3 7,1 2 1,3 7-1,0-5 1,0 1-22,0-1 0,0 0 0,0-2 2,0 7 1,7-4-1,0-1 1,0-2-1,0 2 29,0 3 1,10-5-1,-6 5 1,3-1 3,0 1 0,-2-7 1,4 4-1,-2-2-23,3 0 1,1 7 0,3-7 0,0-2 8,0-3 0,0 5 1,0 0-1,3-2 19,4-3 1,-3-2 0,10 0-1,3 0 9,1 0 0,3 0 0,0 0 1,0-2-28,0-5 1,0 4 0,0-4-1,0 5-3,0 2 0,7-2 0,0-3 0,-2-2-2,-3 2 0,1 1 0,1-1 0,3-2-37,-2 2 0,4 1 1,-2-1-1,0-4-33,3-3 1,-8 7 0,7-2 0,-2 3 72,0-3 1,-2 4-1,-10-4 1,-2 3-1,3-3 1,-1 4 0,0-4 0,-4 5 14,-3 2 1,5 0 0,-4 0 0,-1 0 12,0 0 1,8 0 0,-6 0-64,1 0 1,-3 0 0,-9 0-1,3 0 19,4 0 0,-5 0 1,5 0-1,-5 0 29,-2 0 0,-7 0 1,-2 2-12,-3 5 1,-2 0 0,-4 3 0,1-10 108,3-3 0,3 1 0,-6 0 0,3-3-107,-2-2 0,-3-2 1,-2 4-1,0-4 15,0-3 0,0 5 0,0-5 0,-2 1 10,-5-1 0,2 5 0,-9-7 0,0 0-15,3 2 0,-8-6 0,5 6 0,-5-2-52,-2 0 0,0 0 0,3-7 0,1 0-123,3 0 0,3 0 1,-6 0-1,6 0-47,1 0 0,3-7 1,7-2-1,0-1-219,0 1 1,0-5 0,0 5-2451,0-3 2860,10-2 0,-8-7 0,7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3.528"/>
    </inkml:context>
    <inkml:brush xml:id="br0">
      <inkml:brushProperty name="width" value="0.08571" units="cm"/>
      <inkml:brushProperty name="height" value="0.08571" units="cm"/>
    </inkml:brush>
  </inkml:definitions>
  <inkml:trace contextRef="#ctx0" brushRef="#br0">629 81 8103,'-14'0'314,"1"0"0,-1 0-26,-6 0 1,7 0-1,-1 0 15,-2 0 0,5 0 0,-2 0-283,-3 0 0,5 0 1,-3 0-1,1 3-6,1 3 0,-6-1 0,5 6 0,-3 0 46,3 1 0,-3-6 1,7 6-1,-2-1-143,-5 0 0,5-4 1,-3 4 116,-2-2 1,5 5-1,0-5 1,-1 0-37,1 0 0,4 4 0,-4-4 1,0 0 0,0 0 0,4 5 0,-4-5 0,2 2 31,4 5 1,1-1 0,-1 1 0,-2-2 5,3 1 1,2 3 0,2 3 94,0-1 0,0 0 0,0 1-79,0-1 1,2 0-23,5 0 1,-3-2 0,7-2 0,1-5-8,-1-2 1,-4-2 0,4-5 0,0 3 25,0 2 1,3-1 0,6-6 0,0 0-21,1 0 0,-8 0 0,1 0 0,2 0-30,2 0 1,2-2-1,0-2 1,0-5-17,1-3 0,-1 8 0,0-5 0,0 2-10,1 0 0,-3-2 1,-3 5-1,-1-3-25,2 3 1,2-5 0,2 0 37,0-3 0,1 1 1,-3-5 19,-5 3 1,3 6 0,-7-4 0,0 0 88,0-1 0,0 5 1,-5-6-42,3-3 1,0-2-1,-5 0 1,3 2-7,1 3 1,1-1 0,-7-6-1,0 0 1,0 0 1,0-1-1,0 1 74,0 0 1,-2 6-1,-5 1 14,-6-3 1,-5 5 0,-3 0-51,1 2 0,7-5 0,-1 7 0,-2 1-48,-2-3 1,0 4 0,2-9 0,3 1 17,-3 2 1,-2-5 0,-2 7-155,0-2 0,-1 6 0,1-2 76,0 5 1,0 2 0,-1 2 0,1 3-57,0 2 0,0 8 0,-1-3 0,1 1 51,0 1 0,-7-1 0,0 5 0,2-2-9,2-2 0,3-1 0,0 5 20,0-4 0,2 4 0,2-5 21,2 5 0,3 5 1,-5 1-1,5 3-12,2-2 1,-4-2 0,6-3-1,2 0-9,3 0 1,-5 1-1,1-1 26,1 0 1,3 1 0,2-1 22,0 0 1,9 0-1,4-2-16,5-4 1,3 2-1,-1-7-54,0 2 0,0-4 0,1 4 1,-1-2 9,0-5 0,0 1 1,1-1-1,-1 3-3,0-2 1,0-3 0,1-2-1,-1 0 28,0 0 0,1 0 0,-1 0-1,0 0 0,-6 0 0,-1 0-2,3 0 1,2 0 0,2 0 0,0-2-7,1-5 1,-8 5 0,1-7 0,1 2 6,3 0 1,3 0 0,-1 5-6,0-5 1,1-2 0,-1-6 3,0 1 0,-9 7 0,-2-4 0,-2 0 3,0 0 1,6 4-1,-4-4 1,0-1-1,0 1 0,0 0 1,-4-5-1,2 3-38,-3-3 0,5-2 0,-2-3 21,-3 1 0,-1 7 1,-3-1-1,0-2 51,0-2 1,0-2 0,0 0 87,0 0 1,0 6-1,0 1-69,0-3 1,-3 0 0,-1 0 0,-5 3 3,-2-3 1,-1 5-1,-3-3 1,1 1 29,-2 2 1,-2-1 0,-2 8-30,0-3 0,0 0 0,-3 7 0,-2 0-2,-2 0 1,0 3 0,7 1 0,0 5-41,-1 2 0,-6 1 0,0 3 1,3-3 26,1-3 0,3 4 0,-3-4 1,-1 0-14,-3 0 1,-1 0-1,8-4-154,0 1 0,0 8 0,-1-5 51,1 2 1,0 3 0,2 6-1,2 0 67,3 0 0,8 1 1,-4-1-1,2 0-19,1 0 1,-1 1-1,5-1 1,-3 0 64,-2 1 0,1-1 0,6 0 0,0 0 56,0 1 1,2-1 0,2 0 0,5 0-10,3 1 1,-6-8 0,8 1 0,2-1-45,2-2 1,-3 5-1,3-7 1,5 0-17,-1 0 1,1-2 0,-1-5 0,3 3-137,2 1 1,3 1 0,-6-7-1,3 0-62,-2 0 0,-2 0 1,-3-2-1,0-3 71,0-1 1,1-3 0,-1 4 0,0-2 28,0 3 1,-6-5-1,-1 0 52,3-2 1,2-1 0,0-3 0,-2 1 14,-2-2 1,-3-2-1,5-2 1,-5 0-72,-2 0 0,4-3 1,-4-2 45,3-2 0,-8-2 0,3 4 0,-3-2 0,1 0-7,2-2 0,-1 6 1,-6-4-1,0 5 74,0 2 1,-2 2 0,-2 2 0,-5 2 49,-3-1 1,8 3 0,-5 1 0,0 2 140,-5 5 1,3-5 0,-2 0-173,-3-3 0,-2 1 1,-2-2-1,-1 6-138,1 5 0,0-5 0,-1 0 0,-1 3-501,-5 1 0,4 3 0,-4 0 0,5 3 583,2 3 0,-10 15 0,-1 10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4.758"/>
    </inkml:context>
    <inkml:brush xml:id="br0">
      <inkml:brushProperty name="width" value="0.08571" units="cm"/>
      <inkml:brushProperty name="height" value="0.08571" units="cm"/>
    </inkml:brush>
  </inkml:definitions>
  <inkml:trace contextRef="#ctx0" brushRef="#br0">0 81 8071,'0'-11'3396,"0"2"-2977,0 9 1,2-7-198,5 0 1,-2 1 0,8 6-76,3 0 1,-5 0 0,3 0 0,1 0 64,3 0 1,5-7-90,4 0 1,2 0 0,5 7-1,-7 0-20,-4 0 1,-3 0-1,0 0 1,0 0 35,1 0 1,-1 0 0,2 0-56,5 0 1,3 0-1,3 0 1,-6 0-27,-4 0 0,-5-2 1,-2-2-1,-3-3-58,3 2 1,2 3 0,2 2 77,1 0 1,-8 0 0,1 0-38,1 0 1,3 0 0,3 0-13,-1 0 1,0 0 0,0 0 0,1 0-32,-1 0 0,0 0 0,1 0-110,-1 0 0,0 0 0,0 0 35,1 0 1,-8 0 0,1 0 0,1 0 1,-3 7 0,1 0-2,3-3 0,-5 5 0,3-2 50,1-3 1,-3-1-1,1-3-13,3 0 0,2 0-51,2 0 1,0 0-70,1 0 0,-8 0-84,1 0 1,-7 0-494,6 0 86,1 0-75,6 0 0,-7 0 726,1 0 0,-10 0 0,5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6.196"/>
    </inkml:context>
    <inkml:brush xml:id="br0">
      <inkml:brushProperty name="width" value="0.08571" units="cm"/>
      <inkml:brushProperty name="height" value="0.08571" units="cm"/>
    </inkml:brush>
  </inkml:definitions>
  <inkml:trace contextRef="#ctx0" brushRef="#br0">1 366 8079,'0'-14'599,"0"0"0,7 8-321,-1-8 0,3 10 1,-4-5 148,2 0 1,2 4-258,-3-8 1,3-1 0,7-4 0,-5 2-70,-2 3 1,5 6 0,-5-4 25,2 2 0,0-7 0,5 5-22,-2 0 0,-8 2 1,6 6-1,-1-1 55,0-3 0,-4-2 0,7 5-60,1-3 0,-3-7 0,-1 5 1,0 0-172,0 0 1,-4-4-1,4 4 1,1 0 75,-1 0 1,-4 2-1,4 5 1,0-3 94,0-1 1,-4-1 117,7 7 0,-8 0-182,8 0 1,-1 0-18,8 0 0,-8 0 1,1 0-59,1 0 0,3 0 0,3 0-87,-1 0 1,0 0 92,1 0 1,-1 0 0,-2 2 30,-5 5 1,-1-5 0,-8 7-1,3 0 27,-3 5 0,5-3 1,0 0 34,3-2 1,-6 5 0,6-5-31,-3 2 1,4-4-1,-4 4-87,2-2 1,-6 7 37,2-3 1,-3 3 0,1 0-3,1-3 0,1 1 5,-7 6 0,0-7-45,0 1 1,0-1-42,0 8 1,0-8-738,0 1 519,0-1 0,0 1-26,0-1 1,0-10 89,0-3 0,2-9 0,3-12 24,2 1 1,2 0 0,-5-1 51,3 1 0,0 0 247,-7 0 1,0 6-1,-3 3 297,-3 2 0,1 0-110,-8 2 0,-1-4-175,-6-9 0,0-1 1,-1 3 4,1 5 0,9 2 0,2 6 31,0-2 0,4 1 0,-8 6-41,-3 0 1,-2 0-1,-2 0 104,0 0 1,-1 0-1,1 0-48,0 0 1,-1 0 0,1 0-91,0 0 1,0 0 0,-1 0-26,1 0 1,7 0 0,-1 0 0,1 2 0,-1 2 8,1 3 1,6 0 0,-7-5-39,-1 5 0,-3 4 1,-3 7-1,1-4 0,7 1 0,-1-6 0,0 3-132,3 3 0,-7-3 0,7 1 0,-3 1-248,1-3 0,6 7 0,-4-5 394,2 5 0,2 3 0,7-1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5.606"/>
    </inkml:context>
    <inkml:brush xml:id="br0">
      <inkml:brushProperty name="width" value="0.08571" units="cm"/>
      <inkml:brushProperty name="height" value="0.08571" units="cm"/>
    </inkml:brush>
  </inkml:definitions>
  <inkml:trace contextRef="#ctx0" brushRef="#br0">426 82 8500,'0'-14'288,"0"1"1,0 6 292,0-7-307,0 10 1,-2-5-57,-5 9 0,-4 0-58,-9 0 1,6 0-20,1 0 1,-1 7-162,-6-1 1,6 1 0,3-5 7,2 5 0,-7-2 7,3 8 0,-3-6 0,0 4 0,5 0 2,2 1 1,0-6 0,2 6 0,-4-1-19,0 0 0,-1-4 0,6 6 12,-8 3 1,5-5 0,0 3 3,0 2 1,7-5 0,-7 3 4,0 1 1,7 3 0,-5 3-4,5-1 0,-1-7 0,-1 1 24,-3 2 0,0 2 29,7 2 1,0 0 0,0 0-31,0 1 0,3-8 0,1 1 7,3 1 1,2-3-1,-5 1 43,3 3 0,9-5 44,-3 3 1,-1-10 0,-1 5 8,-2 0 1,7-6-72,-3 3 0,3-1 0,0-1-91,-3 3 0,1 7-18,6-8 1,0 8 0,-2-5 20,-4 2 1,4-6 9,-5 1 1,5-3-1,3-3 3,-1 0 1,-7 0-1,1 0 1,-1-3 3,-1-3 0,6 1 1,-5-8 28,5-3 0,0 5 0,-2-1 79,-3 3 0,1 0-60,6 3 1,-6 3-1,-3-6-21,-2 0 0,4 5 0,-3-7 0,-1-1-9,0 1 0,4 4 0,-6-6 0,0-3-67,2-2 1,-5-2 0,7-1 0,-2 1 34,-4 0 0,4 0 0,-2-1 25,-3 1 0,-2 0 216,-2 0 0,0-1-67,0 1 0,-2 2 1,-2 2-39,-3 3 1,-7-1 0,5-4-43,-2 5 0,4-5-146,-6 4 0,8-4 0,-4-2 37,0 0 0,-2-1 36,-9 1 0,-1 7 1,1 1-11,0 3 0,0 3 0,-1 6-78,1 0 1,7 0 0,-1 0 44,-2 0 0,-2 2 1,-2 2 43,0 3 0,0 0 0,2-5 0,4 5 1,-4-5 0,5 5-1,-5-5 0,4 0 0,1 3 21,-3 2 0,4 2 1,-1-3-48,-3 8 1,5-3 0,-3 3-1,-1 1 0,-1 3 0,0 0 1,5-2 16,2-2 1,-7-8 0,5 8 0,-3 0 53,1-3 1,6 7-1,-6-5 1,8 5-1,-4 0 1,2-2 11,1-2 1,-1-8 0,7 8 0,-2 2-7,-5 2 1,5 2 0,-5 0 16,5 0 1,2 1-1,0-1 10,0 0 0,0 0 7,0 1 0,2-1-9,5 0 0,4-2 0,9-4-49,0-7 0,1 2 0,-1-3 1,0-1-32,0-3 0,1-2 1,1 0-1,3 0-18,2 0 0,0 0 0,-7 0 1,1 0-18,-1 0 0,0 0 0,0 0 1,1 0 24,-1 0 0,-2-2 0,-2-3 0,-3-1-14,3 1 1,2 3 5,2 2 0,0 0-1,1 0 1,-10-2 0,-2-3 38,0-2 1,2-8-12,9 1 1,-2-4-1,-2 0 1,-4 2 60,-3 3 1,0 6 0,-5-7-9,3-1 0,2 6 1,-5 0-27,3 0 0,0 4-66,-7-8 1,0-1 0,0-6-5,0 0 0,0 6 0,0 1 0,-2-3-55,-5-2 1,5-2 0,-5-1 89,5 1 0,-5 0 0,-2 2-33,-2 4 1,4 5 0,-4 7 0,-1-3-187,1-1 0,4-1 0,-6 7 35,-3 0 1,-2-2-1,-2-3-62,-1-2 1,8 1 0,-1 3-1,-1-1-320,-3-3 0,-3 0 580,1 7 0,0-9 0,0-2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335"/>
    </inkml:context>
    <inkml:brush xml:id="br0">
      <inkml:brushProperty name="width" value="0.08571" units="cm"/>
      <inkml:brushProperty name="height" value="0.08571" units="cm"/>
    </inkml:brush>
  </inkml:definitions>
  <inkml:trace contextRef="#ctx0" brushRef="#br0">61 142 7833,'-20'0'-1008,"6"0"2491,1 0-972,8 0 1,-4-2-201,9-5 0,3 2 0,3-8-149,8-3 1,4 5 0,2-3 0,3 1-81,4 2 1,-3-5-1,8 7 1,-1 0-136,1 0 0,-5 2 0,4 7 0,1 0 13,-1 0 1,-6 0 0,2 0 0,-2 2-103,2 5 1,-4-2 0,6 6 0,-2 0-55,0 0 1,0-4 0,-9 7 0,-2 1-229,-3 3 1,-2 3 0,3-1 0,-7 2-908,-5 5 1331,-2-4 0,0 15 0,0-6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694"/>
    </inkml:context>
    <inkml:brush xml:id="br0">
      <inkml:brushProperty name="width" value="0.08571" units="cm"/>
      <inkml:brushProperty name="height" value="0.08571" units="cm"/>
    </inkml:brush>
  </inkml:definitions>
  <inkml:trace contextRef="#ctx0" brushRef="#br0">32 1 8103,'-21'0'552,"10"0"0,11 6 0,14 1 0,4-2-295,2-3 0,2-2 1,3 0-1,4 2-87,3 5 1,-5-5 0,7 7 0,0 0-115,-3 5 1,5-3 0,-7 2 0,1 3-408,-1 2 1,-2 2 0,-7 1 0,-2 1-96,-4 5 0,1-2 1,-8 9-1,-2 0-19,-3-3 1,-2 5 0,0-9-1,0 0 465,0 2 0,0-6 0,0 6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994"/>
    </inkml:context>
    <inkml:brush xml:id="br0">
      <inkml:brushProperty name="width" value="0.08571" units="cm"/>
      <inkml:brushProperty name="height" value="0.08571" units="cm"/>
    </inkml:brush>
  </inkml:definitions>
  <inkml:trace contextRef="#ctx0" brushRef="#br0">1 21 8042,'13'-11'98,"1"4"295,1 5 1,3 4-1,3 5-242,-1 6 1,-7 7 0,-1 5 0,-1 4 4,0 3 0,-4 2 0,4 6 0,-2 1-156,-4-1 1,-3 8 0,-2-1 0,0-4-175,0-7 1,0 2 0,0-4 0,-2 2-303,-5-2 1,5 2 0,-5-9 0,5-3 475,2-1 0,-9-3 0,-3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274"/>
    </inkml:context>
    <inkml:brush xml:id="br0">
      <inkml:brushProperty name="width" value="0.08571" units="cm"/>
      <inkml:brushProperty name="height" value="0.08571" units="cm"/>
    </inkml:brush>
  </inkml:definitions>
  <inkml:trace contextRef="#ctx0" brushRef="#br0">81 19 8103,'-11'-9'-217,"-7"7"635,5-5 0,1 7-181,-1 7 1,8 11 0,-1 9-1,3-2-34,3-3 1,0 7 0,0 3 0,0 2-133,0-1 1,0-8 0,3 4 0,3-2-197,8 0 0,-3 0 0,3-6 1,1-1-459,3 0 1,3 1-1,-1-3 583,0-5 0,0 14 0,1-4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570"/>
    </inkml:context>
    <inkml:brush xml:id="br0">
      <inkml:brushProperty name="width" value="0.08571" units="cm"/>
      <inkml:brushProperty name="height" value="0.08571" units="cm"/>
    </inkml:brush>
  </inkml:definitions>
  <inkml:trace contextRef="#ctx0" brushRef="#br0">122 1 7235,'-21'6'0,"1"3"0,2 3 360,5 3 1,-3 3 0,7 5-1,0 2 31,0 2 0,2 9 1,7-5-1,0 3-165,0 0 0,0 0 0,2 4 0,5-2-188,7-2 0,4-7 0,2 4 0,0-2-123,0-4 0,-2 4 0,0-1 1,0-4-384,5-1 0,2-5 0,-5-2 0,0-5-368,1-2 1,6-2 835,0-7 0,9 9 0,-5 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833"/>
    </inkml:context>
    <inkml:brush xml:id="br0">
      <inkml:brushProperty name="width" value="0.08571" units="cm"/>
      <inkml:brushProperty name="height" value="0.08571" units="cm"/>
    </inkml:brush>
  </inkml:definitions>
  <inkml:trace contextRef="#ctx0" brushRef="#br0">81 1 8103,'-20'0'78,"6"2"0,3 5 240,2 6 1,0 5 0,5 5 0,-3 4-3,2 7 1,3 4 0,2 2 0,0 1-107,0-1 0,7 8 0,2-1 1,2-2-44,5-2 1,-5-9-1,3-3 1,-1-2-692,-2-4 0,8-2 0,-6-3 1,5-2-1267,2-5 1790,10-4 0,-8 0 0,7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409"/>
    </inkml:context>
    <inkml:brush xml:id="br0">
      <inkml:brushProperty name="width" value="0.17143" units="cm"/>
      <inkml:brushProperty name="height" value="0.17143" units="cm"/>
    </inkml:brush>
  </inkml:definitions>
  <inkml:trace contextRef="#ctx0" brushRef="#br0">64 21 8202,'-19'-2'1505,"5"-5"-209,-5 5-895,17-8 1,-7 13 0,11 1-115,5 3 1,-2 10 0,9-3 0,2 2-68,3-2 1,2 5 0,0-5-1,0 7-37,0 7 1,2-5 0,3 7 0,4-2-81,3 0 0,-5 7 0,7-4 0,0 1-93,-3 6 1,8-6-1,-7 3 1,2 3 75,0 1 1,-7-4 0,4-2-1,1 0-51,0-1 1,-5-4 0,4 5-1,-1-3-71,-6-4 0,6-3 0,-3-2 0,-3-2 31,-1-5 1,-3 2 0,0-6-1,2-1-186,5 0 1,-5-2 0,5-7-1,-2 0-490,2 0 0,-5 0 0,5 0 0,-4 0-531,-3 0 1,-7 0-1,0 0-706,2 0 1918,-7 0 0,1 0 0,-10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111"/>
    </inkml:context>
    <inkml:brush xml:id="br0">
      <inkml:brushProperty name="width" value="0.08571" units="cm"/>
      <inkml:brushProperty name="height" value="0.08571" units="cm"/>
    </inkml:brush>
  </inkml:definitions>
  <inkml:trace contextRef="#ctx0" brushRef="#br0">82 1 8066,'-21'0'194,"1"0"0,7 2 1,1 5 114,3 7 0,3-3 0,6 5 0,0 4-86,0 5 1,6 8-1,3-3 1,3 1-141,3 5 0,-3 0 0,1 0 0,1-4-179,-3-3 0,7 5 0,-5-5 0,5 0-121,3 1 1,-1-3 0,0-7-1,1-2 217,-1-5 0,9 5 0,3-6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410"/>
    </inkml:context>
    <inkml:brush xml:id="br0">
      <inkml:brushProperty name="width" value="0.08571" units="cm"/>
      <inkml:brushProperty name="height" value="0.08571" units="cm"/>
    </inkml:brush>
  </inkml:definitions>
  <inkml:trace contextRef="#ctx0" brushRef="#br0">41 21 8140,'-9'-12'426,"7"3"1,-14 12 0,9 3-360,2 8 1,3 11 0,2 2-1,0 0-117,0 2 0,0 3 1,2 8-1,3-2-125,2-4 0,9 4 1,-3-6-1,5 2-21,2-1 0,1-6 1,-3 5-1,-3-3-126,-1-4 1,-1 4 0,5-2 321,-4-2 0,13-2 0,-5-3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690"/>
    </inkml:context>
    <inkml:brush xml:id="br0">
      <inkml:brushProperty name="width" value="0.08571" units="cm"/>
      <inkml:brushProperty name="height" value="0.08571" units="cm"/>
    </inkml:brush>
  </inkml:definitions>
  <inkml:trace contextRef="#ctx0" brushRef="#br0">61 1 7555,'-18'13'0,"2"1"225,3 2 1,8 4-1,-2 5 1,5 4-89,2 2 0,7 10 0,2 9 1,0 1-51,0 6 1,4-6 0,-4 3-1,0 0-205,0-2 1,-2 5-1,-5-8 1,3 1-137,2-1 0,-1-4 1,-6-9 253,0-2 0,9-9 0,3 4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949"/>
    </inkml:context>
    <inkml:brush xml:id="br0">
      <inkml:brushProperty name="width" value="0.08571" units="cm"/>
      <inkml:brushProperty name="height" value="0.08571" units="cm"/>
    </inkml:brush>
  </inkml:definitions>
  <inkml:trace contextRef="#ctx0" brushRef="#br0">21 0 8103,'-2'20'0,"-3"1"0,-2-1 0,3 2 105,2 5 1,2 12-1,0 8 1,0-2-54,0-2 0,0-3 0,2-1 0,2-3-183,3-3 0,9-8 0,-5 2 0,3-4-1230,-1-3 1361,1 0 0,15 0 0,3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174"/>
    </inkml:context>
    <inkml:brush xml:id="br0">
      <inkml:brushProperty name="width" value="0.08571" units="cm"/>
      <inkml:brushProperty name="height" value="0.08571" units="cm"/>
    </inkml:brush>
  </inkml:definitions>
  <inkml:trace contextRef="#ctx0" brushRef="#br0">0 0 8032,'0'21'-86,"0"-1"0,0 2 0,0 3 1,0 4 508,0 3 0,9 2 0,3 4 0,1-2-313,1-2 0,-3 0 0,5 4 0,-3-4-520,3-7 1,0 2 0,0-2 409,-3-2 0,1-3 0,6-2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532"/>
    </inkml:context>
    <inkml:brush xml:id="br0">
      <inkml:brushProperty name="width" value="0.08571" units="cm"/>
      <inkml:brushProperty name="height" value="0.08571" units="cm"/>
    </inkml:brush>
  </inkml:definitions>
  <inkml:trace contextRef="#ctx0" brushRef="#br0">1 0 7919,'0'21'94,"0"-1"0,0 0 0,0 0 52,0 1 1,0 1 0,0 3-1,0 2-9,0-2-137,0 6 0,0-8 0,0 6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2.889"/>
    </inkml:context>
    <inkml:brush xml:id="br0">
      <inkml:brushProperty name="width" value="0.08571" units="cm"/>
      <inkml:brushProperty name="height" value="0.08571" units="cm"/>
    </inkml:brush>
  </inkml:definitions>
  <inkml:trace contextRef="#ctx0" brushRef="#br0">41 41 8271,'-7'-13'1195,"1"-1"-467,-1 10-228,-2-5-441,6 9 0,-6 2 4,9 5 0,7 4 0,0 9-8,-3 1 1,1 6 0,0 0 0,1-3-79,-1-1 0,4 4 1,0 2-1,0 0-77,0 1 0,0 3 0,-5-3 1,3-1-22,-2 0 0,4-2 0,0-6 1,0-1-68,0 0 0,6-6 59,-1-1 1,-3-8 0,0-1 0,-2-8 69,-4-10 1,4 3 0,-2-5 0,-1-4-12,3-5 0,-4-4 1,6 4-1,-2-4 6,-4-3 0,4 5 0,-3-7 0,-1-2 30,-3-2 0,-2 7 0,0 4 0,2 6 239,5 8-88,-5-5 0,7 25 0,-9-1 0,0 10-21,0 4 0,3 7 0,1 3 0,3-1-2,-3 0 1,1 0-1,-1-4 1,5 2 3,3-2 0,-8-9 1,5-5-1,0 0 46,5 1-340,-5-8 270,9 5-28,-16-9 18,16 0-173,-16 0 151,16 0 4,-6 0-5,-1-9-205,7-2 173,-16-9-57,16-1 1,-13 1-326,8 0 348,-8-1 24,13-8-313,-16 7 9,7-17 231,0 17-587,-7-7 67,16 8 594,-16 1 0,16 0 0,-6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367"/>
    </inkml:context>
    <inkml:brush xml:id="br0">
      <inkml:brushProperty name="width" value="0.08571" units="cm"/>
      <inkml:brushProperty name="height" value="0.08571" units="cm"/>
    </inkml:brush>
  </inkml:definitions>
  <inkml:trace contextRef="#ctx0" brushRef="#br0">81 21 7629,'-2'-11'1997,"-5"4"-1819,5 5 1,-7 11-1,9 4-1,0 5 0,-7 9 0,1 0 0,1-2-305,3-3 0,-5 5 1,0 0-82,3-2 98,2-2 203,2 6-247,-9-6 0,6 6 160,-6-9-230,9 0 247,0 1-4,0-1-18,0-9 16,0 7 1,0-16-35,0 7 1,0-6-261,0 3 269,9-3-26,-6 6 206,15-9-190,-16 0-3,16 0 11,-16 0 131,16 0-126,-7 0-132,10 0 3,-1-9 132,0 6 15,0-6-12,1 9 0,-1 0 31,-9 0-24,7 0-1086,-7 0 437,10 0 642,-1 0 0,0-9 0,1-2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564"/>
    </inkml:context>
    <inkml:brush xml:id="br0">
      <inkml:brushProperty name="width" value="0.08571" units="cm"/>
      <inkml:brushProperty name="height" value="0.08571" units="cm"/>
    </inkml:brush>
  </inkml:definitions>
  <inkml:trace contextRef="#ctx0" brushRef="#br0">41 61 8065,'-20'0'1726,"8"0"-1141,3-9 0,18 5-428,5-10 1,4 10-780,2-3 1,0-2-1,1 2 622,-1 3 0,-9 2 0,-2 2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782"/>
    </inkml:context>
    <inkml:brush xml:id="br0">
      <inkml:brushProperty name="width" value="0.08571" units="cm"/>
      <inkml:brushProperty name="height" value="0.08571" units="cm"/>
    </inkml:brush>
  </inkml:definitions>
  <inkml:trace contextRef="#ctx0" brushRef="#br0">39 21 7858,'-20'0'1454,"9"-9"0,4 7-1150,14-5 0,4 5 0,9 2 0,0 0-245,1 0 1,-1 0 0,0 0 0,1 0-463,-1 0 0,7 0 0,0 0 0,-2 0-36,-3 0 439,7 0 0,-6 9 0,6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891"/>
    </inkml:context>
    <inkml:brush xml:id="br0">
      <inkml:brushProperty name="width" value="0.17143" units="cm"/>
      <inkml:brushProperty name="height" value="0.17143" units="cm"/>
    </inkml:brush>
  </inkml:definitions>
  <inkml:trace contextRef="#ctx0" brushRef="#br0">1 1531 7313,'0'-21'-293,"0"7"0,0 0 0,0-2 889,0-3 0,0-9 0,2-2 0,3-3-133,2-4 0,7 4 0,-5-2 0,3-2-128,4-3 0,-4-2 0,2 0 0,2 0 2,3 0 0,2 0 1,0 0-1,0 3-98,0 4 0,0-12 0,0 3 0,0-5-92,0-3 1,0-4-1,0 5 1,0 0-338,0-1 0,0-4 0,0 5 0,0 0-119,0-1 1,0 3 0,0 10 0,-3 1 14,-4 3 1,3 17 0,-10-3-1,0 4-570,2 6 1,-7 4-1573,5 14 2436,-4 4 0,-13 10 0,-1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153"/>
    </inkml:context>
    <inkml:brush xml:id="br0">
      <inkml:brushProperty name="width" value="0.08571" units="cm"/>
      <inkml:brushProperty name="height" value="0.08571" units="cm"/>
    </inkml:brush>
  </inkml:definitions>
  <inkml:trace contextRef="#ctx0" brushRef="#br0">61 21 8097,'2'-12'2404,"5"6"-2246,-5 3 0,7 6 0,-11 3 0,-3 8-116,-1 4 0,-3 2 1,4 3-1,-4 2-91,-2 2 0,6 0 0,-1-7 0,1 0-95,-2 0 0,5 1 1,-5-1-1,5 0 152,2 0 0,0-6 1,0-1 56,0 3 0,2 2-49,5 3 0,-2-10 0,6-2 0,0-2-213,0-1 1,3 1 0,6-7-195,0 0 1,1 0 0,-1 0-259,0 0 1,7 0 648,0 0 0,0-9 0,-6-2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603"/>
    </inkml:context>
    <inkml:brush xml:id="br0">
      <inkml:brushProperty name="width" value="0.08571" units="cm"/>
      <inkml:brushProperty name="height" value="0.08571" units="cm"/>
    </inkml:brush>
  </inkml:definitions>
  <inkml:trace contextRef="#ctx0" brushRef="#br0">285 79 8065,'-7'-14'0,"0"1"0,0 6 937,7-6 1,-6 6-306,-1-7 0,-2 10-381,2-3 1,-4 7 0,-9 5-106,-1 1 0,8 10 1,-1-2-1,-1 1-110,-3-1 0,-3 8 1,1-4-1,2 3-118,4 3 1,-1 1 0,6-5-1,0 1 124,0-1 0,2 0 0,7 0 0,0 1 9,0-1 0,0 0 0,0 1-31,0-1 1,2-7-1,5-1 1,6-3-109,5-5 0,3 5 0,-1-2 1,0-3-210,1-1 1,6-3 0,2 0-1,0 0-593,0 0 1,7-7 889,-2 0 0,4-9 0,3 5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174"/>
    </inkml:context>
    <inkml:brush xml:id="br0">
      <inkml:brushProperty name="width" value="0.08571" units="cm"/>
      <inkml:brushProperty name="height" value="0.08571" units="cm"/>
    </inkml:brush>
  </inkml:definitions>
  <inkml:trace contextRef="#ctx0" brushRef="#br0">81 61 7708,'9'-11'818,"-6"0"580,3 4 0,-6 2 298,-6-8-1369,3 8 1,-15-1-217,5 12 1,1 6 0,1 8 0,2 0 23,5 0 0,-1 7 0,1 0 0,-3 0-747,2 3 0,3-8 0,4 5 304,5-4 0,-2-5 1,8-2 179,3-3 0,2-8 0,2 1 211,1-3 0,-1-6 1,0-3 56,0-8 1,1-4-1,-1-2 1,-2 0 37,-5-1 0,-1-6 0,-8 0 0,3 2 158,-3 3 0,-1 8 1,-3 1-1,-3-3-16,-3-2 0,1 0 0,-6 2 0,0 5-305,-1 2 1,6 2-2664,-8 7 1,10 3 2647,-3 3 0,5 6 0,2 8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758"/>
    </inkml:context>
    <inkml:brush xml:id="br0">
      <inkml:brushProperty name="width" value="0.08571" units="cm"/>
      <inkml:brushProperty name="height" value="0.08571" units="cm"/>
    </inkml:brush>
  </inkml:definitions>
  <inkml:trace contextRef="#ctx0" brushRef="#br0">41 343 8422,'-14'7'615,"1"-1"1,8 10 475,-1-2-724,3-5 0,6 0-37,3-9 0,-1-9 0,6-5-110,-2-4 1,7 5-1,-5-1 1,3-2-103,-1-2 1,-2-4 0,5-3 0,-2-2-229,1 2 1,1-4 0,0 2 0,-3 0-244,3-2 1,-5 6-1,3-4-579,2 5 782,-7 10 0,6 6 0,-8 12 0,-2 8 159,-3 4 0,-2 2 0,0 3 1,0 1 37,0 3 1,0 0 0,0-4-1,0 2 71,0 2 0,0 0 1,0-7-92,0 0 1,0-6-1,2-3-143,5-2 0,-3-2 0,10-7-82,2 0 0,2-9 0,2-5 0,0-4-104,1-2 0,-1-9 0,0-3 0,0-2 201,1 1 1,-3 8-1,-3-2 1,-1 4 165,2 3 0,-7 7 0,0 1 218,0 3 0,-7 5 1,5 11 3,-5 6 1,-2 5 0,0 2-1,0 1-178,0-1 1,0 7-1,0 0 1,2-2 40,5-3 1,-5-2 0,5 1-151,-5-1 0,7 0 0,2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401"/>
    </inkml:context>
    <inkml:brush xml:id="br0">
      <inkml:brushProperty name="width" value="0.08571" units="cm"/>
      <inkml:brushProperty name="height" value="0.08571" units="cm"/>
    </inkml:brush>
  </inkml:definitions>
  <inkml:trace contextRef="#ctx0" brushRef="#br0">264 18 8065,'0'-11'2103,"-2"4"-2056,-5 14 0,-2 4 1,-7 7-1,5-2-64,2-3 0,-7 1 0,3 6 0,-3 0 134,3 1 0,-5 1 1,6 3-1,-1 2-209,-1-2 1,3 4 0,-5-2-1,5 0 57,2 2 0,-4-6 0,6 4 1,0-5 101,-2-1 1,7-8-1,-5 1-45,5 1 1,4-6-1,5-2-14,6-5 1,5-2 0,3 0-1,-1 0-37,0 0 0,0-2 0,1-2 0,-1-3-111,0 2 1,0-4 0,1 3 0,-1 1-297,0 3 0,-6 0 1,-1-3 96,3-2 1,2 1 338,2 6 0,0-9 0,1-3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577"/>
    </inkml:context>
    <inkml:brush xml:id="br0">
      <inkml:brushProperty name="width" value="0.08571" units="cm"/>
      <inkml:brushProperty name="height" value="0.08571" units="cm"/>
    </inkml:brush>
  </inkml:definitions>
  <inkml:trace contextRef="#ctx0" brushRef="#br0">20 82 7908,'-11'0'999,"2"0"1,9-3-579,0-3 0,9 3 0,5-3-493,4 3 1,2 3-1,0-2 1,0-2-141,1-3 1,-1-2 0,0 4 0,0-1 211,1 1 0,-1-6 0,0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744"/>
    </inkml:context>
    <inkml:brush xml:id="br0">
      <inkml:brushProperty name="width" value="0.08571" units="cm"/>
      <inkml:brushProperty name="height" value="0.08571" units="cm"/>
    </inkml:brush>
  </inkml:definitions>
  <inkml:trace contextRef="#ctx0" brushRef="#br0">1 41 12879,'20'0'904,"2"-2"0,3-2 0,2-3-1121,-2 2 1,4 3 0,1 2 0,1 0 223,5 0-7,-7 0 0,19-9 0,-6-2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5.650"/>
    </inkml:context>
    <inkml:brush xml:id="br0">
      <inkml:brushProperty name="width" value="0.11429" units="cm"/>
      <inkml:brushProperty name="height" value="0.11429" units="cm"/>
    </inkml:brush>
  </inkml:definitions>
  <inkml:trace contextRef="#ctx0" brushRef="#br0">0 0 10034,'0'23'-143,"0"4"0,0-4 0,0 4 1,0-5 207,0-2 1,0 7-1,3 3 1,1 1 9,3 5-107,9 2 0,-5 3 0,9-1 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262"/>
    </inkml:context>
    <inkml:brush xml:id="br0">
      <inkml:brushProperty name="width" value="0.11429" units="cm"/>
      <inkml:brushProperty name="height" value="0.11429" units="cm"/>
    </inkml:brush>
  </inkml:definitions>
  <inkml:trace contextRef="#ctx0" brushRef="#br0">122 18 10553,'-21'0'-1112,"8"0"0,2-2 786,2-5 275,2 5 0,0-5 0,0 14 271,3 7 1,-5 10-1,2 3 1,3-2-121,1-2 1,1 6 0,-2 2 0,-3 3-45,2 0 1,3 0 0,2 4 0,0-2-5,0-2 0,0 0 0,0 6 0,0-2 6,0-4 1,7 4-1,2-4 1,2 5-28,5 1 0,-5 3 1,3 2-1,1 2-21,3-2 0,3 5 0,-1-3 1,0-2 0,0-2 0,1 4 0,-1 0 0,0-2-133,0-2 0,1-5 0,1-2 0,3-2-5,2 2 1,0 3-1,-9 1 1,-2 1 38,-3-1 1,1-8 0,6-5-1,0-5-4,1-2 1,-1 1-1,0-1 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629"/>
    </inkml:context>
    <inkml:brush xml:id="br0">
      <inkml:brushProperty name="width" value="0.11429" units="cm"/>
      <inkml:brushProperty name="height" value="0.11429" units="cm"/>
    </inkml:brush>
  </inkml:definitions>
  <inkml:trace contextRef="#ctx0" brushRef="#br0">1 1 10985,'0'20'300,"0"0"0,0 1 1,0-1-281,0 0 1,9 3-1,2 4 1,2 4-2,1 1 1,-1 8-1,8-1 1,-1 6 15,0 0 1,0-3-1,1 1 1,1 2-49,5 2 1,-4 1 0,4-8-1,-5 3-11,-1 4 1,-1-4 0,2 4 0,3-6-2,2-7 0,0 2 0,-4-7 0,1 0-142,3 1 0,0-1 0,-4-4 0,2 2-13,2-3 1,9 8 0,-5-1-1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570"/>
    </inkml:context>
    <inkml:brush xml:id="br0">
      <inkml:brushProperty name="width" value="0.17143" units="cm"/>
      <inkml:brushProperty name="height" value="0.17143" units="cm"/>
    </inkml:brush>
  </inkml:definitions>
  <inkml:trace contextRef="#ctx0" brushRef="#br0">1 0 9729,'7'21'518,"2"0"0,0 0-274,1 0 1,4 7 0,-5 3-1,3 1-35,4 6 1,-4 1 0,2 3-1,0 0-49,-3 0 0,8 0 0,-7-2 0,2-3-87,0-2 1,0-2 0,7 4-1,-3-2 3,-4 3 0,5-1 0,-5 0 1,2-4-575,-2-3 0,3 8 1,-8-6-1,0 3-164,1 0 0,3-2 0,-3 4 1,-1-4-196,0-3 1,1-2 0,-6-7 856,3 0 0,10-9 0,-6-3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916"/>
    </inkml:context>
    <inkml:brush xml:id="br0">
      <inkml:brushProperty name="width" value="0.08571" units="cm"/>
      <inkml:brushProperty name="height" value="0.08571" units="cm"/>
    </inkml:brush>
  </inkml:definitions>
  <inkml:trace contextRef="#ctx0" brushRef="#br0">1 0 8529,'0'20'-456,"0"1"1,0-1 260,0 0 1,7 3 0,2 1 0,2 3 188,5-2 0,2-2 0,2-3 0,2-2-8,5-5 0,-4 5 0,6-4 0,-2 4-458,0 2 472,9 1 0,-4-1 0,8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409"/>
    </inkml:context>
    <inkml:brush xml:id="br0">
      <inkml:brushProperty name="width" value="0.08571" units="cm"/>
      <inkml:brushProperty name="height" value="0.08571" units="cm"/>
    </inkml:brush>
  </inkml:definitions>
  <inkml:trace contextRef="#ctx0" brushRef="#br0">203 82 8424,'0'-20'-937,"0"6"450,0 1 771,0-1 18,0 3-232,0 2 1,0 11 0,0 5 0,-2 4-87,-5 0 0,5 14 1,-7-5-1,2 3-47,1-1 0,-3 8 0,4 3 0,-4 6 38,-2 1 0,4 3 1,-4 2-1,0 5-101,-1 1 1,1 1 0,-5 4 0,5-4-129,2-2 0,-4 4 0,6-7 254,2-2 0,-6 7 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784"/>
    </inkml:context>
    <inkml:brush xml:id="br0">
      <inkml:brushProperty name="width" value="0.08571" units="cm"/>
      <inkml:brushProperty name="height" value="0.08571" units="cm"/>
    </inkml:brush>
  </inkml:definitions>
  <inkml:trace contextRef="#ctx0" brushRef="#br0">182 1 7486,'-11'9'-398,"2"-5"1,9 10 516,0 1 0,-2 10 0,-3 4 0,-1 1-114,1-1 0,-4 7 0,0 0 0,0 7-96,0 4 0,-4 3 1,4-5-1,0 2 51,0-2 1,0 4 0,4-1-1,-2-5-63,3-7 1,-5 2-1,2-7 1,3 3-321,1 0 423,3-9 0,-9 4 0,-2-9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0.601"/>
    </inkml:context>
    <inkml:brush xml:id="br0">
      <inkml:brushProperty name="width" value="0.08571" units="cm"/>
      <inkml:brushProperty name="height" value="0.08571" units="cm"/>
    </inkml:brush>
  </inkml:definitions>
  <inkml:trace contextRef="#ctx0" brushRef="#br0">345 334 8215,'12'-20'0,"-6"-1"0,-3 1-708,-3 0 0,0 6 787,0 1 1,-3 8 0,-3-1-1,-6 6 17,1 6 1,-5-1 0,7 11-1,-2 4-46,-5 5 0,5 11 1,-2-2-1,-1 4 28,3 2 0,-7 1 0,7 2 0,-3 2-149,1 2 0,1 9 0,-3-4 0,3 2 42,3 0 1,-4-9-1,6 2 1,2-4-54,3-2 1,2-1 0,-2-1-1,-3-6-119,-1-6 1,-1-11 0,9-5 92,5-2 1,-5-4-1,7-12 52,0-6 1,-4-5 0,6-5 0,0-2 48,1-2 1,-8-9 0,5 2 0,-2-2 57,0 3 0,-1-12 1,-6 4-1,3-2-41,3 1 1,-3-1-1,3-2 1,-3-3-15,-3 3 0,0-4 0,2 4 0,2 4-15,3 5 1,0 5-1,-7-5 1,0 4-7,0 3 1,7-5 0,-1 7-1,-1 2 45,-3 3 0,-2 2 0,0-1 0,0 1 104,0 0 0,0 0 1,0-1 20,0 1 1,0 7-58,0-1 1,0 12-1,0 2 25,0 11 0,-7 16 0,-2 7 0,0 6-6,0 8 1,-4 3-1,4 10 1,0 2-44,0 5 1,-5-3 0,5 9 0,-2 1-48,-5-3 0,5 4 0,0-8 0,-1-3-77,1-2 0,4-4 0,-4-3 1,0-2-86,0 2 0,6 1 0,-4-3 1,2-7-77,1-4 0,-1-5 0,7-2 1,0-4-37,0-3 1,0-9 198,0-6 1,0-12 0,2-2 0,3-14 76,1-10 1,8-8-1,-5-11 1,2-2 70,5-2 1,-5-9 0,3 2 0,1-5 23,3-2 0,-2-9 0,0-4 0,2-5-37,-2-2 0,-3 3 1,3 3-1,-5 8-92,-2 4 0,-2 2 0,-7 2 0,0 8 25,0 10 1,0 9 0,0 12 51,0 0 0,-2 9 0,-3 6-66,-1 10 0,-8 8 1,7 12-1,1 4 12,-3 3 1,6 2 0,-6 6 0,3 1-29,-1-1 1,-2 3-1,4 4 1,-1 5-9,1 0 28,3 6 0,-7-6 0,-3 9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213"/>
    </inkml:context>
    <inkml:brush xml:id="br0">
      <inkml:brushProperty name="width" value="0.08571" units="cm"/>
      <inkml:brushProperty name="height" value="0.08571" units="cm"/>
    </inkml:brush>
  </inkml:definitions>
  <inkml:trace contextRef="#ctx0" brushRef="#br0">204 0 8022,'-14'7'0,"3"2"-727,2 3 0,0 1 752,2 7 1,3 7 0,-8 3-1,3 1 1,0 3 0,5 6 0,-3 1 29,3-1 0,-5 8 0,-1 1 0,1 1-47,0-1 0,3 8 1,3-6-1,-1 3-98,-3 0 1,0-8-1,5 3 1,-2-2 5,-3 1 0,0-1 0,7-7 0,0-1 84,0-6 0,-9 6 0,-2-8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733"/>
    </inkml:context>
    <inkml:brush xml:id="br0">
      <inkml:brushProperty name="width" value="0.08571" units="cm"/>
      <inkml:brushProperty name="height" value="0.08571" units="cm"/>
    </inkml:brush>
  </inkml:definitions>
  <inkml:trace contextRef="#ctx0" brushRef="#br0">61 790 7946,'0'-33'0,"0"1"0,0 1-327,0-1 0,0 5 0,0-7 0,2 0 294,5 3 1,-5-7 0,5 4 0,-2-4 38,1-3 0,-3 1 0,3-1 1,-3 3-11,-3 4 0,2-4 0,2 6 1,3 1 194,-2 4 0,-3 11 84,-2 2-276,0 10 1,0 4-1,0 13 1,0 8-1,0 3 35,0 3 0,0 9 0,-2 0 0,-3 10 8,-2 8 0,-2-3 0,5 3 1,-3 0-35,3-2 1,-5 7 0,-1-7 0,1 2-48,0 0 0,0-7 1,5 5-1,-3-3-49,3-4 1,-1-2 0,1-2 0,-3-3-296,2-4 0,3 2 287,2-9 0,2-9 0,3-14 0,4-8 78,2-10 1,-6-13 0,4-7 28,0-4 0,-5-2 1,7-1-1,1-2 0,-3-2 8,0-2 1,-2-9-1,-7 2 1,0-5-31,0-2 0,0 0 0,2-2 0,2 0-23,3 3 1,7-6 0,-5 15 0,0 1 135,0 9 1,4 3 0,-6 11 0,0 2 173,2 3 0,-7 2 110,5-1-381,-5 10-114,-11 2 1,4 9 0,-6 2 0,2 7 41,5 12 1,-5 8 0,0 14 0,0 4 66,0 7 0,-7 14 0,5 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9.945"/>
    </inkml:context>
    <inkml:brush xml:id="br0">
      <inkml:brushProperty name="width" value="0.08571" units="cm"/>
      <inkml:brushProperty name="height" value="0.08571" units="cm"/>
    </inkml:brush>
  </inkml:definitions>
  <inkml:trace contextRef="#ctx0" brushRef="#br0">1 224 7681,'2'-11'219,"5"4"0,-3 5-250,10 2 1,-7 0 0,6 0 0,3 0 0,4-3 91,7-3 0,-4 3 0,6-6 0,-2 3-11,0-1 0,7-2 1,-5 4-1,0-1-30,1 1 0,6 3 0,-5 0 0,3-3-34,0-2 0,-3 1 0,5 6 1,-4 0 2,-3 0 1,7 0-1,-4-3 1,1-1 1,1-3 1,-2 0 0,4 7 0,-3 0-3,4 0 1,-6 0 0,3 0 0,0-2 34,-3-5 1,7 5 0,-4-5-1,2 5 27,-2 2 0,9 0 0,-5 0 0,3 0-20,4 0 1,0 0-1,-5 0 1,1 0 42,-1 0 1,3 0-1,2 0 1,2 0-52,-2 0 1,-2 0 0,-2 0 0,-1 0-12,1 0 0,6-7 1,0 1-1,-2 1 10,-2 3 0,4 2 0,1 0 0,-1 0-63,2 0 1,-6 0 0,7 0 0,-3 0-76,0 0 1,7 0-1,-6 0 1,-1 0 47,2 0 1,-4 0 0,7 0 0,-2 0 13,-5 0 1,4 0-1,-1 0 1,-3 0-2,-3 0 1,-1 0 0,2 0 0,0 0 224,-3 0 0,5 0 1,-11-2-1,4-3-146,3-2 0,-1-2 0,1 5 0,-1-3-26,1 2 1,-7-4 0,-1 3 20,3 1-23,-6 3 1,6 2-1,-9 0 1,0 0-18,2 0 1,-7 2 0,8 3 0,-3 1 11,0-1 1,0-3 0,-5 0 0,3 3 59,2 2 1,9 0 0,-4-7 0,1 0-59,1 0 0,-2 0 0,4 0 0,-5 0 17,-1 0 0,3 0 0,-6 0 1,0 0-1,3 0 1,-8 0-1,5 0 1,-4 2-15,-3 5 1,7-5 0,0 5-1,-2-3 9,-3 3 10,8-5-30,-8 7 0,10-2 14,-5 0 1,-5-1-1,7-3 1,-2 1-6,0 3 1,3 0 0,-6-7 0,6 0 18,1 0 0,-6 0 0,4 0 0,-2 0 32,0 0 0,3 0 1,-6 0-1,3 0-9,-2 0 1,0 0-1,0 2 1,2 2-25,-3 3 0,-1 0 1,-1-7-1,3 0-57,2 0 1,3 7 0,-6-1-1,3-1 14,-2-3 1,4-2-1,-2-2 1,0-3 58,3-1 1,-8-1 0,7 7 0,-2 0 5,1 0 0,-1-7 0,-7 0 0,0 3-14,0 2 0,1 2 1,-1 0-1,0 0-13,0 0 0,7 0 0,0 0 0,-2 0-102,-2 0 105,-3 0 1,0 0-1,0 0-63,1 0 50,-1 0 1,0 0-1,1 0 2,-1 0 0,0 0 1,0 2-1,1 2 40,-1 3 0,0 0 0,0-7 1,1 0-11,-1 0 0,0 0 1,0 0-1,1 0-6,-1 0 0,0 0 1,1 0-1,-1 0-5,0 0 1,7 0 0,0 0 0,-2 0-35,-3 0 1,-1 0 0,-1 0 0,0-2-91,0-5 0,7 5 0,0-5 30,-2 5 1,-2 2 0,-3 0 0,0 0 12,1 0 0,-1-3 0,0-1 13,0-3 0,7-6 0,0 4 1,-2 0-84,-2 0 1,4 0-1,0 4 1,-3-4-1,-1 0-291,-3 0 1,0 2 301,1 7 0,-8 0-108,1 0 230,-1 0 0,-1 9 0,-3 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4.756"/>
    </inkml:context>
    <inkml:brush xml:id="br0">
      <inkml:brushProperty name="width" value="0.08571" units="cm"/>
      <inkml:brushProperty name="height" value="0.08571" units="cm"/>
    </inkml:brush>
  </inkml:definitions>
  <inkml:trace contextRef="#ctx0" brushRef="#br0">467 61 8012,'-9'-11'246,"-2"2"1,-1 7 0,3-3 27,0-1 0,5-1-171,-10 7 80,10 0 1,-12-2 114,9-5-289,-8 5 0,3-7-44,-8 9 1,7 0 0,1 2 67,3 5-18,-6-5 1,3 14 0,-6-7 5,5 2 0,-3-4 0,7 4 0,0 0 0,0 0 1,-5-4 0,5 7 0,-2 1-31,-5 4 0,5-1 1,0-3-1,2-1 9,4 2 0,-4 2 1,0 0 36,-2-5 1,7 5 34,-3-4 0,5 4-42,2 2 0,0 0 0,0 0 3,0 1 0,0-8 0,0 1-1,0 1 0,0 3 1,0 3-18,0-1 0,6-6 0,1-1 1,0 1 115,2-3 0,-5 7-133,10-5 0,-3 5 1,5 0 24,-3-4 1,1 2 0,6-10-42,1-1 0,-8-3 0,1-2 8,1 0 0,3 0 1,3 0-1,-1 0 19,0 0 1,0 0 0,1 0 8,-1 0 1,0 0 0,0 0 16,1 0 1,-1 0 0,0 0 12,0 0 1,-6-2 3,-1-5 0,1 3-52,6-10 0,-2 7 1,-2-4-1,-5 0 40,-2 0 0,7 4 0,-2-7-23,4-1 1,-5-1 0,-2 0 0,1 3 24,-1-3 0,-4 4 0,4-1 1,0-1-43,0 3 1,-4-7 0,4 5 3,-2-5 1,0 4-1,-4 1 1,2-3-31,-3-2 1,1 4 0,-1 1 9,3-3 0,0-2 1,-7-2 53,0 0 0,0-1 4,0 1 1,0 7 212,0-1 1,-3 1-211,-3-8 1,3 8-1,-6 1 1,3 1-50,-1 0 0,-2 6 0,4-4 0,-4 3 25,-2-1 1,4 0 0,-4 5 0,0-3 21,0-1 1,-3-1-1,-6 7 10,0 0 1,-1 0 0,1 0 11,0 0 1,0 0 0,-1 0-3,1 0 1,6 0-1,1 0-1,-3 0 1,5 0 0,-3 0 32,-1 0 0,-3 0-107,-3 0 1,1 7 0,2 2-1,2 0-153,3 0 0,2 0 0,-5-5 0,2 3 101,-1-3 1,3 5 0,-1 0 48,-3 3 1,5-8 0,-3 5 22,-1 0 1,-4-6-1,1 6-16,5 0 0,-5 0 0,4 6 5,-4-1 1,-2-1-1,2 8 1,2-3-66,3-5 1,6 3 0,-4-7 36,2 2 0,0 3 1,4 6 20,-1 0 0,-1 0 1,7 1 48,0-1 1,0 0-1,0 0 1,0 1 11,0-1 1,0 0 0,0 1 46,0-1 0,9 0 1,2 0-68,0 1 1,7-8-1,-4-2 1,2 1-2,-3-1 1,5-7 0,-4 5 0,4-2-47,2 0 1,0 0-1,1-7 1,-1 0 23,0 0 0,0 0 0,1 0 1,-1 0 16,0 0 1,0 0 0,1 0 0,-1 0-9,0 0 1,0-7 0,1 0 0,-1 0-9,0-2 1,0 0-1,1-6-4,-1 1 1,0 1-1,1-5 1,-3 2 11,-5 2 0,5 8 0,-7-8 0,3 1-12,-1 1 0,-6-3 0,4 5 0,1 1-6,-1 0 1,-4-4 0,4 4-1,0 0-8,0 0 1,-6-7 0,4 5 0,-2-3-17,-1 1 1,8-1-1,-5-4 1,0 3 16,0 1 1,-2 1 0,-5-8 0,2 1 5,3 0 1,0 6 0,-7 1 96,0-3 1,0 5-28,0-3 1,-7 8 0,-2-6-22,-2 3 1,0 0 0,-5 5 0,2-3-2,-1 2 0,3-4 0,-1 0 1,-3 0-10,-2 0 1,-2 0 0,0 5-1,-1-3-17,1 3 1,0-1 0,-3 1 0,-4-3-1,-7 2 0,3 3 0,-3 2 0,0 2-41,3 5 1,-5-2 0,7 8-1,-1 3-22,1 2 1,0-5-1,4 1 1,-2 2-316,2 2 1,-4 4 0,2 3-1,4 2 358,8-2 0,-3-3 0,6-1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09.734"/>
    </inkml:context>
    <inkml:brush xml:id="br0">
      <inkml:brushProperty name="width" value="0.08571" units="cm"/>
      <inkml:brushProperty name="height" value="0.08571" units="cm"/>
    </inkml:brush>
  </inkml:definitions>
  <inkml:trace contextRef="#ctx0" brushRef="#br0">102 41 8198,'0'-12'-97,"-7"1"1,-2 7-966,-2-3 1002,6 0 43,-4 7 151,9 0 386,0 0-441,-9 0 4,7 0-54,-7 0 60,9 0-96,0 0 0,-7 9 0,0 7 0,3 6 13,2 5 1,2 7 0,0-5-91,0 3 100,0 2 0,-7 6 1,0 1 11,3-1-3,1 10-31,3 2 0,0 8 0,0 1-30,0 0 34,0 9-845,0-7 846,0 7 8,0-10-8,0 10-771,0-16 368,0 14 404,0-16 0,0 6 0,0-4 0,0-2 0,0 4 0,0 7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288"/>
    </inkml:context>
    <inkml:brush xml:id="br0">
      <inkml:brushProperty name="width" value="0.08571" units="cm"/>
      <inkml:brushProperty name="height" value="0.08571" units="cm"/>
    </inkml:brush>
  </inkml:definitions>
  <inkml:trace contextRef="#ctx0" brushRef="#br0">81 21 6607,'-11'-11'333,"2"2"1,9 11 0,-2 5-317,-5 6 0,5 5 0,-5 5 0,5 4-11,2 6 0,0 12 1,0 5-1,-2 2-18,-5 4 1,5 9 0,-5 5 0,5 0-8,2 0 1,0 11 0,0-5 0,0-1-54,0-3 0,0 4 0,-3-4 0,-1 0-90,-3-4 0,0-5 0,7-2 0,0-3 30,0-4 0,3 3 1,1-10-1,3-2 132,-3-2 0,-1-3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915"/>
    </inkml:context>
    <inkml:brush xml:id="br0">
      <inkml:brushProperty name="width" value="0.17143" units="cm"/>
      <inkml:brushProperty name="height" value="0.17143" units="cm"/>
    </inkml:brush>
  </inkml:definitions>
  <inkml:trace contextRef="#ctx0" brushRef="#br0">1 945 7895,'0'-14'1038,"0"0"0,0-2-524,0-3 0,2-9 1,3-2-1,4-3-239,3-4 0,-5-3 0,6-2 1,4 3-198,1 4 0,1-5 1,-3 5-1,-2-5-109,3-2 1,-1 3 0,0 1 0,-2 6-230,3 1 0,-1 1 1,0 4-1,-4-2-243,-3 3 1,5 1 0,-4 3 0,-1 0-302,0 0 0,8 0 1,-6 0-966,1 0 1769,7 0 0,-8 10 0,10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746"/>
    </inkml:context>
    <inkml:brush xml:id="br0">
      <inkml:brushProperty name="width" value="0.08571" units="cm"/>
      <inkml:brushProperty name="height" value="0.08571" units="cm"/>
    </inkml:brush>
  </inkml:definitions>
  <inkml:trace contextRef="#ctx0" brushRef="#br0">183 0 7992,'-11'3'-570,"2"3"0,2 8 575,0 4 0,1 4 0,3 5 1,-1 7 71,-3 5 1,0 12 0,7 8 0,0 6-48,0 0 0,-2 7 1,-2 3-1,-3 4-40,2 2 0,3-7 0,0-2 0,-3 0-2,-1 0 0,-3 0 0,4 5 1,-2-5-4,3-2 0,-1 4 0,1-7 0,-3-1-86,3-3 0,1-2 0,1-1 0,-2-1 80,-3-5 1,-2 2 20,2-9 0,5 1 0,-7-8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296"/>
    </inkml:context>
    <inkml:brush xml:id="br0">
      <inkml:brushProperty name="width" value="0.08571" units="cm"/>
      <inkml:brushProperty name="height" value="0.08571" units="cm"/>
    </inkml:brush>
  </inkml:definitions>
  <inkml:trace contextRef="#ctx0" brushRef="#br0">102 0 6440,'0'21'19,"0"-1"1,0 2 0,0 5 1,0 5-1,0 11 1,0 4 5,0 7 0,0 5 1,0 1-1,0 3-26,0 5 1,0-3 0,-2 7-1,-3-2 2,-1-5 1,-1 5 0,5 0 0,-3 0-21,-2 0 0,1-3 0,6-6 0,0 2-50,0 5 1,-3-12-1,-1 5 1,-3-5-51,3-4 0,1 4 1,3-9-1,-2-2 118,-5-2 0,5-5 0,-5-4 0,-4 4 0,0-6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643"/>
    </inkml:context>
    <inkml:brush xml:id="br0">
      <inkml:brushProperty name="width" value="0.08571" units="cm"/>
      <inkml:brushProperty name="height" value="0.08571" units="cm"/>
    </inkml:brush>
  </inkml:definitions>
  <inkml:trace contextRef="#ctx0" brushRef="#br0">102 1 7523,'-2'29'0,"-3"5"-278,-1 4 0,-1 5 0,5 2 0,-3 4 386,-2 3 1,1 2-1,6 7 1,-3-2-22,-3-5 1,3 4 0,-3-4 0,3 2-27,3-1 1,-6 1 0,-1-9 0,2-2-74,3-2 0,2-3 0,-2-1 0,-3-6-100,-1-6 1,-1 3 0,7-3 144,0-2-33,0-3 0,0-2 0,0 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884"/>
    </inkml:context>
    <inkml:brush xml:id="br0">
      <inkml:brushProperty name="width" value="0.08571" units="cm"/>
      <inkml:brushProperty name="height" value="0.08571" units="cm"/>
    </inkml:brush>
  </inkml:definitions>
  <inkml:trace contextRef="#ctx0" brushRef="#br0">122 0 8198,'-7'27'-99,"0"3"0,3 1 86,2 5 0,2 9 0,0 5 0,-3 2 143,-3 4 0,3 0 0,-6 0 0,3-4-74,-1-2 1,-7-1 0,8-4 0,1 0-76,3-6 0,-5 1 1,0-8-1,3 1 19,1 1 0,-6 0 0,-2 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5.342"/>
    </inkml:context>
    <inkml:brush xml:id="br0">
      <inkml:brushProperty name="width" value="0.08571" units="cm"/>
      <inkml:brushProperty name="height" value="0.08571" units="cm"/>
    </inkml:brush>
  </inkml:definitions>
  <inkml:trace contextRef="#ctx0" brushRef="#br0">21 0 6642,'-12'0'1832,"3"0"0,12 0-1506,3 0 0,-1 0-108,8 0 0,-6 7-134,7 0 0,-1 2 66,7-3 1,1-3-97,-1 3 0,0-1 0,0-1-9,1 3 1,-8 7-1,1-8-121,1-1 1,-3-3-1,1-2 42,3 0 0,2 0 16,2 0 1,1 0 43,-1 0 0,0 0 26,0 0 1,1 0 12,-1 0 1,-7 0 0,1 0-13,2 0 0,-5 0-105,2 0 0,1-7 0,6 1-150,0 1 1,1-4-1,-1 0-475,0-2 1,-6 6 0,-1-1-1802,3 3 2478,-7-6 0,9 7 0,-16-5 0,5 14-1129,-5-5 2095,-2 16-551,0-15 1,0 3 467,0-12 1,3 3 294,3-3-439,-3 3-569,15 3 1,-14 0-171,10 0 0,-1-9 0,7-2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6.437"/>
    </inkml:context>
    <inkml:brush xml:id="br0">
      <inkml:brushProperty name="width" value="0.08571" units="cm"/>
      <inkml:brushProperty name="height" value="0.08571" units="cm"/>
    </inkml:brush>
  </inkml:definitions>
  <inkml:trace contextRef="#ctx0" brushRef="#br0">21 143 7143,'-11'0'2134,"2"0"-1810,27 0 0,-5 0-191,14 0 0,-4 0 0,-3 0 0,0 0-54,0 0 0,1 0 0,-1 0 0,0 0-92,0 0 1,1-7 0,-1 0 0,0 3-47,0 1 1,8-3-1,-1-1 1,-3 2 73,-1 3 0,4-5 0,0 1 1,-2-1-18,-3-2 1,5 7 0,0-5 0,-2 5 14,-3 2 1,-1 0 0,-1 0-1,0 0-19,1 0 0,-1 0 0,0-3 0,0-1 11,1-3 0,-1 0 0,0 7 1,0 0-12,1 0 1,1 0 0,3-2 0,2-2 15,-2-3 1,4 0 0,-2 7 0,0-2-4,2-5 0,-6 5 0,6-5 0,-2 5-28,0 2 0,0 0 0,-7 0 0,1 0-33,-1 0 0,0 2 0,3 3 23,4 1 0,2 1 0,5-5 1,-7 3 31,-5 2 0,-1-1 0,-1-6 1,2 0 64,5 0 0,-4 0 0,4 0 0,-5 0 20,-1 0 1,-1 0 0,2 0 0,3 0-37,2 0 0,0 0 0,-6 0 0,-1 0-57,0 0 0,7 0 0,0 0 0,-2 0-9,-3 0 0,-1 0 1,-1 0-1,0 0 87,0 0 0,1 0 0,1 0-24,5 0 1,2 0 0,5 0 0,-7 0 50,-4 0 1,-3 0-1,0 0 1,1 0-62,-1 0 1,-7 0-1,1 0 1,2 0-6,2 0 1,2 0-1,0 3 11,0 3 0,-6-3 0,-1 3 0,3-3 32,2-3 1,2 0-1,1 0 1,-1 0 34,0 0 0,-6 0 0,-1 0 0,3 0-48,2 0 0,2 0 1,1 0-40,-1 0 1,0 0 0,0 0-5,1 0 1,-8 0-1,1 0 1,1 0 84,3 0 0,-4 0 1,-1 0-1,3 0-25,2 0 0,2 0 1,1 0-1,-1 0-117,0 0 1,1 0 0,-1 0 0,0 0-78,0 0 1,3 0 0,2 0 47,2 0 0,0 0 0,-7 0 1,0 0-422,0 0 0,1 6 0,-1 3-192,0 3 1,1-8 0,-1 3 251,0-5 0,7-2 1,0-2 427,-2-5 0,-3-4 0,-1-9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3.963"/>
    </inkml:context>
    <inkml:brush xml:id="br0">
      <inkml:brushProperty name="width" value="0.08571" units="cm"/>
      <inkml:brushProperty name="height" value="0.08571" units="cm"/>
    </inkml:brush>
  </inkml:definitions>
  <inkml:trace contextRef="#ctx0" brushRef="#br0">41 41 7650,'0'-14'-192,"0"1"556,0 8-164,0-4-130,0 9 0,0 3-2,0 3 0,0 6 0,0 8-62,0 0 1,0 3 0,0 4 0,0 7-9,0 4 0,0 5 0,-3 4 0,-1 7-54,-3 4 0,0 5 0,7 3 0,0 1-28,0-1 0,0-3 0,0-3 1,0 1-84,0 0 0,0-7 0,0-2 1,-2-5 166,-5-9 0,5 3 0,-7-10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4.384"/>
    </inkml:context>
    <inkml:brush xml:id="br0">
      <inkml:brushProperty name="width" value="0.08571" units="cm"/>
      <inkml:brushProperty name="height" value="0.08571" units="cm"/>
    </inkml:brush>
  </inkml:definitions>
  <inkml:trace contextRef="#ctx0" brushRef="#br0">61 0 7924,'0'20'-542,"-2"1"0,-3 1 569,-2 5 0,1-2 0,6 11 0,-3 5-23,-3 4 1,3 11 0,-3-4 0,3 4 80,3 5-85,-9-5 0,7 23 0,-7-7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631"/>
    </inkml:context>
    <inkml:brush xml:id="br0">
      <inkml:brushProperty name="width" value="0.08571" units="cm"/>
      <inkml:brushProperty name="height" value="0.08571" units="cm"/>
    </inkml:brush>
  </inkml:definitions>
  <inkml:trace contextRef="#ctx0" brushRef="#br0">122 41 8255,'0'-12'-1052,"0"1"1400,0 4-161,-9 5 0,4-7-128,-8 9 0,6 9 1,-4 5-22,2 4 0,2 2 1,7 0-51,0 0 1,0-6 0,0-1 0,0 3 57,0 2 0,0 2 0,0 1 1,0-1-21,0 0 0,0 3 0,0 2 0,0 4 6,0 2 0,0-4 0,0 5 1,0-1-40,0 1 1,0-7 0,0 4 0,0-2-1,0 0 1,0 7-1,0-7 1,0-2-3,0-3 1,0 5 0,0 2 0,0 1 2,0-1 0,0 0 1,0-4-1,0 4 3,0 3 0,0-5 0,0 4 0,0-1 2,0-6 1,0 6 0,0-3-1,0-3 25,0-1 0,0 4 0,0 0 1,0 0-15,0 2 0,0-6 1,0 6-1,0-2 4,0 0 1,0 0 0,-2-4 0,-3 1 29,-1 3 0,-1 3 1,7-6-1,0 3-32,0-2 0,0 4 1,0-2-1,0-2-37,0-2 1,0 4-1,0 0 1,0-2-69,0-3 0,0-2 0,0 3 0,0 2 62,0 2 0,0 0 1,0-7-1,-2 2 36,-5 5 0,4-4 1,-3 4-1,3-2 21,3 2 1,-2-5-1,-2 5 1,-3-4-34,2-3 1,3 9-8,2 5 0,0 2 0,0-2 20,0-7 1,0-5 0,0-1-1,0-1 32,0 0 1,0 0 0,0 1 0,0-1-27,0 0 0,0 7 0,0 0 0,0-2-80,0-2 1,0-3 0,0 0-1,0 0-74,0 1 1,0-1 0,0 0 79,0 0 1,7-6 0,0-1 0,-3 3 58,-2 2 1,-2-4 0,0-1 0,0 3-36,0 2 0,0 2 0,0 1 83,0-1 1,0 0-1,0 0-47,0 1 1,0-1 0,0 0-39,0 0 0,0-6 0,0-1-5,0 3 0,3 0 1,1 0-1,3-3-9,-2 3 1,-3 2 0,-2 2 40,0 1 0,0-8 0,0 1 140,0 1 0,0 3-69,0 3 1,0-1-1,0 0-72,0 0 0,0 1 1,0-1-45,0 0 1,0-6-1,0-1 28,0 3 1,0 2 57,0 2 1,0 0 15,0 1 1,-7-1-1,0 0-17,3 1 1,1-1-1,3 0-75,0 0 1,0-6-1,0-1-57,0 3 1,0-5 0,0 3-26,0 2 0,0-5 0,-2 0-93,-5-2 0,5 7 55,-5-3 0,5-1 0,2 1 168,0 3 0,0-7 0,0 9 0,0-7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942"/>
    </inkml:context>
    <inkml:brush xml:id="br0">
      <inkml:brushProperty name="width" value="0.08571" units="cm"/>
      <inkml:brushProperty name="height" value="0.08571" units="cm"/>
    </inkml:brush>
  </inkml:definitions>
  <inkml:trace contextRef="#ctx0" brushRef="#br0">81 1 7568,'-7'13'0,"1"1"-504,1 2 0,1-5 529,-3 2 1,5-6-33,-5 7 1,5-1 24,2 7 0,0 1 115,0-1 0,0-7 0,0 1 104,0 2 1,-3 2-108,-3 2 1,3 0-2,-3 0 0,3-6-14,3-1 0,0 1 45,0 6 1,0 1 0,0-1-38,0 0 1,0 0 0,-2-2 0,-2-2 89,-3-2 1,0-1-529,7 7 0,0 1 110,0-1 1,0-7 0,0 1 5,0 2 1,0-5-328,0 2 526,0 1 0,9 6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367"/>
    </inkml:context>
    <inkml:brush xml:id="br0">
      <inkml:brushProperty name="width" value="0.17143" units="cm"/>
      <inkml:brushProperty name="height" value="0.17143" units="cm"/>
    </inkml:brush>
  </inkml:definitions>
  <inkml:trace contextRef="#ctx0" brushRef="#br0">106 1 8251,'-14'0'-44,"0"0"-57,-2 0 0,4 0 443,-2 0 1,7 0-118,-7 0 0,9 9 0,-2 5 1,5 5-46,2 2 0,0 0 0,0 2 0,2 3 30,5 2 0,-2 9 1,9-2-1,2 5-24,3 2 1,2 0 0,2 0 0,3 2-14,2 5 1,0-5 0,-7 5 0,2-4 11,5-3 0,-4 0 0,6 2 0,-2 3-129,0 2 1,7 9 0,-7-4 0,-2 2 33,-3 0 1,5 4 0,0 6-1,-2-6-143,-3 1 0,5 0 0,0 2 0,0 0 126,2 0 1,-6 0 0,4 0 0,-5 0-40,-2 0 0,0-7 0,0 0 0,0 0-46,0-3 1,-2 6 0,-3-10 0,-2-3-79,2-1 0,3-6 0,2-4 0,0-7-219,0-4 1,0-3 0,0-3 0,0-4-101,0-7 0,-7-4 0,0-3 409,2 0 0,3-19 0,2-4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267"/>
    </inkml:context>
    <inkml:brush xml:id="br0">
      <inkml:brushProperty name="width" value="0.17143" units="cm"/>
      <inkml:brushProperty name="height" value="0.17143" units="cm"/>
    </inkml:brush>
  </inkml:definitions>
  <inkml:trace contextRef="#ctx0" brushRef="#br0">0 0 8175,'0'14'983,"0"0"1,3-9-566,4 2 0,2-2 0,7-1 0,-2 3-20,3-2 1,1 4 0,1 1 0,-3 1-127,-2 6 0,0-6 1,7 3-1,3 0-296,4-2 0,-5 7 1,5-8-1,-2 3-253,2 0 0,-5-7 0,5 5 0,-2-3-798,2-4 0,-5 4 0,5-2 1075,-5-2 0,8-3 0,1-2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9.854"/>
    </inkml:context>
    <inkml:brush xml:id="br0">
      <inkml:brushProperty name="width" value="0.08571" units="cm"/>
      <inkml:brushProperty name="height" value="0.08571" units="cm"/>
    </inkml:brush>
  </inkml:definitions>
  <inkml:trace contextRef="#ctx0" brushRef="#br0">102 1 6317,'-11'13'259,"4"1"0,5-7-194,2 6 1,0-6 0,0 7 15,0 1 1,0 3 0,0 3-46,0-1 1,-2 7 0,-3 0 0,-2 0-3,3 2 1,-1-4-1,1 6 1,-3-1-103,3-6 1,1 6 0,1-3-1,-2-2 60,-3-3 0,0 5 1,7 0-1,0-2-2,0-3 0,0-1 0,0-1 0,-2-2-22,-5-5 0,5 5-220,-5-4 172,5 4 1,4-7 31,5-4 0,-3-5 96,10-2 0,-10 2 0,5 3 51,0 2 1,-6 8-1,6-3-41,0-1 0,-5 5 1,7-7-1,1 0-46,-1 0 0,0 0 0,5-5 0,-2 3-22,1-2 0,6-3 1,3-2-1,3 0-15,-2 0 1,-2 7-1,-1-1 1,3-1 20,2-3 1,2 0-1,-4 3 1,2 2 30,-2-3 0,4-2 0,0-2 0,3 3 3,4 3 0,-5-3 0,3 3 0,0-3-32,-3-3 0,8 0 0,-8 0 1,3 0-7,0 0 1,0 0 0,6 0 0,1-3 8,-1-3 0,1 3 0,-1-3 0,1 3 55,-1 3 0,1-6 0,-1-1 0,1 2 18,-1 3 1,1 2 0,-3 0 0,-2 0-32,-2 0 1,0 0 0,4 0 0,-2 0-11,-2 0 0,0 0 0,6 0 0,1 0-46,-1 0 1,1 0 0,-1 0 0,3-2 60,4-5 0,-4 3 1,7-8-1,-3 1 3,0 0 1,3 0 0,-5-5 0,2 2 17,-2-2 1,5 5 0,-3 0 0,-2 0-10,-2-1 0,-3 6 0,1-6 0,-1 1-9,1 0 1,-1 6-1,1-1 1,-1 3-46,1 3 1,-1 0-1,1 0 1,-3 0-2,-4 0 1,4 0-1,-6 0 1,2 0 12,-1 0 0,-1 0 0,4 0 0,-5 0 9,-1 0 0,3 0 0,-3 0 0,1 0 55,5 0 0,-4-2 1,-1-2-1,1-3 2,-1 2 1,-6 3 0,2 2 0,-2 0-73,2 0 0,-5 0 1,5 0-1,-4 2 38,-3 5 1,7-5 0,0 5 0,0-5-55,3-2 0,-8 0 0,7 0 0,-2 0-15,0 0 0,3 0 0,-6 0 0,3 0 35,-2 0 0,0-6 0,0-1 0,4 2 9,3 3 1,-5 0 0,4-3 0,1-1-35,-1 1 1,-4 3-1,5 2 1,-1 0-32,1 0 0,-8 2 1,6 3-1,-3 1-1,0-1 0,7-1 0,-7 1 1,0 2 71,2-3 1,0-2 0,7-2-1,-2 0-30,2 0 0,2 0 1,1 0-1,-3 0 9,-3 0 0,1-6 1,7-1-1,-3 2-9,-4 3 0,2 2 0,-7 0 0,0 0 13,0 0 0,5 2 0,-4 3 0,-1 2-2,0-3 1,0-2 0,-2 1 0,5 1-24,-1 3 0,8 0 0,-6-7 0,6 0 6,1 0 1,-1 0 0,-3-3-1,-3-1 52,3-3 0,3 0 0,1 7 1,-2-2 39,-4-5 0,2 5 1,-6-5-1,-1 5 4,0 2 0,7 0 0,-4 0 0,1 0-91,1 0 0,0 0 1,4 0-1,-2 0-28,-2 0 1,2 0-1,9 0 1,2 0 20,-2 0 1,-2-7 0,0 1 0,2-1 39,2-2 1,1 7-1,-8-7 1,1 2 44,-1 0 0,1-2 0,1 5 0,3-3-37,3 2 1,-1 1 0,-6-1 0,-1-1-37,1 1 1,-1 3-1,1 2 1,-1 0 18,1 0 0,-1 0 0,1 0 0,-1 2-92,1 5 1,-1-5 0,1 5 0,-1-5 104,1-2 1,6 0 0,1 0 0,-3 0 36,-3 0 1,6-7 0,1-2 0,1 0-19,-1 0 1,5-4-1,-6 4 1,-3 0-7,-3 0 1,-1 2 0,-1 7 0,1-2-59,-1-5 0,-6 5 0,-2-5 0,-3 5-44,-4 2 0,4 0 0,-2 0 1,0 0-44,2 0 1,-6 2-1,6 3 1,-2 1 77,0-1 1,7-3 0,-5-2-1,3 0 78,4 0 1,-7 0 0,0 0 0,-2 0 29,0 0 1,7 0 0,-7 0 0,0 0-66,2 0 1,-6 0 0,4 0 0,-5 2-36,-1 5 1,6-5-1,0 5-62,-2-5 32,-3-2 0,5 3 0,0 1 1,-2 3-4,-3-3 0,-1 1 0,-1-1 0,0 3 57,0-2 0,1-3 0,-1-2 0,0 0 99,1 0 0,-1 0 1,0 0-1,0 2-46,1 5 0,-1-5 1,0 5-1,0-5-42,1-2 0,-1 0 1,0 0-1,0 0-65,1 0 1,-1 0-1,0 0 1,0 0-146,1 0 182,8 0-60,-6 0 1,6 0 45,-9 0 0,0 0 1,1 0-1,-1 0 15,0 0 1,0 0 0,1 0 55,-1 0 1,0 0-1,0 0 1,1 0-12,-1 0 0,0 0 0,0 0-62,1 0 1,-1 0-1,0 2-66,1 5 0,-1-5 0,0 5 42,0-5 0,-2 1 0,-2 1 1,-2 3 61,1-3 1,3-1 0,3-3 33,-1 0 0,0 0 0,0 0 2,1 0 1,-1 0-1,0 0 63,1 0 1,-8 0-116,1 0 1,-1 0-56,7 0 1,-6 6 29,-1 1 0,1 0 1,6-7 178,0 0 1,1 0-1,-1 0-6,0 0 1,-6 0 0,-1-2-179,3-5 1,2 5-69,2-5 1,0 5-21,1 2 0,-8 0-324,1 0 0,-7 6-581,6 1 0,-6 0-274,6-7 1293,-8 0 0,13 0 0,-7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2.385"/>
    </inkml:context>
    <inkml:brush xml:id="br0">
      <inkml:brushProperty name="width" value="0.08571" units="cm"/>
      <inkml:brushProperty name="height" value="0.08571" units="cm"/>
    </inkml:brush>
  </inkml:definitions>
  <inkml:trace contextRef="#ctx0" brushRef="#br0">41 1 8018,'-11'0'-731,"2"0"0,2 2 540,0 5 198,1-5 0,6 10 397,0-6-223,9-3 1,-7 8-1,7-7-65,0 3 1,-7 2 0,7-4-68,0 1 1,-4 1 0,8-7 0,3 0-40,2 0 1,2 0 0,1 0-1,1 0-5,5 0 0,-4 0 1,6 0-1,-2 2-6,0 5 1,2-5 0,-4 5-1,4-5-31,3-2 1,2 0 0,6 0-1,-2 0-18,-4 0 0,4 0 1,-4 0-1,2 3 56,-2 3 1,4-3 0,-6 3-1,2-1 38,-1 2 0,1-5 0,7 7 0,-1-2-29,1-1 1,-1 1-1,3-7 1,2 0 2,2 0 1,1 0 0,-6 0 0,3 0 28,3 0 1,-1 0 0,-7 0 0,-1 0 16,-5 0 0,4 0 1,-4 0-1,2 0-10,-3 0 1,6 0 0,-6 0 0,3 0-12,-2 0 1,4 0-1,-4 0 1,5 0-51,1 0 1,1 0 0,-1 0-1,1 0-7,-1 0 1,1-2 0,-1-3 0,1-1 39,-1 1 1,8-4-1,-1 2 1,-2 3 93,-2 2 0,4 2 0,0 0 1,1 0-56,1 0 1,-4 0-1,7 0 1,-3 0-41,-4 0 0,5 0 0,0-3 0,-1-1 0,1-3 1,4 0 0,-7 7 0,0 0-28,3 0 0,-8-2 0,6-2 0,-5-3 19,-3 2 1,7 3 0,1 2 0,-3 0-6,-3 0 0,6 0 0,-1 0 0,0 0 2,3 0 0,-7 0 1,6 0-1,-2 0-20,1 0 1,1 0 0,-4 0 0,3 0 26,-3 0 0,-3 0 0,-1 2 0,-1 3-21,1 2 0,2-1 0,2-6 0,2 3-1,-2 3 0,0-3 0,0 3 0,2-3-4,-2-3 1,5 0 0,-3 0 0,1 0-4,1 0 1,-4-3 0,7-3 0,0-6-4,-1 1 0,-5-5 1,1 7-1,-4-2 81,-3-5 1,7 7 0,1 3 0,-3 3-13,-3 3 0,-3 0 0,-3 0 1,-2 0-43,2 0 1,-5 0-1,1 0 1,-3 3-6,-4 3 0,4-3 1,0 3-1,0-3 27,1-3 0,4 0 0,-5 0 0,2 0 14,5 0 0,-4 0 0,2 0 0,-1 0-17,-1 0 1,6 6-1,-4 1 1,4-2-52,3-3 1,-1-2 0,-1 2-1,-3 3-23,-3 1 1,1 8 0,7-5 0,-3 0-34,-4 0 0,4 0 0,-4-5 0,4 3 72,3-2 0,-1-3 1,3-2-1,2 0-13,2 0 1,1 0-1,-8 0 1,3 0 113,4 0 1,-4-2-1,4-3 1,-4-2-84,-3 3 0,1 2 1,0 2-1,-1 0-17,1 0 1,-1 0 0,1 0 0,-1 0-6,1 0 0,-1 0 1,1 0-1,-1 0-2,1 0 0,2 0 0,2 0 0,2 0-7,-2 0 1,4 0 0,-1 0 0,-1 0 66,3 0 1,-8 0 0,6 0-1,-6 0-47,-1 0 0,6 0 0,1 2 0,-3 2-8,-3 3 0,6 0 1,-1-7-1,-2 0-30,-2 0 0,4 0 0,3 0 0,-1 0 57,1 0 0,-1 0 0,-4 2 0,2 3 11,-2 1 1,5 1 0,-3-5-42,-2 5 3,-2-5 269,-2 16 0,-1-15-510,10 6 276,-8-9-127,8 0 144,0 9 15,-8-7-19,17 7-709,-7-9 488,-1 0 200,8 0-182,-16 0-55,6 0 223,-8 0-41,-1 0 33,-8 0 1,4 7-1,-7-1 1,0-1 112,1-3 1,-3 5 0,-5 2 0,3 0-4,2 0 1,2-2 0,-4-7-1,2 0-118,-2 0 0,4 0 1,0 0-1,1 0 105,-1 0 0,7 0 1,-5 0-1,3 0-134,0 0 1,-7-3 0,5-1 0,-3-3 75,-4 3 1,-1-5-1,1 2 1,2 2-22,-2 3 0,-3 0 0,-1-3 0,-1-1 29,0 1 1,0 3-1,1 2-14,-1 0 0,0-7 1,1 0 31,-1 3 0,0 2 0,0 2-62,1 0 0,-8 0-354,1 0-591,-10 0 309,14 0 1,-16 2 0,5 5 628,-5 6 0,-20 5 0,-4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4.843"/>
    </inkml:context>
    <inkml:brush xml:id="br0">
      <inkml:brushProperty name="width" value="0.08571" units="cm"/>
      <inkml:brushProperty name="height" value="0.08571" units="cm"/>
    </inkml:brush>
  </inkml:definitions>
  <inkml:trace contextRef="#ctx0" brushRef="#br0">1 102 7028,'2'-12'269,"5"6"1,4 3-150,9 3 1,1 0-1,-1 0-14,0 0 0,1 0 0,-1-2 0,0-2-29,0-3 1,1 0-1,-1 7 1,2 0-30,5 0 1,-2-7 0,7 1 0,-1-1-18,1-2 1,1 7-1,6-5 1,-3 2-79,-2-1 1,-1 3-1,8-3 1,-3 3 34,-4 3 1,4 0-1,-4 0 1,2 0-4,-2 0 0,4 3 0,-6 1 0,1 3 18,1-3 0,-7 5 0,5-2 0,-1 0-8,1 2 1,-1-7 0,5 5 0,-2-5 3,2-2 0,-4 0 0,1 0 1,1 0 26,-2 0 1,6 0 0,-4 0 0,2 0-16,-3 0 0,6 7 0,-5 0 0,4-3 28,2-2 0,-6 5 1,0 0-1,0-3 7,-3-1 1,5 3 0,-7 1 0,1-2-22,-1-3 0,7-2 0,-4 0 1,1 0-35,1 0 1,0 0 0,9 0 0,2 0 12,2 0 0,0 0 0,-4 0 0,2 0 24,2 0 1,3 0 0,-5 2 0,4 3 16,3 1 1,-4 1-1,3-5 1,-1 3 15,-5 2 1,-2 2 0,-3-5-1,1 3-22,-1-3 1,1-1-1,-1-3 1,1 0-21,-1 0 1,8 0 0,-1 0 0,-2 0-22,-2 0 0,-3 0 1,1 0-1,-1 0 5,1 0 1,6 0-1,0 2 1,-2 2 57,-2 3 1,-2 0-1,2-7 1,2 0-7,2 0 0,0 0 0,-4 0 1,2 0 17,2 0 0,0 0 1,-4 0-1,5 0-70,6 0 0,-3-7 0,1-2 0,0 0-11,0 0 0,-5 2 1,5 5-1,-3-2 31,-4-3 1,5 0-1,-3 5 1,-2-3 21,-2-1 1,-2-1-1,-1 7 1,1 0 8,-1 0 0,1 0 0,-1 0 0,1 0-52,-1 0 0,1-7 0,-1 0 0,1 3-62,-1 2 0,8 2 0,-1 0 0,0 0 48,3 0 0,-5 0 1,7 0-1,-3 0 9,-4 0 1,5 0-1,-3 0 1,-2 0 78,-2 0 0,-3 0 1,1 2-1,-1 2-38,1 3 1,-1 0-1,3-7 1,2 0-15,2 0 1,3 7-1,-5-1 1,5-1-47,1-3 0,-3-2 0,6 0 1,0 0 33,-3 0 0,6-7 0,-8 1 0,3 1 30,4 3 1,1-5-1,-1 0 1,-2 1 0,2-3 1,-4 6 0,0-3-1,0 1-6,-1-2 1,1 5-1,2-5 1,-6 5-38,-6 2 1,-1 0 0,-1 0 0,1 0-10,-1 0 0,1 0 0,-1 2 1,1 3-3,0 2 1,-1 2 0,1-5 0,1 3 17,6-3 0,-3-1 1,6-3-1,1 0 38,0 0 1,-7 0 0,2 0 0,-2 0-22,3 0 0,-6 0 1,6 0-1,-5 0-8,-3 0 1,1 0 0,-1 0 0,-2 0-9,-4 0 1,11 0-1,-4 0 1,2 0-25,-1 0 0,1 0 0,2 0 0,5 0-5,1 0 1,1 0 0,4 0 0,-4-3 4,-2-3 0,4 3 0,-7-6 0,0 3 86,3-1 1,-7 0 0,4 5 0,-6-3-28,-8-1 0,3-1 0,-6 7 0,1 0-46,5 0 1,-4 0 0,1 0 0,3 0-33,3 0 1,1 0-1,1 0 1,-3 0-16,-4 0 1,4-2-1,-4-3 1,4-2 8,3 3 139,-10 2-116,8 2 1,-10 0 88,5 0 0,4 0 0,-7 0 0,1 0-5,-5 0 0,-5 0 0,1 0 0,2 0-57,2 0 0,0 0 0,-7 0 0,0 0-73,1 0 0,-1 0 1,0 0-1,0 0 13,1 0 1,-1-3 0,0-1-14,0-3 19,-8 0 106,-3 7-79,0 0 0,-7 3 0,7 1-69,0 3 0,-7 2-101,5-2 1,-5-3 17,-2 10 1,2-10-301,5 3 0,-2-5-712,8-2 542,-8 0 640,4 0 0,-9 9 0,0 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2.766"/>
    </inkml:context>
    <inkml:brush xml:id="br0">
      <inkml:brushProperty name="width" value="0.08571" units="cm"/>
      <inkml:brushProperty name="height" value="0.08571" units="cm"/>
    </inkml:brush>
  </inkml:definitions>
  <inkml:trace contextRef="#ctx0" brushRef="#br0">0 1 9238,'0'11'-237,"9"7"0,-7-16 0,7 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359"/>
    </inkml:context>
    <inkml:brush xml:id="br0">
      <inkml:brushProperty name="width" value="0.08571" units="cm"/>
      <inkml:brushProperty name="height" value="0.08571" units="cm"/>
    </inkml:brush>
  </inkml:definitions>
  <inkml:trace contextRef="#ctx0" brushRef="#br0">102 79 7935,'-9'11'0,"7"1"0,-5-6-33,5-3 0,-5 15 175,0-5 1,1-2 34,6 3 0,0-7-81,0 6 0,-3 1 1,-1 6-17,-3 0 0,0-6 0,7-1 0,0 3-129,0 2 0,-7-5 0,1 1 1,1 2 58,3 2 0,2 2 1,0 0-17,0 1 0,0-1-40,0 0 1,-7 0 52,0 1 1,1-1 11,6 0 37,0-9 17,0-2 95,0-9-73,0 0-39,0-9 0,0-2-13,0-9 0,0 6 0,0 1-18,0-3 1,0 5 0,2 0 0,2-1-2,3 1 0,0-2 0,-7-8-1,0 1 0,0 0 1,2 0 28,5-1 1,-5 1 0,7 0-27,0-1 0,-7 8 0,5-1 1,-2 1 2,2 2 1,-5-7 0,7 6 19,0 1 1,-5-7-1,8 5-46,-3-5 1,4 4-1,-4 3 1,0 0-47,0-1 1,7 6 51,-3-8 0,5 3 1,3-3 16,-1 8 0,-7 1 4,1-2 0,-1 5 45,8-5 1,-10 7-1,-2 5-47,0 2 0,-5 6 0,8-4-9,-3 2 1,-3-4-1,-3 4 3,3-2 0,-3 7-39,3-2 0,-3 4 0,-3 2 20,0 0 1,0-6-2,0-1 1,-3-2 0,-1 5-1,-5-5-45,-2-2 0,4 5 1,-4-5-1,-1 0-56,1 0 0,4 0 1,-6-5-53,-3 3 1,-2 7 121,-2-8 1,0 1 30,-1-7 0,8 0 52,-1 0 98,10 0-124,-5 0-30,9 0 0,0-2 0,2-3 3,5-1 0,4-1-10,9 7 1,1 2 7,-1 5 0,0 4-22,0 10 1,1-1 14,-1 0 1,-7-2-1,-1-2 1,-1-5 3,0-2 1,-6 7 33,1-3 0,3-1 0,-2 1 14,-2 3 1,-3-5 0,-4 0-1,-3 1-30,-2-1 1,-8 0 0,3 5 0,-1-5 5,-1-2 0,1 7-21,-7-3 1,-1-4 0,1-2-111,0-5 0,6-2 0,1 0-101,-3 0 1,5 0 0,0-2-414,2-5 0,2-4-354,7-9 979,0 0 0,9-1 0,2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924"/>
    </inkml:context>
    <inkml:brush xml:id="br0">
      <inkml:brushProperty name="width" value="0.08571" units="cm"/>
      <inkml:brushProperty name="height" value="0.08571" units="cm"/>
    </inkml:brush>
  </inkml:definitions>
  <inkml:trace contextRef="#ctx0" brushRef="#br0">162 1 7855,'-11'0'1283,"0"2"-1009,4 5 1,5 4-30,-5 9 1,-2-6 0,2-1-188,3 3 0,-1 2 1,1 2-1,-3 1-123,3-1 0,-5 0 0,2 1 0,0-1-55,-2 0 0,7 0 0,-7 1 0,2-1 55,0 0 0,-2 0 0,5 1 0,-3-1 39,3 0 1,1 0 29,3 1 0,0-1 15,0 0 0,3-9 0,3-4 8,8-5 0,4-2 0,2 0-13,0 0 0,1 0 1,-1 0-1,0 0-11,0 0 1,-6 0 0,-1 0 5,3 0 0,2 0 0,3 0-704,-1 0 0,0 0-197,0 0 1,-6 0 891,-1 0 0,-8 9 0,4 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170"/>
    </inkml:context>
    <inkml:brush xml:id="br0">
      <inkml:brushProperty name="width" value="0.08571" units="cm"/>
      <inkml:brushProperty name="height" value="0.08571" units="cm"/>
    </inkml:brush>
  </inkml:definitions>
  <inkml:trace contextRef="#ctx0" brushRef="#br0">19 82 7655,'-12'0'738,"6"0"-433,12 0 0,-1 0 0,8 0-311,3 0 1,2 0-1,3 0 1,-1-2-204,0-5 1,0 5 0,1-7 0,-1 2-145,0 0 353,0-9 0,1 5 0,-1-9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422"/>
    </inkml:context>
    <inkml:brush xml:id="br0">
      <inkml:brushProperty name="width" value="0.08571" units="cm"/>
      <inkml:brushProperty name="height" value="0.08571" units="cm"/>
    </inkml:brush>
  </inkml:definitions>
  <inkml:trace contextRef="#ctx0" brushRef="#br0">21 0 7621,'-12'0'867,"3"3"0,12 1 0,3 3-537,8-3 1,4-1-1,2-3 1,0 0-282,1 0 0,-1 0 1,0 0-1,0 0-535,1 0 1,-1 0 0,2 0 0,3 0-1394,2 0 1879,0 0 0,3-9 0,1-3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
    </inkml:context>
    <inkml:brush xml:id="br0">
      <inkml:brushProperty name="width" value="0.08571" units="cm"/>
      <inkml:brushProperty name="height" value="0.08571" units="cm"/>
    </inkml:brush>
  </inkml:definitions>
  <inkml:trace contextRef="#ctx0" brushRef="#br0">244 1 7893,'-11'0'1284,"2"2"-1013,9 5 1,0-3-191,0 10 0,0-7 0,-3 4 0,-1 0 46,-3 0 0,-6 3 0,4 6 0,0 0-221,0 1 1,-7 6-1,5 2 1,-3 0-29,1 1 1,-1-1 0,-4-4 0,2 2-33,3-3 0,2 1 0,-5 0 57,2 2 0,10 7 84,-3-7 1,5 0 39,2-7 0,2-9 0,5-4-24,6-5 0,5-2 0,3 0 0,-1 0 108,0 0 1,0 0-1,3 0 1,2 0-57,2 0 1,0-2-1,-7-2 1,0-3-220,1 2 1,-1 3-1,0 2-339,0 0 0,1 0 0,-1 0 503,0 0 0,0 0 0,1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247"/>
    </inkml:context>
    <inkml:brush xml:id="br0">
      <inkml:brushProperty name="width" value="0.08571" units="cm"/>
      <inkml:brushProperty name="height" value="0.08571" units="cm"/>
    </inkml:brush>
  </inkml:definitions>
  <inkml:trace contextRef="#ctx0" brushRef="#br0">30 102 7918,'-20'0'970,"11"0"-646,9 0 1,11 0 0,14 0 0,2 0-196,-2 0 1,6 0-1,1-3 1,2-1-299,-1-3 0,-1-2 0,4 5 0,-5-3-370,-1 2 1,-1-4-1,-4 0 539,2-2 0,0-2 0,-7-8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975"/>
    </inkml:context>
    <inkml:brush xml:id="br0">
      <inkml:brushProperty name="width" value="0.17143" units="cm"/>
      <inkml:brushProperty name="height" value="0.17143" units="cm"/>
    </inkml:brush>
  </inkml:definitions>
  <inkml:trace contextRef="#ctx0" brushRef="#br0">336 40 8330,'-14'-11'1440,"3"1"-826,1 1 1,1 7-255,2-5 1,-2 7 0,-8 4 0,3 6-144,-2 1 1,4 3 0,1 7 0,-1 0-119,0 0 0,-2 3 0,-4 1 0,1 6-53,3 1 0,3-4 0,-6 7 1,6 3-64,1 1 1,-4 3 0,5 0 0,0 0 79,-1 0 1,-4 3 0,7 1 0,3 3 38,1-2 0,3-3 0,0 1 0,0-1-18,0-2 1,0 5-1,0-15 1,3 1-5,4-5 1,-3 2-1,10-4 1,3-5-19,1-5 1,3-9-1,3 5 1,1-3-141,3-4 1,3-3 0,-6-4-1,6-3-324,1-2 0,-4-9 0,5 2 1,0-7-253,-1-7 0,1 2 0,4-6 0,-2 1-1796,3 6 2450,-8-8 0,10 10 0,-8-8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465"/>
    </inkml:context>
    <inkml:brush xml:id="br0">
      <inkml:brushProperty name="width" value="0.08571" units="cm"/>
      <inkml:brushProperty name="height" value="0.08571" units="cm"/>
    </inkml:brush>
  </inkml:definitions>
  <inkml:trace contextRef="#ctx0" brushRef="#br0">30 1 7874,'-21'0'1446,"12"2"-1085,9 5 1,9-5 0,12 5 0,-1-5-306,0-2 1,0 0-1,1 2 1,1 3-289,5 1 1,-4 1 0,6-7 0,-2 0 231,0 0 0,9 9 0,-4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7.163"/>
    </inkml:context>
    <inkml:brush xml:id="br0">
      <inkml:brushProperty name="width" value="0.08571" units="cm"/>
      <inkml:brushProperty name="height" value="0.08571" units="cm"/>
    </inkml:brush>
  </inkml:definitions>
  <inkml:trace contextRef="#ctx0" brushRef="#br0">122 223 6946,'-9'21'442,"7"6"1,-5 0-1,3-2-338,-3-3 0,3 1 0,-8 1 0,3 3-10,5-2 0,-5-2 0,2-1 0,0 1-302,-2-3 1,7 5-1,-7-12-2,0 5 14,7-7 188,-7-2 1,9-18 0,0-4-1,0-5 43,0-2 0,0-7 0,2-3 0,3-1 0,1-5 1,10-2 0,-2-3-1,4 3 25,2 4 0,0-2 0,0 7 1,1-1 92,-1 1 1,7 2-1,2 7 1,0 2 30,1 4 0,3-4 1,-3 7-1,-1-2-3,0-1 0,-2 10 1,-4-3-45,4 5 0,-5 2 1,5 0-1,-6 2-148,-8 5 0,3-3 0,-9 10 0,-1 1-79,3 3 0,-6 3 1,3-1-1,-3 0 17,-3 0 0,-3 1 0,-3-1 0,-6 0-108,1 0 1,-7-2 0,5-2-1,-5-2-22,-3 1 1,-6 1 0,0 0-1,3-5 8,1-2 1,10 0-1,-1-4 208,-2 2 1,5-1-187,-3-6 340,10 0 1,-3 0 164,14 0 0,2 3 0,7 1 0,-3 5-85,3 2 0,-5-4 0,3 7 0,2 1-137,2 3 0,0-4 0,-3-1 0,-1 3-63,2 2 1,-1 2 0,-1 1 0,-5-1-644,0 0 1,-5-6 595,10-1 0,-1 1 0,8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8.886"/>
    </inkml:context>
    <inkml:brush xml:id="br0">
      <inkml:brushProperty name="width" value="0.08571" units="cm"/>
      <inkml:brushProperty name="height" value="0.08571" units="cm"/>
    </inkml:brush>
  </inkml:definitions>
  <inkml:trace contextRef="#ctx0" brushRef="#br0">102 0 7897,'-12'0'-1228,"3"0"1575,9 0 109,0 0 0,0 9 0,0 5-456,0 4 0,0 2 0,0 2 0,0 3 2,0 2 1,0 9 0,0 0 0,-2 7 1,-5 4 0,5 3 1,-7-5-1,2 4-50,1 3 0,-3-5 0,4 5 0,-2-2-126,3-5 1,2-2-1,2-3 1,0 1-289,0-1 460,0-8 0,-9 6 0,-3-6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397"/>
    </inkml:context>
    <inkml:brush xml:id="br0">
      <inkml:brushProperty name="width" value="0.08571" units="cm"/>
      <inkml:brushProperty name="height" value="0.08571" units="cm"/>
    </inkml:brush>
  </inkml:definitions>
  <inkml:trace contextRef="#ctx0" brushRef="#br0">122 52 7772,'-2'-11'-491,"-3"2"631,-1 0 1,-1 4 297,7-8-237,0 8 0,-2 5-43,-5 14 0,5 4 0,-5 2-58,5 0 1,2 7 0,-3 3 0,-1-1-55,-3 0 0,0 7 0,7-2 0,0 4 36,0 3 0,0-1 0,0 1 0,0-3-105,0-4 0,-7 4 0,1-6 0,1 1 79,3 1 1,2-2-1,0 4 1,0-2-87,0 2 1,0 2 0,0 2 0,0 1-112,0-1 1,0 1 0,0 0-1,0-1-20,0 1 1,0-1-1,0 1 1,-2-1-149,-5 1 1,5-3-1,-5-2 1,5-4-271,2-3 0,0 0 579,0-2 0,-9-4 0,-3 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870"/>
    </inkml:context>
    <inkml:brush xml:id="br0">
      <inkml:brushProperty name="width" value="0.08571" units="cm"/>
      <inkml:brushProperty name="height" value="0.08571" units="cm"/>
    </inkml:brush>
  </inkml:definitions>
  <inkml:trace contextRef="#ctx0" brushRef="#br0">224 38 7893,'0'-20'45,"0"9"0,-3 4 0,-1 14 32,-3 6 1,-7 5 0,5 5 0,0 2 12,0 2 0,-4 9 0,6-2 1,3 4-26,1 2 1,-3 8-1,-1 1 1,2 3-60,3 4 0,2 1 1,0-1-1,0-2-53,0 2 1,0 0 0,0 1-1,0-3-54,0 2 0,0 0 1,0 1-1,0-6 56,0-1 1,0 4 0,-2-4-1,-3-1-102,-1 1 1,-3 6 0,4-4-1,-2 2-92,3 0 1,-7-2-1,-1 4 1,-1-4-429,-1-3 667,10-2 0,-14-6 0,7-1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0.619"/>
    </inkml:context>
    <inkml:brush xml:id="br0">
      <inkml:brushProperty name="width" value="0.08571" units="cm"/>
      <inkml:brushProperty name="height" value="0.08571" units="cm"/>
    </inkml:brush>
  </inkml:definitions>
  <inkml:trace contextRef="#ctx0" brushRef="#br0">183 0 7596,'-12'3'251,"6"3"1,1-1 0,0 8 0,-1 3-139,1 2 1,1 2-1,-1 3 1,-2 2-1,3 2 1,-5 9 0,2 0 0,0 7 4,-2 4 0,7 2 0,-5-1 0,5 4-25,2-1 0,-7 8 0,1-7 0,1 2-50,3 0 0,2-3 0,0 6 1,-2-3-73,-5 2 1,5-4 0,-5 0 0,5-1 18,2 1 0,0-7 0,0 3 0,0-6-239,0-1 1,0-1 0,0-1 0,0-3 111,0-3 1,0-6 0,0 5-1,0 0 62,0-1 1,0-6-1,0 4 1,0-2 15,0 0 1,0 2 0,-3-4 0,-1 2 41,-3-2 1,0-3 0,5-1 0,-2-1 9,-3 0 1,0 1-1,7-1-136,0 0 0,0 0-48,0 1 0,0-1 13,0 0 199,0 0-108,0 1 48,0-10 0,0-4 15,0-14 0,0 2 0,0-8-51,0-3 1,0-2 0,0-2-1,0 0-70,0-1 0,7-1 0,0-5 0,-3-7 19,-2-4 0,5-3 1,0-2-1,0-2 126,2-2 0,2-9 0,9 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2.048"/>
    </inkml:context>
    <inkml:brush xml:id="br0">
      <inkml:brushProperty name="width" value="0.08571" units="cm"/>
      <inkml:brushProperty name="height" value="0.08571" units="cm"/>
    </inkml:brush>
  </inkml:definitions>
  <inkml:trace contextRef="#ctx0" brushRef="#br0">122 91 7359,'0'-21'0,"0"1"-1322,0 0 1662,0 0 0,0 11 0,0 9-162,0 11 0,0 9 0,0 5 1,0 4 6,0 3 0,0 1 1,0 8-1,0-1-38,0 1 0,0 0 0,0 1 0,-3 3-88,-3 3 1,3-1 0,-3-4 0,3 2-52,3 2 0,0 3 0,0-5 0,0 2-34,0-2 0,0-2 1,-2-3-1,-2 1-14,-3-1 0,0 1 1,7-3-1,0-2 17,0-2 0,-2 0 1,-3 6-1,-1-2-82,1-4 0,1 4 0,-1-6 0,-2 2-39,3 0 0,2-10 0,2 3 0,0-4-50,0-3 0,0 0-710,0 1 747,0-10 0,-7 7 110,0-5 0,-2-1-89,2 1 152,5-8 0,-7 1 0,9-12 1,0-8-10,0-4 0,0-2 0,0 0 0,2-1-52,5 1 0,-2-9 0,6-3 0,-2-1-25,-5-1 0,5 2 1,-2-4-1,-2 2 80,-3-2 1,5 5 0,-1-1 0,-1 3 15,-3 4 0,-2-4 0,0 2 1,0 0 147,0-2 1,0 6 0,0-4-20,0 5 0,0 1 1,0 1 47,0 0 0,0 6 28,0 1 1,0 11-91,0 2 1,0 9-1,-2 11 1,-3 0-20,-1 0 0,-1 3 0,7 2 0,0 4-29,0 3 0,-7-5 0,0 6 0,3 3-29,2 3 1,2 1-1,0 1 1,0-3-50,0-4 1,0 9 0,0-7 0,0 0-90,0 2 0,0-7 0,0 1 1,0-3-32,0-4 0,0-3 0,0-1 0,0-1-134,0 0 1,0-6-315,0-1 280,0-8 1,6 2 127,1-14 0,0-4 0,-7-10 0,0 1 36,0 0 1,7-7 0,-1-3-1,-1 1 39,-3 0 1,-2-7-1,0 4 1,0 1 77,0 4 0,0-2 0,0 2 0,0 2 209,0 2 0,0 3 72,0 0 0,0-1-67,0 1 1,0 0 84,0 0-193,0 8 1,0 12-1,0 14 1,0 4-12,0 2 1,-7 7 0,1 2 0,1 1-18,3-1 1,2 5 0,-2-5 0,-3 0-107,-2 1 1,1-3-1,6-5-139,0 5 1,0-4-585,0 4 612,0-14 1,0-6 0,0-14 0,0-6-11,0-5 1,0-5-1,0-2 1,0-2 26,0 3 0,0-8 0,0-2 0,0-2 92,0 2 1,6-4 0,1 4 0,-2-2 81,-3 3 0,-2-3 0,0 9 0,2 2 24,5 2 0,-5 3 164,5 0 0,-5 6 14,-2 1 1,0 6 4,0-6 0,0 10-139,0 3 1,0 3 0,0 12 0,0 6-16,0 3 0,-2 10 0,-3-5 0,-1 3 63,1 4 1,-4 2 0,2 3 0,3-1-106,2 1 0,-1-1 1,-1-1-1,-3-3-66,3-3 1,1-8-1,3 2 1,0-4-202,0-3 0,0 0-789,0 0 608,0-8 0,0-12 0,0-14 0,0-4 210,0-2 1,7-7 0,0-2-1,-3-3 154,-1-4 0,-1-2 0,2-3 1,3 1-5,-2-1 1,-3 7-1,-2 1 1,0-1 302,0 2 0,0 3 0,0 9 95,0 0 0,0 6-72,0 1-248,0 8 1,-2-2-1,-3 14 1,-2 7 97,3 4 0,2 9 0,2 2 0,-3 2 29,-3 5 0,3 5 0,-3 4 0,3 2-166,3-2 1,-6-4-1,-1-5 1,2-5-116,3-1 1,2 3 0,0-6 0,0-2-91,0-2 0,0-10 183,0 1 0,0-1 0,0 8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3.179"/>
    </inkml:context>
    <inkml:brush xml:id="br0">
      <inkml:brushProperty name="width" value="0.08571" units="cm"/>
      <inkml:brushProperty name="height" value="0.08571" units="cm"/>
    </inkml:brush>
  </inkml:definitions>
  <inkml:trace contextRef="#ctx0" brushRef="#br0">21 81 7717,'0'-20'-715,"0"0"1,0 6 566,0 1 742,0 8-48,0-4-461,0 9 0,0 9 1,0 5-1,0 6-532,0 7 447,0-4 0,-9 15 0,-2-7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3.687"/>
    </inkml:context>
    <inkml:brush xml:id="br0">
      <inkml:brushProperty name="width" value="0.08571" units="cm"/>
      <inkml:brushProperty name="height" value="0.08571" units="cm"/>
    </inkml:brush>
  </inkml:definitions>
  <inkml:trace contextRef="#ctx0" brushRef="#br0">365 21 7806,'0'-11'1708,"-2"2"-1472,-5 9 0,3 0 1,-8 2 109,3 5 0,0-5-342,3 5 0,3-3 1,-6 1-1,0 2 0,5-1 1,-7-3-1,-1 1 17,1 3 1,4 0 0,-6-5-47,-3 5 0,5-3-7,-3 10 0,1-8 0,-7 8 1,6-10-1,1 5 32,-3 0 0,0-4 1,0 6 28,3-2 0,-1 7 60,-6-3 1,9-1 0,2-1 145,0-2 0,6 0-134,-3-2 1,3 4-4,3 9 1,0 1-29,0-1 1,0 0 42,0 0 0,0 1-25,0-1 1,0-7-1,0 1-3,0 2 0,7-5-110,0 2 1,2-1 57,-2 1 1,-3 3 0,7-7-94,-2 2 0,1-6 0,-6 4 1,5-3 11,2 1 0,-4 0-81,7-7 1,-8 0-54,8 0 0,-7 0 0,6 0 5,3 0 1,-5 0 9,3 0 1,-8 0-57,8 0 0,-7 0 147,6 0 0,-6 0-49,6 0 1,-6 0 241,7 0 0,-1 0-60,7 0 1,-6 0-1,-1-2 85,3-5 1,-5 5-162,3-5-120,-1 5 81,8 2 1,-8 0-255,1 0-483,-10 0 1,8 0 794,-6 0 0,-3 0 0,6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446"/>
    </inkml:context>
    <inkml:brush xml:id="br0">
      <inkml:brushProperty name="width" value="0.08571" units="cm"/>
      <inkml:brushProperty name="height" value="0.08571" units="cm"/>
    </inkml:brush>
  </inkml:definitions>
  <inkml:trace contextRef="#ctx0" brushRef="#br0">41 466 7870,'-12'-2'311,"6"-5"1,1 5 540,-2-5-434,5 5 0,-7 0-166,9-5 1,0 3-193,0-10 1,2 7 0,5-6-36,7-3 1,-3 0-1,0 1 1,0 1-53,1-2 0,1-2 0,7-4 0,1-3 19,-1-2 0,-7 0 0,1 7 0,2-1-37,2 1 1,2 0-1,-2 0 60,-4-1 1,1 8 0,-6-1 157,3-1 1,-1 3-14,2-1 89,5 8-182,-15-4 0,12 12 0,-8 3-4,-2 8 0,-3 4 1,-2 2-20,0 0 1,0-6 0,0-1 0,2 3-12,5 2 1,-5 2 0,5 1 0,-5-1-48,-2 0 1,0 7 0,0 0-1,0 0-175,0 3 1,0-8-1,0 5 1,0-4-631,0-3 0,0 7 119,0 0 700,0 0 0,9-7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1.893"/>
    </inkml:context>
    <inkml:brush xml:id="br0">
      <inkml:brushProperty name="width" value="0.17143" units="cm"/>
      <inkml:brushProperty name="height" value="0.17143" units="cm"/>
    </inkml:brush>
  </inkml:definitions>
  <inkml:trace contextRef="#ctx0" brushRef="#br0">21 483 8309,'-11'-2'215,"4"-5"1,4 2 723,3-9-674,0 10 1,0-3 0,0 14-37,0 7 0,0 7 1,0 4-1,3 3-39,4-2 1,-5 7 0,7 2-1,-2 2-110,0-2 0,7 2 0,-4-6 0,-1 1-90,0 6 0,8 1 1,-6 3-1,3-2-97,0-5 0,0 2 0,5-6 0,-3-1 75,-2 0 1,-2-2 0,4-7 0,-2-2-515,3-5 1,-6 2-1,1-6-323,-3 1 605,8-6 239,-15 4 1,7-11 0,-9-5 0,0-7 58,0-5 1,0-2 0,0-2-1,-2-3 126,-5-2 0,2-2 1,-9 2-1,0-7-93,3-5 0,-8-2 0,5 0 0,-2 0-29,2 0 1,2-7 0,7 3-1,-2 4 27,3 4 1,1 6 0,3-3-1,0 7 148,0 4 0,0-4 1,0 0-1,3 0-138,4-2 0,-3 4 0,10-9 1,3 0-94,1 3 0,3-8 0,0 5 1,0-2-64,0 2 0,0 2 0,0 7 0,0 1 61,0 6 0,0 0 1,0 12 39,0 3 1,0 1-1,0 3-14,0 0 0,-7 3 1,0 4-1,3 7 10,1 4 0,-4 3 0,-2 0 1,0 0 35,-1 0 1,-4 3-1,5 4 1,-3 4 106,-4 1 0,-3 7 0,-2-8 1,0 3-80,0 0 1,0 0 0,0 5-1,0-3-43,0-2 0,-2 0 0,-3 7 1,-4 0-82,-3 0 1,5-2 0,-7-3 0,-2-2-42,-3 3 1,-2-6 0,0 1-1,0 0-256,0-1 0,0-4 1,0 5-1,0-3-546,0-4 0,-7-3 1,0-4 886,3-5 0,1-5 0,3-9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720"/>
    </inkml:context>
    <inkml:brush xml:id="br0">
      <inkml:brushProperty name="width" value="0.08571" units="cm"/>
      <inkml:brushProperty name="height" value="0.08571" units="cm"/>
    </inkml:brush>
  </inkml:definitions>
  <inkml:trace contextRef="#ctx0" brushRef="#br0">1 62 7753,'0'-12'1582,"0"-6"0,2 16-594,5-5-769,-5 5 0,16 9-431,-5 0 1,6-1 0,1-6-1,0 0-418,0 0 0,1-2 0,-1-2 0,0-3-1924,0 2 2554,1 3 0,-1-7 0,0-2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162"/>
    </inkml:context>
    <inkml:brush xml:id="br0">
      <inkml:brushProperty name="width" value="0.08571" units="cm"/>
      <inkml:brushProperty name="height" value="0.08571" units="cm"/>
    </inkml:brush>
  </inkml:definitions>
  <inkml:trace contextRef="#ctx0" brushRef="#br0">203 41 7842,'0'-13'890,"0"-1"42,0 10-657,0-5 0,0 18 1,-2 4-175,-5 5 0,3 3 1,-10-1-1,-1 0-1,-3 0 0,0 3 0,2 2 1,2 2-251,-1-2 0,-1 4 0,0 0 1,5 0 88,2 1 1,-5-3 0,8-7 0,1 0 36,3 0 0,2-6 0,0-1-266,0 3 1,0-5-84,0 3 1,2-10 31,5 3 0,-3-5 1,10-2-1227,2 0 1567,-7-9 0,9-2 0,-7-9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649"/>
    </inkml:context>
    <inkml:brush xml:id="br0">
      <inkml:brushProperty name="width" value="0.08571" units="cm"/>
      <inkml:brushProperty name="height" value="0.08571" units="cm"/>
    </inkml:brush>
  </inkml:definitions>
  <inkml:trace contextRef="#ctx0" brushRef="#br0">12 20 7834,'-11'0'1153,"20"0"0,4-2 0,15-2-1062,-6-3 0,-2 0 0,1 7 0,-1 0 131,0 0 0,0 0 0,1 0-101,-1 0 1,0 0 0,0 2-246,1 5 0,-8-5 124,1 5 0,-10-5 0,5-2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774"/>
    </inkml:context>
    <inkml:brush xml:id="br0">
      <inkml:brushProperty name="width" value="0.08571" units="cm"/>
      <inkml:brushProperty name="height" value="0.08571" units="cm"/>
    </inkml:brush>
  </inkml:definitions>
  <inkml:trace contextRef="#ctx0" brushRef="#br0">0 20 7834,'0'-11'635,"2"2"0,5 9-307,7 0 1,-3 0-1,2 0-139,3 0 1,2 0 0,2 0 0,1 0-324,-1 0 1,-6 0-1,-1 0 1,3 0-1129,2 0 1262,2 0 0,0 0 0,1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211"/>
    </inkml:context>
    <inkml:brush xml:id="br0">
      <inkml:brushProperty name="width" value="0.08571" units="cm"/>
      <inkml:brushProperty name="height" value="0.08571" units="cm"/>
    </inkml:brush>
  </inkml:definitions>
  <inkml:trace contextRef="#ctx0" brushRef="#br0">302 0 8431,'-7'14'328,"1"-1"1,-8 1-1,5 6-269,-2 0 1,4 1-1,-6-1 1,-3 2-58,-2 6 1,4-6 0,1 7-1,-3-2-86,-2 0 0,0 7 0,2-7 0,3-2-59,-3-3 1,0-1-1,0-1-4,3 0 0,6 0 82,-6 1 65,8-1 1,-2-9 0,12-2 94,2 0 1,8-6 181,-1 3 0,4-3 0,2-3-128,1 0 1,-1 0-1,0 0-44,0 0 1,1 2-1,-1 2-156,0 3 1,-6 0 0,-1-7-263,3 0 0,-5 0 1,3 0-818,1 0 1,3 0 115,3 0 1014,-10-9 0,7-2 0,-7-10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507"/>
    </inkml:context>
    <inkml:brush xml:id="br0">
      <inkml:brushProperty name="width" value="0.08571" units="cm"/>
      <inkml:brushProperty name="height" value="0.08571" units="cm"/>
    </inkml:brush>
  </inkml:definitions>
  <inkml:trace contextRef="#ctx0" brushRef="#br0">0 102 6547,'0'-13'1112,"0"-1"1,3 10 0,3-5-733,8 0 1,-3 6-1,3-3-104,1 3 0,3 3 0,3 0-232,-1 0 1,0 0 0,0 0-444,1 0 0,-1 0 0,0 0-308,1 0 0,-1 0 0,0-2-1075,0-5 1782,1 5 0,-1-16 0,0 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754"/>
    </inkml:context>
    <inkml:brush xml:id="br0">
      <inkml:brushProperty name="width" value="0.08571" units="cm"/>
      <inkml:brushProperty name="height" value="0.08571" units="cm"/>
    </inkml:brush>
  </inkml:definitions>
  <inkml:trace contextRef="#ctx0" brushRef="#br0">1 21 8523,'9'-11'731,"4"4"0,5 5 0,3 2 1,-1 2-339,0 5 0,1-5 0,-1 5 0,2-5-219,5-2 1,-4 0 0,4 0 0,-5 0-512,-1 0 1,6 0-1,0 0 337,-3 0 0,-1 0 0,-3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069"/>
    </inkml:context>
    <inkml:brush xml:id="br0">
      <inkml:brushProperty name="width" value="0.08571" units="cm"/>
      <inkml:brushProperty name="height" value="0.08571" units="cm"/>
    </inkml:brush>
  </inkml:definitions>
  <inkml:trace contextRef="#ctx0" brushRef="#br0">21 21 8063,'-12'0'-507,"3"0"1,12 0 427,3 0 1,-1 0 78,8 0 0,1-9 0,6-3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284"/>
    </inkml:context>
    <inkml:brush xml:id="br0">
      <inkml:brushProperty name="width" value="0.08571" units="cm"/>
      <inkml:brushProperty name="height" value="0.08571" units="cm"/>
    </inkml:brush>
  </inkml:definitions>
  <inkml:trace contextRef="#ctx0" brushRef="#br0">0 0 7362,'0'21'-85,"0"-8"1,0 1-102,0 2 0,0 2-389,0 2 575,0-9 0,0-2 0,0-9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496"/>
    </inkml:context>
    <inkml:brush xml:id="br0">
      <inkml:brushProperty name="width" value="0.08571" units="cm"/>
      <inkml:brushProperty name="height" value="0.08571" units="cm"/>
    </inkml:brush>
  </inkml:definitions>
  <inkml:trace contextRef="#ctx0" brushRef="#br0">1 1 6940,'11'9'238,"-2"-7"1,-9 10-881,0-6 642,9-3 0,-7 6 0,7-9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052"/>
    </inkml:context>
    <inkml:brush xml:id="br0">
      <inkml:brushProperty name="width" value="0.17143" units="cm"/>
      <inkml:brushProperty name="height" value="0.17143" units="cm"/>
    </inkml:brush>
  </inkml:definitions>
  <inkml:trace contextRef="#ctx0" brushRef="#br0">294 84 7733,'0'-21'1954,"0"7"-1642,0 0 0,-2 10 0,-3-6 220,-2 1 1,-2 7-214,2-5 1,2 4-1,-9 6-96,-2 4 1,0-3-1,-1 10 1,3 3-127,-2 1 1,0 3 0,-1 3 0,3 1-164,-2 3 0,0 7 0,-1-4 0,3 1-39,-2 6 0,4-6 0,1 1 0,1 0 92,6-1 1,1-6 0,3 2-1,0-5 90,0-2 0,3 0 0,4-2-10,7-5 1,4 2 0,3-6-1,0-1-35,0 0 1,3-2 0,1-7 0,3 0-30,-2 0 0,4 7 0,1 0 1,-1-2-4,0-3 0,1-2 1,-6 3-1,3 1-23,-2 3 0,-3 7 0,-4-4 0,-3-1 82,-2 0 0,-2 8 0,4-3 0,-4 4 13,-3 3 1,-2 0-1,-7 0 1,-2 0-24,-5 0 0,2 7 1,-9 0-1,-2-2-25,-3-3 0,-9 5 0,-2 0 0,0-2-95,-1-3 0,-4-2 0,5-2 0,0-3-516,-1-2 1,-4-9-1,7 2 1,3-5-14,1-2 0,13-2 1,4-5 599,4-7 0,3-14 0,0-5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718"/>
    </inkml:context>
    <inkml:brush xml:id="br0">
      <inkml:brushProperty name="width" value="0.08571" units="cm"/>
      <inkml:brushProperty name="height" value="0.08571" units="cm"/>
    </inkml:brush>
  </inkml:definitions>
  <inkml:trace contextRef="#ctx0" brushRef="#br0">41 1 6883,'-12'9'-776,"3"-7"776,9 16 0,-9-15 0,-2 6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942"/>
    </inkml:context>
    <inkml:brush xml:id="br0">
      <inkml:brushProperty name="width" value="0.08571" units="cm"/>
      <inkml:brushProperty name="height" value="0.08571" units="cm"/>
    </inkml:brush>
  </inkml:definitions>
  <inkml:trace contextRef="#ctx0" brushRef="#br0">1 41 7931,'0'-13'130,"0"-1"1,2 10 119,5-3 0,-3 5-350,10 2 1,-10 2-337,3 5 0,4-3-695,3 10 1131,-5-10 0,9 5 0,-7-9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166"/>
    </inkml:context>
    <inkml:brush xml:id="br0">
      <inkml:brushProperty name="width" value="0.08571" units="cm"/>
      <inkml:brushProperty name="height" value="0.08571" units="cm"/>
    </inkml:brush>
  </inkml:definitions>
  <inkml:trace contextRef="#ctx0" brushRef="#br0">1 0 7495,'0'12'312,"0"-1"-383,0-4 0,2-5-168,5 5 0,-3-3 0,10 1 239,1 1 0,3 1 0,3-7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396"/>
    </inkml:context>
    <inkml:brush xml:id="br0">
      <inkml:brushProperty name="width" value="0.08571" units="cm"/>
      <inkml:brushProperty name="height" value="0.08571" units="cm"/>
    </inkml:brush>
  </inkml:definitions>
  <inkml:trace contextRef="#ctx0" brushRef="#br0">0 41 7875,'0'-13'-601,"0"-1"356,0 10 62,0-5-390,0 9 573,0 0 0,9 0 0,2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590"/>
    </inkml:context>
    <inkml:brush xml:id="br0">
      <inkml:brushProperty name="width" value="0.08571" units="cm"/>
      <inkml:brushProperty name="height" value="0.08571" units="cm"/>
    </inkml:brush>
  </inkml:definitions>
  <inkml:trace contextRef="#ctx0" brushRef="#br0">21 0 7938,'-12'9'-70,"3"-6"1,9 6 0,0-9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1.166"/>
    </inkml:context>
    <inkml:brush xml:id="br0">
      <inkml:brushProperty name="width" value="0.08571" units="cm"/>
      <inkml:brushProperty name="height" value="0.08571" units="cm"/>
    </inkml:brush>
  </inkml:definitions>
  <inkml:trace contextRef="#ctx0" brushRef="#br0">1 163 7887,'11'0'973,"0"0"-789,-4 0 0,-3 0-65,10 0 1,-7 0-1,6 0-59,3 0 0,2-3 1,2-1-1,3-3-35,4 3 1,-5-8-1,5 1 1,-4-2 40,-3-1 0,0 10 0,1-5 0,-1 2 2,0 0 0,0 0 1,-2 5-1,-2-3 8,-2-1 0,-8-1 1,8 7-41,2 0 1,2 0-1,2 0 38,0 0 0,-6 0 0,-1-2-52,3-5 0,2 5 0,2-5 0,1 5 14,-1 2 1,-7 0 0,1-3 0,2-1 10,2-3 1,-5 0-1,1 7-42,1 0 1,3 0 0,3 0-48,-1 0 0,-7 0 1,1 0 37,2 0 1,2 0-1,2 0-135,0 0 1,-6 0 0,-1 0-200,3 0 0,-5 3 0,3 1-1612,2 3 1950,-7 0 0,9 2 0,-7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2.834"/>
    </inkml:context>
    <inkml:brush xml:id="br0">
      <inkml:brushProperty name="width" value="0.08571" units="cm"/>
      <inkml:brushProperty name="height" value="0.08571" units="cm"/>
    </inkml:brush>
  </inkml:definitions>
  <inkml:trace contextRef="#ctx0" brushRef="#br0">21 365 7944,'0'-11'990,"0"0"-978,0 4 1,0 2 0,0-8 93,0-3 0,2 5 0,3-3 1,4 1 6,2 1 0,-4-6 1,6 5-39,3-5 1,2-2-1,0-1 1,-2 3-10,-2 5 1,-1-3 0,5 7-32,-4-2 1,4 6 0,-7-4-22,0 0 0,7 7 12,-4-5 1,4-2 0,2 3-9,0 1 1,-6-4 0,-1 2 0,3 3 0,2 2 1,-5 2-1,1-3 1,2-1 8,2-3 1,-5 0 0,1 7-5,2 0 1,-7 3 0,0 1-28,0 3 0,-5 6 0,7-4 42,-2 3 0,5-6 1,-5 6-13,2-3 0,3 4 1,4-4 0,-5 2 1,-2-4-1,-6 7-79,2 1 1,6-3 0,-6 1-32,-3 3 0,5-5 0,-2 3 11,-2 1 67,6-6 1,-7 7-1,10-7-83,2 2 1,-5-6-23,2 2 0,-8-3-15,2 3 43,-5-5 0,-2 9-193,0-4 49,0-4 0,0 3 66,0-12 1,-2-6 147,-5-8 1,-2 6 0,-7 3 30,3 2 1,6 0-1,-7 5 29,-1-3 0,-3-2 136,-3 2 1,1 3-94,0-10 1,2 7-1,2-4-20,3 2 0,-1-4 0,-6 4-40,0-3 1,-1 8 0,1-3-36,0 5 0,-1 2 0,1 0-62,0 0 1,6 2-1,1 3 58,-3 1 1,-2 8 0,-2-5 0,0 0-25,-1 0 1,8 4-1,-1-4 1,-1 0 3,-3 0 1,4 7-1,1-5-5,-3 1 1,-2 6 26,-3-5 1,3-2-1,3 1 13,1-3 0,10 0-10,-3-2 1,-4-3 32,-3 10 1,5-8 0,0 6-21,0-3 0,7-3 1,-7-6 1,11-2 32,5-5 0,4-4 0,7-9 48,-4 0 0,4 1 0,-5 4 1,3 1-34,-3-2 0,3 5 1,-7-2-1,3-1-37,3 3 0,-6-7 0,0 7 0,-2-3 20,0 1 1,2 6-1,-5-7 5,3-1 0,9 3 0,-3 1-60,5 2 0,-4-4 0,-1 4 0,3 0 58,2 0 1,-4 0 0,-1 4 0,3-2 1,2 3 1,-5 2 0,1-1-73,2-3 1,2 3 25,2-3 0,-2 12 1,-2 6 11,-3-1 0,-6 7-3,7-5 1,-10 5-1,5 0-8,0-4 1,-7 4 0,7-5-6,0 5 1,-6-4 0,6-3 0,-3 0-69,1 1 1,2-1-1,-4 5-11,1-3 1,8-6-484,-7 6 0,2-8-200,-3 2 1,-1-5 763,8-2 0,1 9 0,6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3.744"/>
    </inkml:context>
    <inkml:brush xml:id="br0">
      <inkml:brushProperty name="width" value="0.08571" units="cm"/>
      <inkml:brushProperty name="height" value="0.08571" units="cm"/>
    </inkml:brush>
  </inkml:definitions>
  <inkml:trace contextRef="#ctx0" brushRef="#br0">140 61 7847,'-21'0'873,"10"0"1,4-2-721,14-5 0,4 5 1,7-7-62,-4 0 1,4 6 0,-5-3-120,5 3 1,3-3-1,-1-1-135,0 2 1,-6 3-122,-1 2 186,-8 0 89,13 0 28,-16 0 0,-2 0 1,-13 0-5,-5 0 1,4 7 0,1 0 0,-3-3 36,-2-2 1,-9 1-1,0 1 1,2 3 27,2-3 0,10-1 0,-1-3-30,-1 0 1,-3 6-30,-3 1 1,8 0-28,-1-7 90,10 0 0,-3 0-76,14 0 1,4-7 0,9 0-5,1 3 0,-1-1 0,0 1 0,0-3-42,1 3 1,-1 1 0,0 1 0,0-2-89,1-3 1,-1 0 19,0 7 0,-6 0 8,-1 0 76,-8 0 1,2 0 116,-14 0 0,-4 7 0,-10 0-55,1-3 0,0-2 1,-1-2-66,1 0 1,0 0-159,0 0 0,8 3-56,6 3 1,3-1 0,6 6 0,3-2-137,8-4 0,4-3 374,2-2 0,9 9 0,3 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5.185"/>
    </inkml:context>
    <inkml:brush xml:id="br0">
      <inkml:brushProperty name="width" value="0.08571" units="cm"/>
      <inkml:brushProperty name="height" value="0.08571" units="cm"/>
    </inkml:brush>
  </inkml:definitions>
  <inkml:trace contextRef="#ctx0" brushRef="#br0">61 203 8172,'-20'0'0,"9"-2"0,2-3 11,0-2 0,7-2 168,-5 3 0,5 1 436,2-9-124,0 10-373,0-5 1,2 9-28,5 0 0,6 0 0,12-2-10,2-5 0,0-2 1,-5-7-1,3 5-98,2 2 0,0 0 0,-6 4 0,-1-1 4,0 1 1,0 3 0,1 0-1,-1-3-121,0-2 0,-6 1 0,-1 6-78,3 0 0,-5 0 210,3 0 138,-10 0 0,3 6-80,-14 1 0,3 2 0,-10-4 1,-2 4-34,-2 2 0,-2-4 0,0 4 0,0-2 16,-1-5 1,1-1-1,0-3-18,0 0 0,-1 0 0,1 0 0,0 0-20,-1 0 0,8 0 0,-1 0-6,-1 0 1,-3 0 0,-3 0 10,1 0 1,7 0 102,-1 0-49,10 0 1,-5-3 40,9-3 0,9 1-48,4-8 0,5 8 0,2-4 0,1 2-23,-1 1 0,2-1 0,3 7 0,2 0 8,-2 0 1,4-7 0,-2 0-1,-2 3-48,-2 2 1,-3 2-1,0 0 1,0 0-89,1 0 1,-1 0-1,0 0 81,0 0 1,-6 0-1,-3-3 1,0-1 4,1-3 1,-6 0 0,6 5 98,-3-5 4,-3 5 1,-8-7-1,-5 9 1,-6 0-58,-5 0 1,-2 7 0,-3 2 0,-2 0-28,-2 0 0,0 4 0,7-4 0,0 0-140,0 0 0,-1 5 0,1-7 42,0-3 0,0 5-26,-1-2 103,10 0 51,2-7 0,11 0 75,5 0 1,4 0 0,10-3-73,-1-3 1,0 3-1,0-3-101,1 3 1,-1 3 0,-2-2-70,-5-5 1,5 5 142,-4-5 1,-5 3 304,-2-3-178,-5 5 0,-11-7-122,-5 9 0,-4 0 0,0 2-108,5 5-552,-5-5-774,16 16 1416,-7-16 0,18 16 0,2-6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6.820"/>
    </inkml:context>
    <inkml:brush xml:id="br0">
      <inkml:brushProperty name="width" value="0.08571" units="cm"/>
      <inkml:brushProperty name="height" value="0.08571" units="cm"/>
    </inkml:brush>
  </inkml:definitions>
  <inkml:trace contextRef="#ctx0" brushRef="#br0">82 1 8074,'-3'20'114,"-1"3"0,-3 1-97,3 3 1,-5 9 0,2-4 0,0 2-28,-2 0 1,7-3 0,-7 5 0,2-4 36,0-3 1,0 0 0,7-4 0,0 2-256,0-2 0,0-10 0,0-1 0,0 2 228,0 2 0,0 2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461"/>
    </inkml:context>
    <inkml:brush xml:id="br0">
      <inkml:brushProperty name="width" value="0.17143" units="cm"/>
      <inkml:brushProperty name="height" value="0.17143" units="cm"/>
    </inkml:brush>
  </inkml:definitions>
  <inkml:trace contextRef="#ctx0" brushRef="#br0">0 714 9037,'3'-18'440,"1"1"0,6 3-91,1-2 0,3-3 1,7-2-1,0 0-42,0 0 0,3 0 0,1 0 0,3 0-124,-2 0 0,0-7 0,-1 0 1,6 3 22,1 1 0,-4-4 0,7 0 1,0 3-588,-2 1 1,7-4 0,-8-2 0,3 0-319,0-1 1,-7-4 0,5 7 0,-3 3 698,-4 1 0,7 3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347"/>
    </inkml:context>
    <inkml:brush xml:id="br0">
      <inkml:brushProperty name="width" value="0.08571" units="cm"/>
      <inkml:brushProperty name="height" value="0.08571" units="cm"/>
    </inkml:brush>
  </inkml:definitions>
  <inkml:trace contextRef="#ctx0" brushRef="#br0">324 18 8202,'-2'-11'14,"-5"4"0,-2 7 0,-7 5 0,3 4 69,-3 2 1,0 2 0,1 8 0,1-1-40,-2 0 1,-2 0-1,-2 1 1,0-1-90,0 0 0,-1 1 0,3-1 1,3-2-147,1-5 1,3 5 0,-5-4-170,3 4 360,8-7 0,-4 7 0,9-7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652"/>
    </inkml:context>
    <inkml:brush xml:id="br0">
      <inkml:brushProperty name="width" value="0.08571" units="cm"/>
      <inkml:brushProperty name="height" value="0.08571" units="cm"/>
    </inkml:brush>
  </inkml:definitions>
  <inkml:trace contextRef="#ctx0" brushRef="#br0">41 1 8232,'-14'6'-320,"1"1"543,8 0 0,-4-5-22,9 5 1,0-3-1,0 10 1,2-1 22,5-1 1,-2 3 0,8-6 0,1 3-92,-3 3 1,7 1 0,-4 0 0,4-5-329,2-2 0,2 5 0,3-7 1,4-1 194,3 3 0,2-6 0,6 6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2.405"/>
    </inkml:context>
    <inkml:brush xml:id="br0">
      <inkml:brushProperty name="width" value="0.08571" units="cm"/>
      <inkml:brushProperty name="height" value="0.08571" units="cm"/>
    </inkml:brush>
  </inkml:definitions>
  <inkml:trace contextRef="#ctx0" brushRef="#br0">41 21 7696,'-20'0'1865,"8"0"-1559,3 0-246,9 0 0,3 0 18,3 0 0,-1 0 1,6 2-1,0 2 37,1 3 0,-6 0 24,8-7 1,-1 7-80,8-1 0,-1 8 0,-2-5 28,-5 2 0,3-4 0,-7 6-144,2 3 0,-4-5-234,7 3-625,-1-1 350,8 8 295,-10-10 1,-4-2 144,-14-9 1,2 0 0,-8-2 42,-3-5 1,5 2 0,-3-6 0,1 0 80,1 0 1,-6 4 0,5-4-18,-5 2 1,4-5-1,3 5 1,0 0 155,0 0 1,6 0 0,-4 5 223,0-3 1,5-7-61,-10 8 0,7-8 205,-6 7-150,8-8-203,-4 12 1,12-6-30,3 9 0,-1 0 1,8 3-1,1 3-40,-3 8 1,7-3 0,-4 0-1,1 1-48,-1-1 1,4 0 0,-7 5 0,3-5-73,-1-2 1,1 7 0,6-5-166,0 0 1,-6 5 0,-1-9-166,3-3 1,-5-1-287,3-3 293,-10 0 1,3 0 0,-14-3 210,-6-3 1,-5 1 0,-2-6-1,-1 0 96,1-1 0,0 6 1,-1-6-1,1 1 10,0 0 0,0 4 219,-1-6 0,3 6 0,3-4 243,1 2 0,7 2 378,-6 7-189,8-9-288,-4 7 0,18-7-150,5 9 1,4 2-1,2 5-96,0 6 0,-2-2 1,-2 1-1,-2-1-71,1 0 1,-3-6-1,1 4-13,3 0 0,2-7 1,2 5-1,1-5-407,-1-2 0,-7 0 0,1 0 1,2 0 414,2 0 0,2 9 0,0 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3.245"/>
    </inkml:context>
    <inkml:brush xml:id="br0">
      <inkml:brushProperty name="width" value="0.08571" units="cm"/>
      <inkml:brushProperty name="height" value="0.08571" units="cm"/>
    </inkml:brush>
  </inkml:definitions>
  <inkml:trace contextRef="#ctx0" brushRef="#br0">81 38 7859,'-11'0'604,"2"0"0,9 3 0,-2 3-413,-5 8 0,5 4 1,-5 2-1,5 0-192,2 1 1,-7 6 0,0 2 0,3 3 91,1 4 1,3-5-1,0 1 1,0-3 54,0-4 0,0-3 0,0 1-85,0 4 0,0-5 0,0 5-196,0-4 1,0-10-501,0 1 7,0-10 1,0-4-1,0-13 89,0-5 1,0-2 0,0-1-1,0 1 539,0 0 0,0-3 0,0-2 0,0-2-31,0 3 1,0-6 0,0 1 0,0-2 209,0-5 0,0 6 1,0 1-1,0 2-16,0 0 1,0 0 0,0 7 56,0-1 0,7 8-66,0-1 0,2 10-55,-2-3 1,-5 7 0,5 7 62,-5 6 0,-2 8 1,0 3-1,0 6-59,0 1 1,-2 3 0,-3 9-1,-2 0-11,3-3 0,-5 10 1,2-14-1,3 0-117,1 2 0,3-9 1,-2 1-1,-2-3-116,-3 0 1,0-7-334,7-7 0,2-8 0,3-1 205,2-8 1,6-7 0,-6-12 0,0-2 7,2-2 1,-7-9 260,5 2 0,4-4 0,0-2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4.405"/>
    </inkml:context>
    <inkml:brush xml:id="br0">
      <inkml:brushProperty name="width" value="0.08571" units="cm"/>
      <inkml:brushProperty name="height" value="0.08571" units="cm"/>
    </inkml:brush>
  </inkml:definitions>
  <inkml:trace contextRef="#ctx0" brushRef="#br0">41 120 8095,'0'-14'-19,"0"1"762,0 8-559,0-4-39,0 9 1,0 3 0,0 3-9,0 8 0,0 4 0,0 2 1,0 0-57,0 1 1,0 6 0,0 2-1,0 0-41,0 0 0,0-2 0,0-6 0,0-1-262,0 0 1,0-6-875,0-1 632,0-8 1,2 2-1,2-14 252,3-7 0,0-4 1,-7-2-1,0 0 113,0-1 1,0-6-1,0 0 1,0 3 155,0 1 0,0 3 0,0 0 133,0-1 1,0 8 0,0-1 112,0-1 1,7 3-271,-1-1 0,1 6-99,-7-6 269,0 8 0,0-2-91,0 14 0,0 4 0,0 10 0,0-1-44,0 0 1,0 0 0,0 3 0,-2 2 59,-5 2 1,5 0 0,-5-7 0,5 0-116,2 0 0,0 1 0,0-1-501,0 0 244,0 1 1,0-12 55,0-9 1,0-9-1,2-12-41,5 1 0,-5 0 0,5-1 0,-5 1 65,-2 0 1,0 0 0,0-3-1,0-2 82,0-2 0,0 0 52,0 7 0,0 7 298,0-1 1,0 19 0,0 1-23,0 10 1,-2 4 0,-3 1 0,-1-1-10,1 0 0,1-2 0,-1-2 1,-2-3 41,3 3 1,-5-5-283,2 3-416,0-10 1,10 5 0,1-11 189,3-5 1,6 3 0,-6-10 0,-2-1 130,-3-3 0,5-3 0,-1 1 68,-1 0 0,-3 0 1,-2-1 199,0 1 1,-7 0 0,1 0 26,1-1 1,-4 1 248,2 0 30,1 0-381,6 8 1,0 6 0,0 12 0,0 10 157,0 9 1,0-3 0,-3 8 0,-1-3-34,-3 0 1,0 0 0,7-7 0,0 0-28,0 0 0,-6 1 1,-1-1-532,2 0 0,3-6-469,2-1-321,0-8 0,2 4 1128,5-9 0,-5-9 0,7-3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5.927"/>
    </inkml:context>
    <inkml:brush xml:id="br0">
      <inkml:brushProperty name="width" value="0.08571" units="cm"/>
      <inkml:brushProperty name="height" value="0.08571" units="cm"/>
    </inkml:brush>
  </inkml:definitions>
  <inkml:trace contextRef="#ctx0" brushRef="#br0">61 20 7340,'-11'0'216,"0"0"427,4 0-332,5 0 0,-8-2 310,10-5-38,-9 5-389,7-7 0,-7 11-80,9 5 0,2-2-41,5 8 0,4-8 0,8 4 0,-4-3-108,-1 1 1,-1 0-1,8-5 1,-1 3-3,0 1 0,-6 8 0,-1-5 1,1 2 35,-3 5 1,7-5 0,-7 3 0,3-1-36,-1-2 1,-6 5-1,4-7-48,-2 2 0,0 1-446,-2 1 399,4-4 1,0-11 82,-4-5 1,-11 3 0,-5-8 0,-3 1-8,-3 0 1,-1 4 0,0-4 0,3 0-10,-3-1 1,0 6 0,0-6-1,3 1 53,-3 0 0,5 6 1,-3-4-25,-1 0 1,3 7 0,1-7 358,2 0 1,0 7-81,2-5-102,5 5 1,2 2 9,14 0 1,-3 0-1,0 2 19,-2 5 1,7-3-1,-3 8-49,5-3 1,-4 0 0,-1-5 0,1 5-93,-3 2 1,7-6 0,-4 4-129,4 0 1,2-5 100,0 10 1,-6-10 0,-3 5-765,-2 0 626,-2-6 1,-10 6 0,-3-9-33,-8 0 1,3-3-1,-3-1-29,-1-3 0,-3-9 1,-3 5 118,1 0 1,-7-7 0,0 4 37,2-4 1,3 7 0,2 4 311,-1 5 0,1 2 383,0 0-369,9 0-204,1 0 0,13 0 0,4 0-45,6 0 1,-2 7 0,3 2 0,2 0-219,2 0 0,2 7 1,0-5-386,0 0 0,3 0 565,4-4 0,4-5 0,10 7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6.336"/>
    </inkml:context>
    <inkml:brush xml:id="br0">
      <inkml:brushProperty name="width" value="0.08571" units="cm"/>
      <inkml:brushProperty name="height" value="0.08571" units="cm"/>
    </inkml:brush>
  </inkml:definitions>
  <inkml:trace contextRef="#ctx0" brushRef="#br0">41 1 8099,'-11'0'101,"2"0"126,9 0 29,0 0 1,0 9-157,0 4 0,0 5 0,0 3 0,0-1-129,0 0 0,0 0 0,0 1 0,-2-1 29,-5 0 0,5 9 0,-7 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8.671"/>
    </inkml:context>
    <inkml:brush xml:id="br0">
      <inkml:brushProperty name="width" value="0.08571" units="cm"/>
      <inkml:brushProperty name="height" value="0.08571" units="cm"/>
    </inkml:brush>
  </inkml:definitions>
  <inkml:trace contextRef="#ctx0" brushRef="#br0">41 1 9366,'-11'0'360,"2"9"-387,9 4 1,-2 5 0,-3 3 37,-1-1 1,-1 0 0,7 0 0,0 1-26,0-1 0,0 0 0,0 0 1,0 1-113,0-1 0,0-6-280,0-1 0,2-8 183,5 1 0,2-6 0,4-6 0,-4-8 86,1-4 1,-6-2 0,7-1 0,-2 1 106,-4 0 1,4 0 0,-2-1 0,-3 1 19,-2 0 786,-2 0-596,0 8 0,0 6 0,0 12-106,0 8 1,-6-3 0,-1 3-27,2 1 1,3-3-49,2 1 0,-9 1 0,-2 6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016"/>
    </inkml:context>
    <inkml:brush xml:id="br0">
      <inkml:brushProperty name="width" value="0.08571" units="cm"/>
      <inkml:brushProperty name="height" value="0.08571" units="cm"/>
    </inkml:brush>
  </inkml:definitions>
  <inkml:trace contextRef="#ctx0" brushRef="#br0">82 18 7880,'-9'-11'409,"7"4"-219,-5 14 0,-2-2-99,2 8 1,1-6 0,6 6-62,0 3 0,-3 2 0,-1 2 10,-3 1 0,0 1 0,7 3 0,0 2-98,0-2 1,-2 4-1,-3-2 1,-1 0-26,1 2 1,3-6-1,2 4 1,0-5-1465,0-1 1547,0-1 0,9 0 0,2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486"/>
    </inkml:context>
    <inkml:brush xml:id="br0">
      <inkml:brushProperty name="width" value="0.08571" units="cm"/>
      <inkml:brushProperty name="height" value="0.08571" units="cm"/>
    </inkml:brush>
  </inkml:definitions>
  <inkml:trace contextRef="#ctx0" brushRef="#br0">21 102 7908,'-11'-9'-153,"4"-5"1,5 3 711,2-2 490,0-1-703,0-6 0,2 8-50,5 6 1,-3 3-139,10 3 0,-1 0 0,7 0-296,1 0 0,-8 0 1,1 0 134,1 0 0,3 0-155,3 0 1,-1 0-108,0 0 194,-9 0 88,-2 0 1,-9 9 3,0 5 1,0 4-1,0 2-10,0 1 1,0-1 0,0 0 0,0 0-7,0 1 1,3-1 0,1 0-1,3 0-80,-3 1 0,-1-1 1,-3 0-32,0 0 1,6 1-1,1-1 1,-2 0-258,-3 1 1,-2-1-1,0 0-464,0 0 1,0 1 826,0-1 0,0-9 0,0-2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810"/>
    </inkml:context>
    <inkml:brush xml:id="br0">
      <inkml:brushProperty name="width" value="0.17143" units="cm"/>
      <inkml:brushProperty name="height" value="0.17143" units="cm"/>
    </inkml:brush>
  </inkml:definitions>
  <inkml:trace contextRef="#ctx0" brushRef="#br0">21 0 8365,'-7'14'444,"0"0"1,0-7 0,7 7-103,0 3 1,0-6 0,0 3 0,3 3 69,4 1 1,-3 10 0,10 3 0,3 1-149,1 6 1,1 1-1,-3 3 1,-2 0-236,3 0 1,-1 0-1,0 0 1,-2 0-441,3 0 0,-6 0 1,3-2-1,0-5-437,-2-7 1,7 2 0,-8-2 847,1-2 0,7-12 0,-8-5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233"/>
    </inkml:context>
    <inkml:brush xml:id="br0">
      <inkml:brushProperty name="width" value="0.08571" units="cm"/>
      <inkml:brushProperty name="height" value="0.08571" units="cm"/>
    </inkml:brush>
  </inkml:definitions>
  <inkml:trace contextRef="#ctx0" brushRef="#br0">21 59 7350,'0'-11'265,"-2"2"100,-5 9-305,5 0 297,-7 0 60,9 0-260,0 0-96,9 0 0,-4 0-44,8 0 0,1 0 1,6-2 44,0-5 1,0 5-1,1-7-18,-1 0 1,-7 7-21,1-5 1,-1 7-42,8 7 0,-10-3 7,-4 10 1,-5-8-1,-2 8 9,0 2 0,0 2 0,-2 0 0,-5-3-35,-7-1 0,3-1 0,-2 8 36,-3-1 1,-2-2 0,0-2 0,2-5-203,3-2 1,6-2-553,-7-7 754,10 0 0,-5-18 0,9-5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736"/>
    </inkml:context>
    <inkml:brush xml:id="br0">
      <inkml:brushProperty name="width" value="0.08571" units="cm"/>
      <inkml:brushProperty name="height" value="0.08571" units="cm"/>
    </inkml:brush>
  </inkml:definitions>
  <inkml:trace contextRef="#ctx0" brushRef="#br0">81 0 7806,'-11'2'64,"4"5"1,5 4 0,0 10 42,-5-1 1,5 0 0,-5 0-117,5 1 1,-5 6 0,0 0 0,3-3-4,2-1 0,-1-3 0,-1 0 0,-3 1-241,3-1 1,1 0 0,3 1 252,0-1 0,0-9 0,0-2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3.290"/>
    </inkml:context>
    <inkml:brush xml:id="br0">
      <inkml:brushProperty name="width" value="0.08571" units="cm"/>
      <inkml:brushProperty name="height" value="0.08571" units="cm"/>
    </inkml:brush>
  </inkml:definitions>
  <inkml:trace contextRef="#ctx0" brushRef="#br0">0 1 8500,'20'0'300,"1"0"1,-1 0-194,0 0 0,0 0 0,1 0 144,-1 0 1,-7 0-183,1 0 1,-7 7-391,6-1 0,-6 8 78,6-7 35,-8-1 0,6 1 226,-4 0 1,-5 9 30,5-3 1,-5 5 0,-2 2 8,0 1 0,0-8 1,0 1-2,0 1 1,0 3-1,0 3 51,0-1 0,0 0-38,0 0 0,0 1-93,0-1 1,-2 0 0,-3 1-1,-4-3-168,-2-5 0,-2 5 0,-8-7 0,3 3-175,5-1 1,-5-8 0,7 4 0,-3-2-77,1-1 229,8 1 1,-4-16 212,9-4 0,0-14 0,0-5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4.024"/>
    </inkml:context>
    <inkml:brush xml:id="br0">
      <inkml:brushProperty name="width" value="0.08571" units="cm"/>
      <inkml:brushProperty name="height" value="0.08571" units="cm"/>
    </inkml:brush>
  </inkml:definitions>
  <inkml:trace contextRef="#ctx0" brushRef="#br0">21 59 7746,'-11'-9'900,"2"7"-589,9-7 332,0 9-473,0 0 0,9 0-121,4 0 0,5 0 0,3-2 1,-1-3-22,0-1 0,0-1 0,1 5-40,-1-5 0,0 5-64,0-5 1,-6 7 0,-3 7-132,-2 6 1,-2-2 85,-7 3 1,0-1 112,0 8 1,-9-3 0,-2-3 0,-3-3 23,1-3 0,-1 6 1,-6-1-1,0 2-72,-1-3 0,1 5 1,0-7-94,0 1 149,-1 6 0,1-16 0,0 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290"/>
    </inkml:context>
    <inkml:brush xml:id="br0">
      <inkml:brushProperty name="width" value="0.08571" units="cm"/>
      <inkml:brushProperty name="height" value="0.08571" units="cm"/>
    </inkml:brush>
  </inkml:definitions>
  <inkml:trace contextRef="#ctx0" brushRef="#br0">61 32 7641,'0'-11'109,"0"-7"122,0 16 1,0 2-135,0 13 1,0 5 0,0 3 0,0-1-71,0 0 0,-2 0 1,-3 1-1,-1-1-57,1 0 0,1 7 1,-1 3-16,-2 1 0,-2-6 1,5 4-1,-3-2-76,3 0 0,1 0-221,3-7 1,0-6 341,0-1 0,0-8 0,0 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778"/>
    </inkml:context>
    <inkml:brush xml:id="br0">
      <inkml:brushProperty name="width" value="0.08571" units="cm"/>
      <inkml:brushProperty name="height" value="0.08571" units="cm"/>
    </inkml:brush>
  </inkml:definitions>
  <inkml:trace contextRef="#ctx0" brushRef="#br0">20 41 7822,'-11'-9'422,"2"7"0,9-10-118,0 6 1,2 3-158,5-3 0,-2 3 0,8 3 42,3 0 0,2 0 15,2 0 1,0 0 0,1 0-89,-1 0 0,0 0-501,0 0 1,-6 0 391,-1 0 1,1 0 47,6 0 0,-6 0 22,-1 0 0,-6 7 36,7 0 1,-10 2-114,3-2 1,-3-5-290,3 5 244,-5 4 1,10-9 0,-8 7 25,3 0 1,2 2 18,-2 10 0,-5-1 0,5 0-27,-5 1 0,-2-1 1,0 0-1,0 0-15,0 1 1,-7-8 0,0 1 0,1 1 28,-3 3 0,4 3 0,-8-1 10,-3 0 1,-2 0 0,0 1-33,4-1 0,-4-9 0,5-2 26,-5 0 1,-3-7 0,1 5 2,0-5 1,2-4-1,2-2-54,3-3 1,8-9 0,-2 3 0,5-5-148,2-3 0,0 8 207,0-1 0,9 1 0,2-7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6.199"/>
    </inkml:context>
    <inkml:brush xml:id="br0">
      <inkml:brushProperty name="width" value="0.08571" units="cm"/>
      <inkml:brushProperty name="height" value="0.08571" units="cm"/>
    </inkml:brush>
  </inkml:definitions>
  <inkml:trace contextRef="#ctx0" brushRef="#br0">81 1 7932,'-13'0'253,"-1"0"367,10 0-24,-5 0-510,9 0 1,2 0 44,5 0 1,-3 0-123,10 0 1,-1 2-15,7 5 0,-2-3 1,-2 7-1,-5 1-38,-2-1 0,-2-4 0,-5 4 1,3 0-33,2 1 0,-1 1 0,-6 7 60,0 1 0,-6-8 1,-3-2-1,0 1 109,0-1 0,-7-4 1,2 4-79,-4-2 0,-2 0-234,0-2 1,0-5 217,-1 5 0,10-5 0,2-2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2.164"/>
    </inkml:context>
    <inkml:brush xml:id="br0">
      <inkml:brushProperty name="width" value="0.08571" units="cm"/>
      <inkml:brushProperty name="height" value="0.08571" units="cm"/>
    </inkml:brush>
  </inkml:definitions>
  <inkml:trace contextRef="#ctx0" brushRef="#br0">41 61 8061,'-18'-2'-226,"4"-5"109,5 5 696,9-7-290,0 9 228,0 0 0,2-7-134,5 1-273,-5-1 1,10 7 0,-8-3-11,3-3 0,2 3-151,-2-3-109,-5 3-524,7 3-542,-9 0 1226,0 9 0,0 3 0,0 8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232"/>
    </inkml:context>
    <inkml:brush xml:id="br0">
      <inkml:brushProperty name="width" value="0.08571" units="cm"/>
      <inkml:brushProperty name="height" value="0.08571" units="cm"/>
    </inkml:brush>
  </inkml:definitions>
  <inkml:trace contextRef="#ctx0" brushRef="#br0">62 1 7748,'-12'2'180,"6"5"0,-3-3-166,2 10 1,0-1 0,7 7-4,0 1 1,0-8 0,0 1 0,-2 1-31,-5 3 1,5-4-1,-5-1-116,5 3 0,2 2 135,0 2 0,0-8 0,0-3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337"/>
    </inkml:context>
    <inkml:brush xml:id="br0">
      <inkml:brushProperty name="width" value="0.08571" units="cm"/>
      <inkml:brushProperty name="height" value="0.08571" units="cm"/>
    </inkml:brush>
  </inkml:definitions>
  <inkml:trace contextRef="#ctx0" brushRef="#br0">21 1 8061,'-11'0'-163,"2"0"1,11 0 416,5 0 1,-3 0 99,10 0 0,-8 0-295,8 0 0,-7 0-581,6 0 12,1 0 139,6 0 1,-7 0 438,1 0-36,-10 0 284,5 0 0,-9 2-181,0 5 1,0-3 0,0 10-126,0 1 0,-2-3 1,-2 1-10,-3 3 1,-2-5-1,4 3 1,-4 1-55,-2 3 1,7 3 0,-5-1-91,0 0 0,6-6 143,-3-1 0,3 1 0,3 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540"/>
    </inkml:context>
    <inkml:brush xml:id="br0">
      <inkml:brushProperty name="width" value="0.17143" units="cm"/>
      <inkml:brushProperty name="height" value="0.17143" units="cm"/>
    </inkml:brush>
  </inkml:definitions>
  <inkml:trace contextRef="#ctx0" brushRef="#br0">33 462 7839,'-11'0'1634,"1"-2"-1055,10-5 0,-2 5 497,-5-5-797,5 4 0,6 6-188,10 4 0,10 4 0,-10 10 0,4 0-80,3 0 0,0 0 1,-2 0-1,-3 0-1,-2 0 0,3-7 1,8 0-1,3 0-42,-2-2 1,-3 4 0,-2-9-206,0-2 1,0-3 0,0-2 59,0 0 0,0-2 139,0-5 0,-7-2 0,-2-8 0,-3 3-9,-4-2 1,4-3-1,1-2 45,1 0 0,-6-7 1,2 0-1,-5 3 78,-2 1 1,0-4 0,3-2 0,1 0-20,3-1 0,3-4 0,-6 7 0,6 3-171,1 1 0,-4 1 1,5-3-227,-3-2 0,5 0 0,-4 7-616,1 0 1,-4 3 0,5 1 955,-3 3 0,8 0 0,-6-7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753"/>
    </inkml:context>
    <inkml:brush xml:id="br0">
      <inkml:brushProperty name="width" value="0.08571" units="cm"/>
      <inkml:brushProperty name="height" value="0.08571" units="cm"/>
    </inkml:brush>
  </inkml:definitions>
  <inkml:trace contextRef="#ctx0" brushRef="#br0">19 21 8023,'-12'0'-77,"6"-2"260,12-5 1,6 5-101,8-5 1,-7 5-11,1 2 1,-1 0-53,8 0 1,-8 0-66,1 0 0,-1 0-98,8 0 0,-1 0-47,0 0-952,-9 0 699,-2 0 1,-11 0 441,-5 0 0,5 2 0,-7 2 0,0 3 0,7 2 0,-5-2 0,-2-3 62,2 10 1,1-7 419,6 6 0,-7 1-181,0 6 1,0-7 0,5 1-108,-5 2 1,5-5-1,-5 2-410,5 3 1,2 2-310,0 2 1,0 1-265,0-1 789,0-9 0,0-2 0,0-9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209"/>
    </inkml:context>
    <inkml:brush xml:id="br0">
      <inkml:brushProperty name="width" value="0.08571" units="cm"/>
      <inkml:brushProperty name="height" value="0.08571" units="cm"/>
    </inkml:brush>
  </inkml:definitions>
  <inkml:trace contextRef="#ctx0" brushRef="#br0">0 0 9674,'21'0'342,"-8"0"-557,1 0 1,-1 0-102,7 0 0,1 0 24,-1 0 1,0 0 54,0 0 0,-6 0 59,-1 0 226,-8 0 61,4 0-106,-9 0 1,0 2 0,-2 3 166,-5 2 1,5 8 0,-7-3-100,0-1 0,4 7 0,-6-5-115,2 5 1,0 3-1,4-1-178,-1 0 1,-3-6 223,2-1-2,5 1 0,-7-3 0,9-2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757"/>
    </inkml:context>
    <inkml:brush xml:id="br0">
      <inkml:brushProperty name="width" value="0.08571" units="cm"/>
      <inkml:brushProperty name="height" value="0.08571" units="cm"/>
    </inkml:brush>
  </inkml:definitions>
  <inkml:trace contextRef="#ctx0" brushRef="#br0">61 10 7762,'0'-9'389,"0"9"-262,0 11 0,0 7 0,0 2 46,0 0 0,-6 1 1,-1-1-127,2 0 0,1-2 0,-1-2-499,-1-2-540,-1-1-189,7 7 1181,0 1 0,-9-1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5.218"/>
    </inkml:context>
    <inkml:brush xml:id="br0">
      <inkml:brushProperty name="width" value="0.08571" units="cm"/>
      <inkml:brushProperty name="height" value="0.08571" units="cm"/>
    </inkml:brush>
  </inkml:definitions>
  <inkml:trace contextRef="#ctx0" brushRef="#br0">0 41 8111,'20'-7'357,"1"1"0,-1-1-168,0 7 0,-6 0-113,-1 0 0,1 0-147,6 0 0,-6 0-185,-1 0 1,1 0-316,6 0 337,-9 0 0,5-2 60,-9-5 183,-1 5 0,-8-7 0,-2 11 136,-3 5 0,-2-3-40,2 10 1,3-1-1,-8 7 15,3 1 1,-4-1-1,6 0 1,3 0-61,1 1 1,3-8-1,0 1-552,0 2 492,0 2 0,0 2 0,0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145"/>
    </inkml:context>
    <inkml:brush xml:id="br0">
      <inkml:brushProperty name="width" value="0.08571" units="cm"/>
      <inkml:brushProperty name="height" value="0.08571" units="cm"/>
    </inkml:brush>
  </inkml:definitions>
  <inkml:trace contextRef="#ctx0" brushRef="#br0">122 0 7038,'-11'9'304,"-1"3"1,8 8-190,-3 0 0,-2-2 0,5-2 0,-3-3-63,2 3 1,-4 2 0,3 2-140,1 1 0,-4-1-850,2 0 937,1 1 0,-3-10 0,-3-2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521"/>
    </inkml:context>
    <inkml:brush xml:id="br0">
      <inkml:brushProperty name="width" value="0.08571" units="cm"/>
      <inkml:brushProperty name="height" value="0.08571" units="cm"/>
    </inkml:brush>
  </inkml:definitions>
  <inkml:trace contextRef="#ctx0" brushRef="#br0">20 0 7873,'-11'0'933,"2"0"0,11 0-647,5 0 1,-2 2-477,8 5-65,1-5 1,-1 7 155,1-9-1004,-10 0 821,14 0 230,-16 0 36,7 0 0,-9 3 67,0 3 0,0 6-142,0 8 0,-2-7 0,-2 1-229,-3 2 1,-7 2 319,8 2 0,-10 0 0,5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5.700"/>
    </inkml:context>
    <inkml:brush xml:id="br0">
      <inkml:brushProperty name="width" value="0.08571" units="cm"/>
      <inkml:brushProperty name="height" value="0.08571" units="cm"/>
    </inkml:brush>
  </inkml:definitions>
  <inkml:trace contextRef="#ctx0" brushRef="#br0">325 61 7653,'-9'-11'-173,"6"2"0,-6 7 495,9-5-140,0 5 157,0-7 21,0 9-51,0-9 2,0 6-242,0-6 0,-2 9 34,-5 0-119,5 0 100,-7 0 122,9 0 454,0 0-586,-9 0 139,7 0-141,-7 0 1,7 0-18,-5 0-29,5 0 0,-10 0-44,6 0 0,1 0 25,-8 0 14,8 0 0,-6 0 21,4 0 54,5 0-23,-7 0 0,7 0-47,-5 0-9,5 0-61,-16 0 1,13 0-7,-8 0 1,6 0 26,-7 0 0,8 7 4,-8 0 0,7 6-58,-6-6 94,8 0-11,-4 2-4,0-7 1,7 9 1,-5-4 1,3-4 1,-3 3-6,5 6 0,-16-1 0,16 2-9,-5 1 6,5-10 1,2 8-117,0-6-625,0-3-13,0 6 1,2-9 756,5 0 0,4 0 0,9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7.270"/>
    </inkml:context>
    <inkml:brush xml:id="br0">
      <inkml:brushProperty name="width" value="0.08571" units="cm"/>
      <inkml:brushProperty name="height" value="0.08571" units="cm"/>
    </inkml:brush>
  </inkml:definitions>
  <inkml:trace contextRef="#ctx0" brushRef="#br0">426 102 7450,'3'-18'-887,"3"4"1114,-3 5 293,6 9 464,-9 0-496,0 0-347,-9 0 0,6-2-88,-3-5 1,3 3 43,3-10 0,-2 10 36,-5-3 0,3 5-13,-10 2 1,1 0-16,-7 0 0,6 2 27,1 5-76,-1-5 1,-4 9-81,5-4 1,-5-3 22,4 10 1,-2-7 0,1 4 14,1-2 1,1 7 26,-8-3 1,8-1-33,-1 1 0,7-6 0,-4 6 14,2 3 1,-4-5 0,6 3 1,-7-7 35,8 6 0,-8-6-43,7 6 0,1 1 1,3 4 15,-3-5 1,3 5-23,-3-4 1,3 4 0,1 0 18,-5-5 1,5 5 16,-5-4 0,5 4 1,0 0 31,-5-4 0,5 4-7,-5-5 0,5 5-16,2 2 0,0 1 0,2-1-32,5 0 1,-5 0-1,5 1 15,-5-1 0,-2-7 0,2-1 0,3-1 1,2 0 1,2 0 0,-5 5 12,3-2 1,6-8-1,-4 6-16,3-3 0,-1 0 1,5-5 8,-3 3 1,1 2 0,6-4-9,0 1 1,1 8 0,-1-7 19,0-3 1,0-2-1,1-2-27,-1 0 1,0 0 0,0 0-3,1 0 0,-8 0 0,1 0-46,1 0 1,3 0 21,3 0 1,-1 0 0,0 0-24,0 0 0,1-2 1,-1-2 13,0-3 0,-6-7 0,-1 8 0,1-1 0,-3-2 1,7 4-1,-4-6 1,1 0-15,-1-1 0,4 6 1,-5-8-21,5-2 1,0-2 0,-2 0 0,-2 3-30,1 1 1,-3 3-1,1-5 1,3 3 1,-5-1 0,0-6 80,-2 0 1,5 6-1,-7 1 15,-3-3 0,-2 5 1,-2-3 93,0-2 1,0 5-1,0-2-58,0-3 1,-2-2-33,-5-3 0,-2 1-38,-4 0 1,2 2 0,6 2-8,-2 3 1,-2 1 0,5-3-30,-3 1 0,-6 1 0,4-5 15,-3 4 1,6-2 0,-6 7 0,1 0 7,0 0 0,-3 0 0,-6 5 0,0-3-17,0 3 1,6-1 0,1 1-8,-3-3 1,-2-7 0,-2 5-53,-1-2 1,8 0-1,1-5 1,1 5-71,0 2 0,6-7 1,-4 5-181,0-1 1,-2 3-264,-9 9 0,0 3 606,-1 3 0,1 15 0,0 10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8.920"/>
    </inkml:context>
    <inkml:brush xml:id="br0">
      <inkml:brushProperty name="width" value="0.08571" units="cm"/>
      <inkml:brushProperty name="height" value="0.08571" units="cm"/>
    </inkml:brush>
  </inkml:definitions>
  <inkml:trace contextRef="#ctx0" brushRef="#br0">0 143 6418,'0'-14'321,"0"1"0,7 6 144,0-7-62,0 10-276,-7-5-161,0 9 1,2 0-49,5 0 1,-3-7 50,10 0 0,-8-2 0,8 5-41,2-3 0,-7-2 259,-2 2 1,4 5-75,-9-7-150,7 9-12,-9 0 31,0 0 1,2 7 6,5 0 2,4-1 0,7-3-27,-4 3 11,-5-3 1,-7 6 16,5-9 1,-5-3 1,5-3 1,4 1-96,3-8 132,-5 8 0,6-6 180,-8 4-43,0 5 1,-5-7-46,5 9 9,-5 0-108,7 0-23,0 0 1,-7 2 15,5 5 0,-2-5 1,-1 7 30,3 0-31,0-7 0,-7 10 0,2-8-5,5 3 1,-5 2-48,5-2 0,2-3-40,-3 10 1,3-10-37,-2 3 1,-2-5 26,8-2 1,-6 0 35,6 0 0,-8-2 0,4-3-18,0-1 240,-7-1-124,7 7 1,-9 2-21,0 5 9,0-5 0,3 7-10,3-9-36,-3 0 0,12 2 2,-8 5 1,0-2 0,-5 6 7,5-2-3,-5-2 0,16-7 0,-7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3.841"/>
    </inkml:context>
    <inkml:brush xml:id="br0">
      <inkml:brushProperty name="width" value="0.08571" units="cm"/>
      <inkml:brushProperty name="height" value="0.08571" units="cm"/>
    </inkml:brush>
  </inkml:definitions>
  <inkml:trace contextRef="#ctx0" brushRef="#br0">0 183 8198,'0'-11'-2284,"0"2"2373,0 9-34,0 0 182,0-9-14,0 7 0,0-10-161,0 6 0,3 3-19,3-3-12,-3-6-17,15 1 0,-14-7 31,10 5 0,-10 1 69,3 6-8,4 3 28,-8-6 0,6 12-21,-9 3 1,0-1-17,0 8-111,0-8 0,0 6 15,0-4-102,0-5 1,2 7 50,5-9 0,-5-2 41,5-5 1,-3 5-4,3-5 218,-5 5 1,9 2-91,-4 0-148,-5 0 0,10 0-76,-6 0 1,-1 0 31,8 0 1,-8-2 9,2-5 278,4 5-190,-9-16 1,5 15 8,-14-3 0,3 12-128,-10 8-93,10-5-70,-5 0 37,9-9-165,0 0 312,0-9 0,2 7-130,5-5 409,-5-4 1,9 8-134,-4-3 1,-5 1 56,5-2 1,-3 5 164,3-5 28,-5 5 62,7 2-111,-9 0-300,0 0 0,3 7-73,3 0 1,-1-1-101,8-6 0,-6 0 79,7 0 0,-8 0-117,8 0 82,-10 0 88,14 0 1,-13 0-27,8 0 164,-8 0 0,4 3 142,-9 3 1,0-1-5,0 8-192,0-8-1,0 4 0,2-9-71,5 0 1,-3 0 34,10 0 1,-7-7 33,6 0 1,-8 1 0,4 8-5,-9 5 1,0-3-4,0 10-45,0-10 1,2 5-25,5-9-39,-5 0 0,9 2 134,-4 5 1,-5-2 94,5 8-72,-5 1 1,1 4-88,3-5-45,-3-4 0,8-9 1,-4 0-98,6 0 0,-2-7 0,3-2-34,2-2 0,-5 7 132,2-3 1,-6 5 90,7 2 116,-10 0-92,5 0 1,-11 0 27,-5 0 0,3 0 52,-10 0 1,10-3 0,-5-1 87,0-3 0,6-2-122,-3 2 1,1 5 0,1-7 44,-3 0-116,0 7 1,5-9-19,-5 4 1,5 2 0,-7-6 273,0 2-77,7 2-158,-7-2 1,9 5-33,0-10 1,-3 10-11,-3-3 0,1 5 188,-8 2-160,8 0 0,-4 2 0,7 3 178,-5 1-206,5 1-318,-7-7 144,9 0 125,0-9 1,-3 7 14,-3-5 108,3 5-33,-6 2-6,9 0-27,0 0-28,-9 0 0,5 0 0,-10 0-105,-1 0 90,6 0 128,-9 0 99,15 0-152,-15 0 1,14 0-9,-10 0 0,8 0-16,-8 0-11,10 0 0,-8 0 2,6 0 0,1 0 1,-6 2-2,2 5 0,0-5 1,2 5 1,-2-3 4,-4 3 48,4-5-17,0 7 1,4-6-49,-8 3 0,6-3 7,-7 3 1,8-1-1,-8-1-47,-2 3 1,5 0 35,-3-7 0,8 7 16,-8-1-104,10 1-31,-5-7 0,9-2-157,0-5 294,0 5 0,0-7 0,0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934"/>
    </inkml:context>
    <inkml:brush xml:id="br0">
      <inkml:brushProperty name="width" value="0.17143" units="cm"/>
      <inkml:brushProperty name="height" value="0.17143" units="cm"/>
    </inkml:brush>
  </inkml:definitions>
  <inkml:trace contextRef="#ctx0" brushRef="#br0">0 19 8373,'0'-11'1214,"0"4"1,0 14-943,0 7 1,0 4 0,0 3 0,3 3-5,4 4 1,-5-3 0,7 10 0,-2 0-11,0-2 1,0 7-1,-4-5 1,1 2-290,3-2 1,7-2-1,-4-8 1,-1 3-674,0-2 0,8-5 0,-3-5 0,4-4 704,3-3 0,10-2 0,1-7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5.421"/>
    </inkml:context>
    <inkml:brush xml:id="br0">
      <inkml:brushProperty name="width" value="0.08571" units="cm"/>
      <inkml:brushProperty name="height" value="0.08571" units="cm"/>
    </inkml:brush>
  </inkml:definitions>
  <inkml:trace contextRef="#ctx0" brushRef="#br0">20 41 7445,'0'-13'-324,"0"-1"575,0 10-8,0-5-31,0 9-177,0 0 0,-6 2 40,-1 5 0,0 4-8,7 9 1,0-6 0,0-1-6,0 3 0,0 2 0,0 2-27,0 0 0,0-6 0,0-1-118,0 3 0,0 2-215,0 2 0,0 1 114,0-1 184,0-9 0,0 7 0,0-6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207"/>
    </inkml:context>
    <inkml:brush xml:id="br0">
      <inkml:brushProperty name="width" value="0.08571" units="cm"/>
      <inkml:brushProperty name="height" value="0.08571" units="cm"/>
    </inkml:brush>
  </inkml:definitions>
  <inkml:trace contextRef="#ctx0" brushRef="#br0">253 1 7507,'-14'0'-217,"1"0"0,6 0 428,-6 0-225,8 0 27,-4 0 9,9 0 0,-2 0 13,-5 0 0,3 2 0,-10 5 2,-2 6 1,-2 5 0,-2 3 0,0-3-27,-1-5 1,8 5 0,-1-7 0,1 3-47,2-1 1,-1-6-319,6 7 1,6-10 352,0 3 0,9-14 0,11-4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811"/>
    </inkml:context>
    <inkml:brush xml:id="br0">
      <inkml:brushProperty name="width" value="0.08571" units="cm"/>
      <inkml:brushProperty name="height" value="0.08571" units="cm"/>
    </inkml:brush>
  </inkml:definitions>
  <inkml:trace contextRef="#ctx0" brushRef="#br0">21 21 6851,'-12'0'193,"3"0"1,9-2-54,0-5 269,0 5 242,0-7-425,0 9 0,3 2 31,3 5 1,-1-5 0,8 5-4,3-5 0,2-2 0,2 2-113,1 5 0,-1-3 0,-2 10-391,-4 2 1,1-5-1,-6 2 1,0 3 209,0 2 0,0 2 40,-2 1 0,4 8 0,10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314"/>
    </inkml:context>
    <inkml:brush xml:id="br0">
      <inkml:brushProperty name="width" value="0.08571" units="cm"/>
      <inkml:brushProperty name="height" value="0.08571" units="cm"/>
    </inkml:brush>
  </inkml:definitions>
  <inkml:trace contextRef="#ctx0" brushRef="#br0">122 1 7419,'-11'0'20,"2"0"0,6 0-17,-3 0 0,3 2 15,-3 5 1,1 2 0,1 7-17,-3-3 1,-2-6 0,4 6 28,-1 3 0,-3-5 1,4 3 3,-2 2 1,-2 2 0,5 2-10,-3 0 1,0-6 0,7-1-234,0 3 207,0-7 0,9 9 0,3-7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747"/>
    </inkml:context>
    <inkml:brush xml:id="br0">
      <inkml:brushProperty name="width" value="0.08571" units="cm"/>
      <inkml:brushProperty name="height" value="0.08571" units="cm"/>
    </inkml:brush>
  </inkml:definitions>
  <inkml:trace contextRef="#ctx0" brushRef="#br0">183 0 6454,'-20'0'511,"6"7"-458,1 0 0,8 2 13,-1-3 0,1-1 35,-2 8 1,3-6-1,-10 7-42,-1 1 1,6-3-1,0 1 1,2 3 39,0 2 1,-2-4 0,5-1 0,-3 5-32,2 7 0,1-3 1,-1 5-1,-1-4-144,1-3 1,3 7 0,2 0 0,0-2-38,0-3 1,2-4 0,3-2 0,1-2 24,-1 1 1,-1-3 87,3 1 0,-5 1 0,7 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6.739"/>
    </inkml:context>
    <inkml:brush xml:id="br0">
      <inkml:brushProperty name="width" value="0.08571" units="cm"/>
      <inkml:brushProperty name="height" value="0.08571" units="cm"/>
    </inkml:brush>
  </inkml:definitions>
  <inkml:trace contextRef="#ctx0" brushRef="#br0">81 41 7618,'14'0'-1001,"-1"0"1106,-8 0 0,6-2 494,-4-5-480,-5 5 1,7-10-1,-11 8 152,-5-3 0,3 0-106,-10 7 1,1 3-142,-8 3 0,1 3 1,2 7-18,4-2 1,3-8-2,4 8 0,5-1 0,-5 8 26,5-1 1,2-7 0,0 1 38,0 2 0,0-5 0,0 2-12,0 3 0,9-7-49,5-2 0,4-5 0,2-2-44,0 0 1,1-9-1,-1-4-13,0-5 0,-6-3 0,-1 1-77,3 0 0,-7 0 0,-2-1 87,-5 1 1,-2 7 82,0-1 1,-2 10 0,-5-3 26,-7 5 1,3 2-1,-2 2-52,-3 5 1,0-3 0,0 7 51,3-2 0,8 0-73,-1-2 0,12-5 0,6 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7.363"/>
    </inkml:context>
    <inkml:brush xml:id="br0">
      <inkml:brushProperty name="width" value="0.08571" units="cm"/>
      <inkml:brushProperty name="height" value="0.08571" units="cm"/>
    </inkml:brush>
  </inkml:definitions>
  <inkml:trace contextRef="#ctx0" brushRef="#br0">183 42 7833,'-14'0'54,"1"0"147,-3 0 0,5 0 1,-3 0-94,-2 0 0,5 0 0,0 2 78,2 5 1,-7-3 45,3 10 1,1-1-298,-1 7 1,8 1 0,-2-1 25,5 0 1,2-6-1,2-3-5,5-2 0,4 4 0,10-6 45,-1-2 0,7-3 0,0-2 0,-2-2-68,-3-5 1,-1 2-1,-1-8 1,0-3-96,0-2 0,1-2 1,-3 0-1,-5-1 1,-4 1 164,-9 0 0,-2 2 0,-5 2-40,-6 3 1,1 8 0,-1-2-1,-3 5 40,-2 2 0,-2 7-3,0 0 0,-1 8 0,1-3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9.675"/>
    </inkml:context>
    <inkml:brush xml:id="br0">
      <inkml:brushProperty name="width" value="0.08571" units="cm"/>
      <inkml:brushProperty name="height" value="0.08571" units="cm"/>
    </inkml:brush>
  </inkml:definitions>
  <inkml:trace contextRef="#ctx0" brushRef="#br0">243 1 5854,'12'0'801,"-3"0"-379,-9 0 729,0 0-1061,-9 0 1,4 0 0,-6 2-130,2 5 1,0-3 0,2 10 37,-6 2 1,1-5-171,-1 2 0,-1-1 0,-4 3 32,5-1 1,-5-7 0,4 4 57,-4-2 0,5 4 0,-1-4-37,-2 3 0,1-6 215,1 8-52,5-10 1,11 3 0,5-11 0,4-5-14,1-3 1,6 1 0,-5-5 0,3 3 50,-2-3 1,4 7 0,-7 0-1,2 2 44,1 1 1,-7-1-12,6 7 1,-6 0-109,6 0 0,-6 0 49,7 0 1,-8-2-120,8-5 1,-3 2 0,5-6 35,-3 2 1,1-7-144,6 3 153,-9 4 38,-2 0-25,-9 9 63,0 0-45,-9 0 0,5 0-18,-10 0 1,8 0 0,-8 0-2,-2 0 0,5 0 16,-2 0-11,-1 0 0,1 0-66,-1 0-218,10 0 242,-5 0 0,11 7 0,2 2-31,3 2 0,9-7 0,-3 3 1,5 2-60,3-2 372,-10 0 43,7-7-263,-16 9 1,5-5 0,-14 7 14,-6-2 0,1 5 1,-1-7-101,-3-3 0,-2 5 0,-2-2-94,0-3 1,-1-1-2,1-3 0,7-9-24,-1-5 1,10-4 0,-3-2 182,5 0 0,2 8 0,0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0.625"/>
    </inkml:context>
    <inkml:brush xml:id="br0">
      <inkml:brushProperty name="width" value="0.08571" units="cm"/>
      <inkml:brushProperty name="height" value="0.08571" units="cm"/>
    </inkml:brush>
  </inkml:definitions>
  <inkml:trace contextRef="#ctx0" brushRef="#br0">1 20 7207,'0'12'675,"9"-3"0,4-9-505,5 0 0,3 0 0,-1 0 0,0 0-80,1 0 1,-6 0 0,3 0 0,5 0-27,-1 0 0,1 0 0,-1 0 0,3 0-35,2 0 1,2 0 0,-4 0 0,4 0-43,3 0 0,-5 0 0,7-3 0,0-1-5,-3-3 0,5 0 0,-7 7 0,1-2 51,-1-5 1,-2 5 0,-7-5-9,0 5 1,1 4 0,-1 3-14,0 2 1,-6-1 0,-1-3-1,3 1 21,2 3 1,2 0 0,1-7-1,-1 0-20,0 0 0,3-3 0,1-1 0,3-3-36,-2 3 0,-2-5 0,-3 2 0,0 2-131,0 3 0,-6 2-222,-1 0 1,-1 2-100,1 5 0,-4 4-9,-9 10 484,9-1 0,3-9 0,8-2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037"/>
    </inkml:context>
    <inkml:brush xml:id="br0">
      <inkml:brushProperty name="width" value="0.08571" units="cm"/>
      <inkml:brushProperty name="height" value="0.08571" units="cm"/>
    </inkml:brush>
  </inkml:definitions>
  <inkml:trace contextRef="#ctx0" brushRef="#br0">1 61 6700,'20'0'275,"-6"-2"283,-1-5 1,1 5 9,6-5 0,0 5-274,0 2 1,1 0 0,-1 0 0,0 0-261,1 0 0,-1 0 1,2-2-1,3-3-139,2-2 0,2-2 0,-4 5 0,2-3-166,-2 3 1,-3 1-1,-1 3-570,-1 0 0,-2 3 841,-5 3 0,5 6 0,-6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5.723"/>
    </inkml:context>
    <inkml:brush xml:id="br0">
      <inkml:brushProperty name="width" value="0.17143" units="cm"/>
      <inkml:brushProperty name="height" value="0.17143" units="cm"/>
    </inkml:brush>
  </inkml:definitions>
  <inkml:trace contextRef="#ctx0" brushRef="#br0">21 21 8306,'-2'-11'1637,"-5"4"-1267,4 4 0,-6 6-255,9 4 1,0-3 0,0 10-1,0 3 78,0 1 0,0 6 0,0 4 0,0 4-200,0 1 1,0 14-1,0-5 1,0 4 3,0 6 0,0-6 0,0 8 1,0-3-17,0-4 1,0-3-1,0-2 1,0-2-39,0-5 1,0 2 0,0-9 0,2-2-22,5-3 0,-2 5 0,7 0 1,-1-4-9,1-8 1,-7 3 0,4-8 0,-2 3 92,0 0 0,7-7 0,-5 5 128,3-3 0,-5-2 1,7-7-1,2-2-34,3-5 1,2 2 0,0-6 0,0-1-46,0 0 0,7-2 0,0-4 0,0 1-226,2 3 0,-6 3 0,4-6 0,-5 6-487,-2 1 0,0-6 1,0 2 656,0-5 0,9-2 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672"/>
    </inkml:context>
    <inkml:brush xml:id="br0">
      <inkml:brushProperty name="width" value="0.08571" units="cm"/>
      <inkml:brushProperty name="height" value="0.08571" units="cm"/>
    </inkml:brush>
  </inkml:definitions>
  <inkml:trace contextRef="#ctx0" brushRef="#br0">61 41 6457,'0'-11'715,"0"2"0,0 7-447,0-5-145,0 5-68,0-7-45,0 9 0,0 2-82,0 5 1,0-3 109,0 10 1,-7-8 31,1 8 1,-1-7 0,7 6 41,0 3 1,0 2 0,-2 2-66,-5 0 0,5-6 1,-5-1-1,5 3-141,2 2 0,0-4 0,0-1-131,0 3 1,0 2 0,0 2 224,0 1 0,-9-1 0,-3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2.389"/>
    </inkml:context>
    <inkml:brush xml:id="br0">
      <inkml:brushProperty name="width" value="0.08571" units="cm"/>
      <inkml:brushProperty name="height" value="0.08571" units="cm"/>
    </inkml:brush>
  </inkml:definitions>
  <inkml:trace contextRef="#ctx0" brushRef="#br0">183 61 6423,'-13'7'127,"-1"0"0,7 6 1,-6-4-11,-3 3 0,-2 1 0,-2 7-62,0 1 0,6-10 0,3-2-77,2 0-125,2-7 0,7 5 0,0-14-9,0-6 1,0 1-1,2-1 1,3-3 96,2-2 1,-1 5-1,-6-1 173,0-2 1,0 5 348,0-2-171,0 8-228,9-4 0,-4 11-141,8 5 63,-8-5 135,4 7 1,-9-6 0,-2 1-66,-5 3 0,2 0 0,-6-5 0,0 2 57,0 3 1,4 0 19,-7-7-333,10 0-137,-5 0 278,9 0 0,0-2 71,0-5 0,0 2 0,0-8 35,0-3 1,0 5 0,2-3 318,5-1-290,-5 6 1,9 0-92,-4 9 0,-2 0 1,8 0-194,3 0 0,-7 2 0,0 2-83,0 3 1,0 2-1,7-4 96,-3 1 1,1 8 0,4-5 194,-5 2 0,5 3 0,-7 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3.566"/>
    </inkml:context>
    <inkml:brush xml:id="br0">
      <inkml:brushProperty name="width" value="0.08571" units="cm"/>
      <inkml:brushProperty name="height" value="0.08571" units="cm"/>
    </inkml:brush>
  </inkml:definitions>
  <inkml:trace contextRef="#ctx0" brushRef="#br0">81 59 7290,'0'-13'-1086,"0"-1"1819,0-2-496,0 7 0,-2 3-191,-5 12 0,3-1 1,-7 9-1,2 1-67,4 3 0,-4 3 1,2-1-1,1-2-12,-3-5 1,6 5 0,-3-4 11,3 4 0,3-5-278,0 1 1,9-3 100,5 3 0,-5-3 0,0-7 118,0 3 0,-7 2 0,7-4 6,0 1 0,-7 3 74,5-2 0,4-5 0,3 5 0,4 4 0,2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021"/>
    </inkml:context>
    <inkml:brush xml:id="br0">
      <inkml:brushProperty name="width" value="0.08571" units="cm"/>
      <inkml:brushProperty name="height" value="0.08571" units="cm"/>
    </inkml:brush>
  </inkml:definitions>
  <inkml:trace contextRef="#ctx0" brushRef="#br0">41 81 8277,'-9'12'-1959,"-4"-6"1469,4-3 789,0-3 0,9 0 1,2 0 0,5 0 68,6 0 0,-1 0-201,1 0 1,1 0 0,6 0-125,0 0 1,0 0 0,1-3-1,1-1-113,5-3 1,-4 0-1,4 5 1,-5-2 22,-1-3 0,6 0 0,0 7 1,-3 0-27,-1 0 0,4-7 0,0 1 0,-2 1 32,-3 3 1,-1 2 0,-1 0 0,0 0-17,0 0 0,1 0 0,-1 0 0,0-2 43,0-5 0,-6 5 0,-1-5 0,3 2 8,2-1 1,2 3 0,1-3-41,-1 3 0,0 3 1,-2 3-1,-2 1-75,-3 3 1,1 6 0,6-6 120,1-2 0,-1 6 0,0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791"/>
    </inkml:context>
    <inkml:brush xml:id="br0">
      <inkml:brushProperty name="width" value="0.08571" units="cm"/>
      <inkml:brushProperty name="height" value="0.08571" units="cm"/>
    </inkml:brush>
  </inkml:definitions>
  <inkml:trace contextRef="#ctx0" brushRef="#br0">1 41 9140,'20'0'470,"1"0"-640,-1 0 0,0 0 0,3-2 0,1-3 0,3-1-718,-2 1 888,-2-6 0,6 9 0,2-7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5.584"/>
    </inkml:context>
    <inkml:brush xml:id="br0">
      <inkml:brushProperty name="width" value="0.08571" units="cm"/>
      <inkml:brushProperty name="height" value="0.08571" units="cm"/>
    </inkml:brush>
  </inkml:definitions>
  <inkml:trace contextRef="#ctx0" brushRef="#br0">122 102 8067,'-20'0'362,"9"0"0,2-2-484,9-5 0,0 2 501,0-8-177,0-1 0,-3 3 0,-3 7-103,-8 8 0,-2 1 1,0 8-1,5 3 46,2 2 0,2 2-228,7 0 1,3-2-31,3-4 0,6-5 0,8-9 1,0-2-54,1-5 1,-1-2 0,0-7 0,0 3-23,1-3 1,-1 0 0,-2 0 0,-2 3-43,-3-3 1,-8 5 231,1-3 0,-3 8 0,-6-6 184,-3 3 0,-6 3 0,-8 8-792,0 5 606,0-5 0,-1 25 0,1-5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7.206"/>
    </inkml:context>
    <inkml:brush xml:id="br0">
      <inkml:brushProperty name="width" value="0.08571" units="cm"/>
      <inkml:brushProperty name="height" value="0.08571" units="cm"/>
    </inkml:brush>
  </inkml:definitions>
  <inkml:trace contextRef="#ctx0" brushRef="#br0">426 82 8136,'0'-14'520,"0"1"109,0 8-614,0-4 0,0 7 79,0-5 0,-2 5 0,-3-7 56,-2 0 0,-2 7 0,3-5-96,-8 5 0,-4 2 1,-2 0 66,0 0 1,-1 0 0,1 0-182,0 0 1,6 0 0,1 0 113,-3 0 1,-2 9 0,-2 4-58,0 5 0,-1 9 0,3 0 0,2 0 7,3 3 0,2-8 0,-5 8 0,5-1 11,2 5 0,-5-3 0,7 1 0,1-1 12,-3 1 1,6-8 0,-3 3 0,3-2 59,3 2 0,3-4 0,1 4 0,3-5-21,-3-1 1,5-1 0,0 0-1,3-2-15,3-4 0,1 4 0,0-7 0,-3 2-20,3 1 1,9-7 0,2 4-1,-2-2-27,-3-5 1,1-1 0,2-3 0,2 0-60,-3 0 0,6 0 1,-1-3-1,0-3 37,0-8 0,-2-4 0,-4 0 1,2 0 1,2-2 1,0 4-1,-7-11 1,0 5 13,1 1 1,-3 1 0,-3 0 0,-3-1 3,-3 1 1,0-7 0,-5 0 0,3 0 66,-3-2 1,-1 4 0,-3-6 0,0 1-36,0 6 1,0-1 0,0 0 0,0-2 4,0 2 0,-9 5 0,-5 4 0,-4 5-4,-2 2 1,0-5 0,-1 8 0,-1 1-129,-5 3 0,2 2 0,-7 0 0,3 0-514,4 0 1,-4 7 0,2 2-1,2 0 607,3 0 0,-7 6 0,-3-3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8.817"/>
    </inkml:context>
    <inkml:brush xml:id="br0">
      <inkml:brushProperty name="width" value="0.08571" units="cm"/>
      <inkml:brushProperty name="height" value="0.08571" units="cm"/>
    </inkml:brush>
  </inkml:definitions>
  <inkml:trace contextRef="#ctx0" brushRef="#br0">363 41 8027,'0'13'50,"0"1"0,0-8 142,0 8-78,0-10 141,0 6 12,0-10-432,0 0 41,0-10 0,0 6 47,0-10 1,0 8 135,0-8 93,0 10-104,9-14 0,-7 13 249,5-8 76,-5 8 0,-4-4-139,-5 9 0,2 0 128,-8 0-286,8 0 1,-6 0-34,4 0 1,5 2-1,-7 3 1,2 4-24,1 2 1,-3-4 0,4 6-30,-2 3 1,-6 2 0,4 0 17,-3-4 0,8 4-107,-3-5 0,3-4 0,-1 0-13,-2 0 1,1-4 0,3 6 102,-3-2 1,3 0-1,-6-2 1,0 4 20,-4 0 0,2 7 0,-3-4-5,-2 4 1,5 0 0,0-2 14,2-3 0,-5 1-42,8 6 0,-3-2 1,4-2-7,-2-3 0,-2 1 1,5 6-115,-3 0 0,-6 1 71,6-1 1,-7-7-127,8 1 1,1-10 0,10 1 106,1-10 1,10-4 86,-2-4 0,4-14 0,2 4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9.242"/>
    </inkml:context>
    <inkml:brush xml:id="br0">
      <inkml:brushProperty name="width" value="0.08571" units="cm"/>
      <inkml:brushProperty name="height" value="0.08571" units="cm"/>
    </inkml:brush>
  </inkml:definitions>
  <inkml:trace contextRef="#ctx0" brushRef="#br0">1 61 7263,'0'-13'774,"0"-1"0,0 8 300,0-8-335,0 10-414,0-5 1,2 9 134,5 0-439,-5 0 24,16 0 0,-14 2 1,10 2-1,-1 5 1,1 0-60,-1 0 1,-6 5 0,4-5-1,1 0-92,-1 0 1,0 7-1,5-5 45,-3 0 1,-6 5 0,7-7-51,1 2 0,3-4 0,3 4-49,-1-2 1,0 5 0,1-8 0,-1-1 159,0-3 0,9-2 0,3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0.772"/>
    </inkml:context>
    <inkml:brush xml:id="br0">
      <inkml:brushProperty name="width" value="0.08571" units="cm"/>
      <inkml:brushProperty name="height" value="0.08571" units="cm"/>
    </inkml:brush>
  </inkml:definitions>
  <inkml:trace contextRef="#ctx0" brushRef="#br0">41 122 8260,'-11'-2'-705,"4"-5"0,5-4 906,2-9 1,2 8 192,5 6-140,-5-6 0,7 8 34,-9-10 99,0 10 47,0-14 279,0 16-171,0-7-273,0 9 12,0 0 0,0 9-130,0 4 0,0 5 0,0 2-18,0 1 1,-2-1 0,-3 0 0,-2 0-19,3 1 1,2-1-1,2 0-51,0 0 1,0 1 0,-3-1 0,-1 0-14,-3 1 0,0-1 1,7 0-50,0 0 0,0-6 0,0-1-260,0 3 1,0 2-492,0 2 1,0 1-287,0-1 1,0 0-277,0 0 459,0 1 0,2-10 852,5-4 0,-4-5 0,15-11 0,-7-2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341"/>
    </inkml:context>
    <inkml:brush xml:id="br0">
      <inkml:brushProperty name="width" value="0.17143" units="cm"/>
      <inkml:brushProperty name="height" value="0.17143" units="cm"/>
    </inkml:brush>
  </inkml:definitions>
  <inkml:trace contextRef="#ctx0" brushRef="#br0">0 0 10029,'19'3'612,"-5"4"1,-7 7-332,-5 4 1,5 6 0,0 1 0,-2 6-13,-3 1 1,-2 1 0,0 4 0,0-2-148,0 3 0,2 1 0,3 3 0,2 0-254,-2 0 1,-1 0 0,1 0 0,4-2 27,3-5 0,-5 5 0,5-8 0,-1 1-159,1-5 0,0-5 1,4-2-120,-2 0 0,-2-7 0,4-2 240,-2-3 1,0-2 0,5-9-50,-5-5 0,4 2 312,-4-9 0,-2 10 0,0-6-51,-3 1 0,5 4 0,-5-9 0,3-2-26,4-3 0,1-2 0,-1 0 0,-2 0-136,2 0 1,5-2 0,5-3-1,2-2-138,-2 3 1,-3 1 0,-2 3 0,0 0-185,0 0 0,0 7 0,-2 0 1,-3 0-647,-2 3 1060,0-8 0,7 7 0,0-9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284"/>
    </inkml:context>
    <inkml:brush xml:id="br0">
      <inkml:brushProperty name="width" value="0.08571" units="cm"/>
      <inkml:brushProperty name="height" value="0.08571" units="cm"/>
    </inkml:brush>
  </inkml:definitions>
  <inkml:trace contextRef="#ctx0" brushRef="#br0">325 0 8060,'-14'7'243,"0"0"-255,10 8 1,-5-10 216,9 8 0,-7 1 35,0 6 0,-2-6 0,5-1-50,-3 3 0,-9 2 0,3 2-40,-5 0 1,4-2 0,3-2 0,0-2-70,0 2 0,-1 2 1,-3 0-1,3-3-127,3-1 0,0-3 0,5 5 1,-5-3-199,-2 3 1,4-5 0,-7 3-4,-1 2 1,3-1 0,1 1-638,2-2-651,2-1 1535,7-2 0,18-11 0,5-11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539"/>
    </inkml:context>
    <inkml:brush xml:id="br0">
      <inkml:brushProperty name="width" value="0.08571" units="cm"/>
      <inkml:brushProperty name="height" value="0.08571" units="cm"/>
    </inkml:brush>
  </inkml:definitions>
  <inkml:trace contextRef="#ctx0" brushRef="#br0">82 0 8260,'-14'0'170,"3"2"0,-1 3 159,1 2 1,7 8 0,-5-3 0,2 1 248,0 1 0,0-1-401,7 8 0,0-1 1,3-2-1,1-2-72,3-3 1,9-8 0,-3 4 0,5-3-251,3 1 1,-1 2 0,0-4 0,0 1 144,1-1 0,8 6 0,2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4.717"/>
    </inkml:context>
    <inkml:brush xml:id="br0">
      <inkml:brushProperty name="width" value="0.08571" units="cm"/>
      <inkml:brushProperty name="height" value="0.08571" units="cm"/>
    </inkml:brush>
  </inkml:definitions>
  <inkml:trace contextRef="#ctx0" brushRef="#br0">649 183 8180,'-20'0'320,"0"0"0,6 0 0,1 0-85,-3 0 1,5 0-1,0-2-50,2-5 1,0 5 106,2-5 1,2-2-69,-8 2 0,-1 1-134,-6 6 1,0 2 0,0 2-71,-1 3 1,1 7 0,2-5-1,2 2-13,3 5 0,1-5 0,-3 2 0,1 3 55,-2 2 1,7 2 0,0 1 0,3-1 1,-1 0 1,0 1 0,7-1 0,0 0 72,0 0 0,0 1 1,2-1-1,3 0-120,2 0 0,8 1 1,-1-3-1,4-3-80,2-1 1,3-7 0,1 4 0,3-2 71,-2-5 0,5-1 1,-1-3-1,2 0-207,5 0 0,0-3 1,0-1-1,-2-5 108,2-2 1,-4-3 0,1-4 0,1 2 76,-2 3 1,-1-1 0,-6-6 0,2 2 139,-2 5 1,-3-5 0,-1 6-1,-3-1 158,-5-1 1,3 1 319,-9-7 1,-1-1-371,-6 1 0,0 0 0,0-1 1,0 1-195,0 0 1,0-7 0,0 0-1,0 2 111,0 3 1,-2 1 0,-5 1-314,-6 0 0,2 9 0,-3 2 0,-2 2 190,-2 0 1,-9 0 0,-2 7 0,-2 0 128,-5 0 1,4 0-1,-2 0 1,-2 0-100,-2 0 0,4 0 1,3 0-1,1 0-22,6 0 1,-6 7 0,3 0 0,0-3-77,-2-1 1,7-1-1,-6 2 1,6 3-26,2-2 0,-7-1 1,0 1-1,0 4 6,-3 2 1,8-7-1,-5 5 48,4 0 1,3-4 0,0 6 71,0-2 1,2 7 0,2-5-69,2 0 0,3 7 0,-5-4-5,3 4 0,6-5 0,-4 1 0,2 2 3,4 2 1,3 2 0,2 0 97,0 1 0,0-1 0,0 0 0,0 0-5,0 1 1,2-8 0,5-2-1,6 1-105,5-1 1,3 0-1,-1 3 1,0-8-5,1-3 1,1 3-1,3 1 1,2-2 14,-2-3 0,4-2 0,0 0 0,3 0-91,4 0 0,-5 0 0,1 0 1,-1 0-21,1 0 0,-1 0 0,5-2 0,-4-3 53,-3-2 1,5-2-1,-7 3 1,0-6 21,2 1 0,-6-7 1,6 5-1,-2-5 75,0-3 0,0 1 1,-7 0-1,1 2 31,-1 4 1,0-4-1,0 5 1,1-5 117,-1-3 0,-7 8 0,-1-1-13,-3-1 1,4-3-62,-6-3 0,0 1-61,-7 0 1,-3 0 0,-3-1 5,-8 1 1,-2 7 0,1-1 0,1 1-7,-2 1 0,-2-3 0,-2 8 0,0 0-10,0-2 1,-3 7 0,-2-5-1,-2 5-28,3 2 1,-6 2 0,1 5-1,0 4-72,-1 0 1,1 7-1,4-4 1,-2 4 25,3 2 1,-6-2 0,3-2 0,3-3 32,1 3 1,-4 2 0,0 0 0,2-2-7,3-3 0,1-1 1,1 3-1,0-1 63,0 2 0,6-5 1,3 2-1,0 1 57,-1-3 1,8 7-1,-3-4-62,5 4 1,2 2-27,0 0 1,0 1-1,0-1 28,0 0 0,0-6 0,2-3 0,5 0-32,6 0 1,5-4 0,5 4-86,4-2 1,-5-2 0,8-7 0,-3 0-7,0 0 0,9 0 0,-2-2 0,4-3 15,2-1 1,8-10-1,-1 2 1,-2-4-306,-2-2 0,-3 0 1,1 0-1,-1-1 102,1 1 1,-3 2-1,-4 2 1,-5 3 97,0-3 1,-6 0-1,4 0 155,-5 3 0,-1-1 247,-1-6 1,-6 7-58,-1-1 0,-8 1-3,1-8 0,-12 1 0,-8 0-124,-4 0 1,-2 6 0,-1 3 0,1 0 58,0-1 0,-7 6 0,0-6 0,0 3 156,-2 5 0,4 2 0,-9 2 0,0 0-93,3 0 0,-5 0 0,7 0 0,-3 0-103,-4 0 1,4 2 0,1 2-1,-1 3-41,1-2 0,6 4 0,-4-3 0,2 1-91,0 2 1,0-4 0,7 6 0,-1-2-52,1-5 0,-3 8 1,-1-1-1,-3 2 130,2 1 0,2-3 0,3 5 0,0-5 8,0-2 1,6 5 0,3-5 0,0 0 10,-1 0 1,6 4 116,-8-6 1,7 9-46,-6-3 1,8-2-39,-1 3 1,3 0 0,3 6 10,0 0 0,7-6 0,2-1-30,2 3 1,1-5-1,3 0 1,-1 1 4,2-1 0,2-4 0,2 4 0,0 0-208,0 0 0,3-6 0,2 4 0,4-2-63,2-1 1,-4 1-1,5-7 1,0 0 52,-1 0 1,-4 0 0,5 0 0,-3-2-102,-4-5 1,4 3 0,0-8-1,0 1 156,1 0 0,3-3 1,-5-6-1,-1 0-5,2 0 1,-7 2 0,5 2 0,-4 2 26,-3-1 1,-2-3-1,-2-1 1,-5 4 76,-2 1 1,0 3-1,-4-5 1,1 3 2,-1-3 1,-3 5 0,-2-3 63,0-2 1,-7-2-1,-2 0-49,-2 5 1,0 2 0,-5 6 0,3-2 27,-3 3 0,-2 2 1,-5 2 228,-4 0 1,5 0 0,-5 0 0,4 0-139,3 0 0,-7 0 0,0 0 0,0 0-64,-2 0 1,4 0-1,-7 0 1,3 0-90,4 0 1,-4 6-1,2 3 1,2 0 54,3 0 0,-5 7 0,0-5 1,2 3-107,2-1 1,3 1-1,0 6 71,0 0 1,-1-6 0,1-3 0,2 0-70,5 1 0,1-6 0,6 8 12,-8 2 0,5 2 144,2 2 1,5 0 0,4 1 0,5-3-67,7-5 1,4 3-1,4-7 1,3 0-110,2 0 0,7-2 0,-5-7 0,0 0-55,0 0 1,5 0-1,-4 0 1,-1 0 9,0 0 0,5 0 0,-5 0 0,0-3-72,1-3 1,3 3-1,-3-6 1,-1 3-22,0-1 0,5-2 0,-5 4 0,1-4 8,-1-2 0,-2 0 0,-7-5 0,0 3 3,1-3 0,-3 5 0,-3-3 357,-1-2 1,-3-2 0,3-2-84,-8 0 1,-3-1 0,-6 1-82,-3 0 0,1 6 1,-6 1-1,0-3-220,-1-2 0,6 0 1,-8 2-1,1 3-625,1-3 0,-6 5 870,5-3 0,-5 1 0,-2-7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238"/>
    </inkml:context>
    <inkml:brush xml:id="br0">
      <inkml:brushProperty name="width" value="0.08571" units="cm"/>
      <inkml:brushProperty name="height" value="0.08571" units="cm"/>
    </inkml:brush>
  </inkml:definitions>
  <inkml:trace contextRef="#ctx0" brushRef="#br0">41 1 9362,'0'20'289,"-2"0"0,-3 1 0,-1 1-89,1 5 1,-4-4 0,2 4-1,3-2-242,2 2 0,2-5 0,0 5 1,0-4 291,0-3-250,0 0 0,0 0 0,0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660"/>
    </inkml:context>
    <inkml:brush xml:id="br0">
      <inkml:brushProperty name="width" value="0.08571" units="cm"/>
      <inkml:brushProperty name="height" value="0.08571" units="cm"/>
    </inkml:brush>
  </inkml:definitions>
  <inkml:trace contextRef="#ctx0" brushRef="#br0">82 0 8054,'-11'0'174,"2"2"1,9 5 0,0 7 28,0 4 0,-2 2 0,-3 0 0,-2 1 34,3-1 1,-1 7 0,1 2 0,-3 0-55,2 1 1,-4 3 0,3-6 0,1-2-166,3-2 0,2 4 0,0 0 0,0-3-421,0-1 1,0 0 0,0 1 0,0 3-1666,0-2 2068,0-11 0,0 13 0,0-5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6.276"/>
    </inkml:context>
    <inkml:brush xml:id="br0">
      <inkml:brushProperty name="width" value="0.08571" units="cm"/>
      <inkml:brushProperty name="height" value="0.08571" units="cm"/>
    </inkml:brush>
  </inkml:definitions>
  <inkml:trace contextRef="#ctx0" brushRef="#br0">162 102 7868,'-13'0'-197,"-1"0"0,10-2 607,-3-5 0,-2 3-181,2-10 0,-2 3 1,3-3 342,-8 8 1,3-3 269,-3 2-776,1 0 0,-5 9 0,4 5-86,8 7 0,3 4 0,3 2-51,0 0 1,0-6 0,0-1 32,0 3 1,9-7 0,5-2 0,4-5 14,2-2 1,0 0-1,1 0 1,-1 0-308,0 0 0,0 0 1,3 0-49,4 0 0,-4-7 1,4-2 288,-5-2 0,-8 0 0,-3-5 238,-2 2 1,-5 1 76,-10-7 0,-3 6 0,-7 3 0,2 2 126,-1 4 1,3-4 0,-1 3 0,-3 1 14,-2 3 0,-2 2 1,-1 0-596,1 0 1,7 7 0,1 2 156,3 2 71,3-7 0,-3 14 0,-3-6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9.940"/>
    </inkml:context>
    <inkml:brush xml:id="br0">
      <inkml:brushProperty name="width" value="0.08571" units="cm"/>
      <inkml:brushProperty name="height" value="0.08571" units="cm"/>
    </inkml:brush>
  </inkml:definitions>
  <inkml:trace contextRef="#ctx0" brushRef="#br0">487 122 7350,'0'-11'2694,"0"-7"-2288,0 16 1,-2-7 66,-5 9 0,-4 0-151,-10 0 1,1 0-347,0 0 0,-1 2 0,1 2-7,0 3 0,0 0 1,2-5-1,2 3 35,2 1 1,1 10 0,-7-2-1,-1 4-15,1 2 0,-7 0 1,0 0-1,2 3 16,3 4 1,4-5 0,2 5-1,5-2 71,2 2 1,-5-4 0,7 4-1,3-5-5,2-1 1,2-1 0,2 0-1,5-2-56,6-4 1,-2 1 0,3-6-1,2 0-25,2 0 1,2-2 0,3-7 0,1 0-76,3 0 1,7 0 0,-7 0 0,0 0-39,2 0 1,-4-7 0,7 1 0,-3-1 41,-4-2 1,4 4 0,0-6 0,1 0 63,-1 0 1,-2 4-1,-7-4 1,-2-1 297,-4 1 0,4 4 0,-5-6 12,5-3 0,0-2 0,-2-2-189,-3-1 0,-8 1 1,2 0-1,-5 0-56,-2-1 0,2 1 0,3 0 0,1 0-69,-1-1 0,-3 1 0,-2 0 0,0 0-36,0-1 0,-2 1 0,-3 0 0,-4 0 235,-2-1 1,4 8-1,-6 1 1,-3 3-31,-2 5 0,-4-5 1,-3 2-1,-2 3-58,2 1 1,-4 3-1,0 0 1,-1 0-197,1 0 1,-7 9 0,2 5-1,-2 2-49,2-3 1,-4 5 0,4-4 0,-2 4-339,3 2 0,-6 0 0,8 1 0,-1-1 493,5 0 0,5 0 0,1 1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0.911"/>
    </inkml:context>
    <inkml:brush xml:id="br0">
      <inkml:brushProperty name="width" value="0.08571" units="cm"/>
      <inkml:brushProperty name="height" value="0.08571" units="cm"/>
    </inkml:brush>
  </inkml:definitions>
  <inkml:trace contextRef="#ctx0" brushRef="#br0">41 102 7209,'-13'0'3028,"-1"0"-2294,10 0-308,-5 0 0,11 0 71,5 0 0,-3 0 115,10 0 0,-1 0-199,8 0 1,-1-7 0,0 0-184,0 3 1,1 1 0,-1 3 0,0-2-150,0-5 1,1 5-1,1-5 1,3 5-94,2 2 1,2-2 0,-4-3 0,2-1 41,-2 1 0,4 1 0,-2-1 0,-2-2-185,-3 3 1,-1 2-1,-1 2 1,0 0 173,0 0 0,1-7 1,-1 0-1,0 3 92,0 1 0,1 3 1,-1 0-42,0 0 0,0 0-175,1 0 1,-1 7-98,0 0 0,-6 6 1,-1-6-1,1 0-835,-3 2 1,7-7 0,-4 5-2692,4-5 3728,2-2 0,0-9 0,0-2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1.524"/>
    </inkml:context>
    <inkml:brush xml:id="br0">
      <inkml:brushProperty name="width" value="0.08571" units="cm"/>
      <inkml:brushProperty name="height" value="0.08571" units="cm"/>
    </inkml:brush>
  </inkml:definitions>
  <inkml:trace contextRef="#ctx0" brushRef="#br0">102 62 8206,'-20'0'-269,"0"0"839,-1 0 0,8 0 302,-1 0-663,10 9 1,-5-5 0,11 7 134,5-1 0,-3-4 0,10-6-47,2 0 1,2 0 0,2 0-1,0 0-34,0 0 1,1 0-1,1 0 1,5 0-120,7 0 1,4 0 0,1-2 0,-3-2-89,-3-3 0,1-7 0,7 7 0,-1 1-19,1-3 0,-8 6 1,-1-6-1,-3 3 56,-4-1 1,4 0 0,-2 7 0,-2 0-14,-2 0 1,-3 0 0,0 0-55,0 0 1,1 0 0,-1 0 0,0 0-79,0 0 0,-6 0 0,-1 0 0,3 0-47,2 0 0,2 0 0,1 0 4,-1 0 1,0 0-1,1 0 1,-1 0-153,0 0 1,0 0-269,1 0 0,-1 0 0,0 0-972,0 0 1,-6-7 1486,-1 1 0,1-1 0,6 7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2.382"/>
    </inkml:context>
    <inkml:brush xml:id="br0">
      <inkml:brushProperty name="width" value="0.08571" units="cm"/>
      <inkml:brushProperty name="height" value="0.08571" units="cm"/>
    </inkml:brush>
  </inkml:definitions>
  <inkml:trace contextRef="#ctx0" brushRef="#br0">20 547 8126,'-11'-9'1576,"2"7"-1313,9-7-145,0 0 0,0 4 0,0-8-99,0-3 1,0-2-1,0-2 1,2 2-4,5 4 0,-2-4 1,6 5-1,0-5-9,0-2 1,1-1 0,3 1 74,-1 0 1,-3 0-1,5 1 1,-5 4 24,-2 1 0,7 7 0,-3-6-43,5-3 1,3 0 0,-1 1 0,0 1-14,0-2 1,1 1-1,-1-1 1,0 2-11,1-1 1,-3 3 0,-3 1 0,-1 2 80,2 5 1,-7-1 0,0 1 256,0-3-318,-7 0 0,14 9 0,-7 3-82,2 2 0,-4 2-38,6-3 0,-2 6 1,5 6 31,-2-5 0,-10 5 0,5-7 1,-2 3 19,0-1 0,6-6 0,-6 7 0,0-1-5,2-2 1,-5 7 0,7-4-29,-2 4 0,0 2 1,-4 1-1,2-1-21,-3 0 0,-2 0 0,-2 1 0,3-1-29,3 0 1,-3-6 0,4-1-137,-5 3 0,-2 2 1,0 2-624,0 0 1,0-6-1461,0-1 2309,0 1 0,0-3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807"/>
    </inkml:context>
    <inkml:brush xml:id="br0">
      <inkml:brushProperty name="width" value="0.17143" units="cm"/>
      <inkml:brushProperty name="height" value="0.17143" units="cm"/>
    </inkml:brush>
  </inkml:definitions>
  <inkml:trace contextRef="#ctx0" brushRef="#br0">43 1954 8184,'-21'0'428,"9"0"0,3-10 1,9-6-87,0-10 1,2 1 0,5-8 0,7 0-2,5 1 1,2-3 0,0-5-1,-2 3-117,-5 2 1,4 7 0,-4-5-1,5 3-32,2 4 1,2-7-1,3-2 1,4-4-284,3-3 0,2-7 0,7-3 0,0-1 41,0-6 0,16-11 1,-26 32-1,2-1 0,1-1 1,2-1-82,2-1 1,1 0-1,-2 1 1,-1 0 0,1 1-1,1 1 1,-1 1-1,1 1-16,-2 1 1,1 0 0,1 0 0,1 2 0,30-29 0,-2 2-142,-3 5 1,-12 0 0,-4 12 0,-4 6-120,-3 6 0,-3-1 1,-4 10-1,-7 6-1157,-4 6 1564,-3-6 0,0 15 0,0-7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672"/>
    </inkml:context>
    <inkml:brush xml:id="br0">
      <inkml:brushProperty name="width" value="0.17143" units="cm"/>
      <inkml:brushProperty name="height" value="0.17143" units="cm"/>
    </inkml:brush>
  </inkml:definitions>
  <inkml:trace contextRef="#ctx0" brushRef="#br0">63 504 8297,'-19'-2'168,"5"-5"1,-2 2 429,9-9 0,0 7-277,7-7 0,2 3 0,3-6 0,4 3 34,3-2 1,2 4 0,7-2-1,0-2-241,0-3 1,7-2-1,2 0 1,1 0-353,-1 0 1,5 0-1,-5 0 1,1-2 15,-1-5 1,5 5 0,-7-5 0,-2 2 221,-3-2 0,-2 5 0,0-8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3.841"/>
    </inkml:context>
    <inkml:brush xml:id="br0">
      <inkml:brushProperty name="width" value="0.08571" units="cm"/>
      <inkml:brushProperty name="height" value="0.08571" units="cm"/>
    </inkml:brush>
  </inkml:definitions>
  <inkml:trace contextRef="#ctx0" brushRef="#br0">303 1 7732,'-12'0'709,"3"0"-295,9 0-173,0 0 1,-6 2 0,-1 5 1,-2-5-125,2 5 1,3-5 0,-8 0-91,3 5 0,0-2 0,5 8 1,-5 1-30,-2-3 0,4 7 0,-7-5 1,-1 6 26,-3 1 0,4 0 1,1 3-1,-3 1-76,-2 3 0,0 0 1,2-6-1,5-1-244,2 0 0,-5 0 0,7 1-427,3-1 0,4-9 721,7-4 0,4-5 0,9-2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286"/>
    </inkml:context>
    <inkml:brush xml:id="br0">
      <inkml:brushProperty name="width" value="0.08571" units="cm"/>
      <inkml:brushProperty name="height" value="0.08571" units="cm"/>
    </inkml:brush>
  </inkml:definitions>
  <inkml:trace contextRef="#ctx0" brushRef="#br0">41 20 8232,'-11'-9'876,"-7"7"-217,16-7 83,-7 9 136,9 0 229,0 0-912,9 0 1,-5 0-172,10 0 0,-8 0 1,6 2-61,-3 5 1,0-2 62,-3 8 1,-1-2 0,6 5-5,-2-2 0,0-10 0,-4 5 1,4-2-24,2 0 0,-4 6 0,6-4-25,3 3 0,2-6 0,2 8 20,1 2 0,-1-7 1,-2 0-1,-2-3-19,-3 1 1,-6 2-1,6-4-32,3 1 0,-7 3 1,0-4-409,0 2 0,-4 8-593,8-1 1,-8-3 1056,1 3 0,-3-1 0,-3 7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709"/>
    </inkml:context>
    <inkml:brush xml:id="br0">
      <inkml:brushProperty name="width" value="0.08571" units="cm"/>
      <inkml:brushProperty name="height" value="0.08571" units="cm"/>
    </inkml:brush>
  </inkml:definitions>
  <inkml:trace contextRef="#ctx0" brushRef="#br0">20 39 8190,'0'-12'985,"0"1"172,0 4-792,0 5 1,0-5-192,0 14 0,0 4 0,0 10 0,0-1-43,0 0 1,0 1 0,0-1-1,0 0-23,0 0 0,0 7 0,0 0 0,0 0-95,0 3 0,-2-8 0,-2 5 0,-3-4-97,2-3 0,3 0 1,2 0-1,0 1-341,0-1 0,0 0-326,0 1 0,2-3 0,5-5 751,7-6 0,4-14 0,2-4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147"/>
    </inkml:context>
    <inkml:brush xml:id="br0">
      <inkml:brushProperty name="width" value="0.08571" units="cm"/>
      <inkml:brushProperty name="height" value="0.08571" units="cm"/>
    </inkml:brush>
  </inkml:definitions>
  <inkml:trace contextRef="#ctx0" brushRef="#br0">345 21 6285,'-9'-12'1291,"4"3"-130,-8 9 0,8 3 0,-1 3-946,3 8 1,1-3-1,-2 3 1,-3 1-128,2 3 0,-4 3 0,0-1 0,0 0-58,0 0 1,-4 7 0,4 0 0,-2-2-150,-5-2 0,5-1 0,-3 3 0,1 2-60,1-2 1,-6 0 0,7-1 0,-3 3-14,1-2 1,2-2-1,-5-3 1,5 2-74,2 5 1,-5-4 0,5 2-1,0-7-1571,0-5 461,2 1 1375,7-3 0,9-2 0,3-9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444"/>
    </inkml:context>
    <inkml:brush xml:id="br0">
      <inkml:brushProperty name="width" value="0.08571" units="cm"/>
      <inkml:brushProperty name="height" value="0.08571" units="cm"/>
    </inkml:brush>
  </inkml:definitions>
  <inkml:trace contextRef="#ctx0" brushRef="#br0">21 0 8253,'-11'9'235,"2"-6"1,9 15 0,0-5-137,0 5 1,0-4 0,0-1 0,0 3 33,0 2 1,0 2 0,0 0-1,0 1-261,0-1 0,2 0 0,2 1 0,3-1-757,-2 0 885,6 0 0,0 10 0,9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0.218"/>
    </inkml:context>
    <inkml:brush xml:id="br0">
      <inkml:brushProperty name="width" value="0.08571" units="cm"/>
      <inkml:brushProperty name="height" value="0.08571" units="cm"/>
    </inkml:brush>
  </inkml:definitions>
  <inkml:trace contextRef="#ctx0" brushRef="#br0">629 163 8317,'0'-21'666,"0"1"0,-2 7 483,-5-1-766,5 10 0,-10-12-225,6 9 1,3-2-1,-6 5 133,0-3 0,5-2-147,-10 2 1,3 3 0,-5-8-1,3 3-10,-3 5 1,5 2 0,-3 2 0,-1 0-26,-3 0 1,-3 0-1,1 0-108,0 0 0,0 6 0,-1 3 0,1 0-101,0 0 1,-1 7-1,1-2 86,0 4 0,6-5 0,1 1 1,-1 1 78,3 3 0,-7 3 0,5-1 1,-5 0 1,-3 0 1,8 3 0,-1 4 0,1 5-20,2-1 1,-7 1 0,6-8-1,1 3 5,4-2 1,3 4-1,-1-2 1,-1-2 4,1-2 1,3-1-1,2 3 1,0 2 32,0-2 1,2 4 0,3-2 0,1 0-53,-1 2 0,6-6 0,0 4 0,3-5-40,-1-1 0,1-1 1,6 0-1,3 0-37,4 1 1,-5-8-1,7-1 1,-2-1 3,0 0 1,0-6 0,-4 1 0,2-3-125,2-3 1,0 0 0,-7 0 0,3 0 117,4 0 0,-5 0 1,7-3-1,-2-3-1,0-8 1,3-4-1,-6-2 1,3-1-5,-2 1 0,5 0 0,-3-3 0,-3-1 32,-1-3 1,-3 0-1,-2 6 1,-2 1 29,-3 0 1,-8 0 0,4-1 0,-2 1 57,-1 0 1,1-7-1,-7 0 1,0 2-35,0 2 1,0-4 0,0 0 0,0 0 144,0-2 1,0 7-1,0-5 1,-2 4-75,-5 3 1,3 6 0,-8 1-1,1-1-11,0 3 1,0-7 0,-5 7 0,2-3-57,-1 1 0,-3-1 0,-3-6-36,1 0 0,2-1 0,2 1 0,3 2-152,-3 5 1,0-5-1,0 6 1,3-1-110,-3-1 0,-2 10 0,-2-3 1,0 5-151,-1 2 1,-6 2 0,-2 5 0,-2 9-13,-5 8 1,-3 1 413,-1 9 0,-1 0 0,1 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152"/>
    </inkml:context>
    <inkml:brush xml:id="br0">
      <inkml:brushProperty name="width" value="0.08571" units="cm"/>
      <inkml:brushProperty name="height" value="0.08571" units="cm"/>
    </inkml:brush>
  </inkml:definitions>
  <inkml:trace contextRef="#ctx0" brushRef="#br0">160 41 7346,'0'-11'1471,"0"-1"-334,0 6-502,0 3-264,0-6 1,0 12-409,0 3 1,0 6-1,0 8 33,0 0 0,-7-6 0,0-1 1,3 3 46,2 2 1,-1 4 0,-1 3-1,-3 2-2,3-2 0,-1 0 1,1 0-1,-3 2-39,2-3 0,3 1 0,2 0 1,0 2-42,0-2 1,-2-1 0,-3 1 0,-1 2-67,1-2 0,3 0 0,2-1 1,0 3-74,0-2 1,0-2-1,-2-1 1,-3 3 88,-2 2 1,-2 2-1,5-4 1,-5 2 67,-2-2 1,6 4 0,-2-2-1,3-2-119,-3-3 0,5-1-440,-5-1 0,7-9 580,7-4 0,4-5 0,9-2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523"/>
    </inkml:context>
    <inkml:brush xml:id="br0">
      <inkml:brushProperty name="width" value="0.08571" units="cm"/>
      <inkml:brushProperty name="height" value="0.08571" units="cm"/>
    </inkml:brush>
  </inkml:definitions>
  <inkml:trace contextRef="#ctx0" brushRef="#br0">243 1 8263,'-13'6'724,"2"3"-364,2 3 1,0-5-1,4 6-156,-2 3 1,-6 2 0,4 2 0,0 0-79,0 1 0,-7 6 1,5 2-1,-3 0-49,1 0 0,-1 1 1,-4-6-1,3 3-249,1-2 0,7-9 0,-4-2-997,2 1 0,2-3 1169,7 1 0,18-8 0,5 4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784"/>
    </inkml:context>
    <inkml:brush xml:id="br0">
      <inkml:brushProperty name="width" value="0.08571" units="cm"/>
      <inkml:brushProperty name="height" value="0.08571" units="cm"/>
    </inkml:brush>
  </inkml:definitions>
  <inkml:trace contextRef="#ctx0" brushRef="#br0">1 0 8812,'2'14'1591,"2"-1"-1308,3 3 0,0 2 1,-5 2-1,3 0-41,1 1 1,8-1 0,-5 0 0,2-2-196,5-4 0,-5 4 0,3-5 1,2 5-196,2 2 0,2-6 0,0 0 0,0 1-1433,1 3 1581,-1-6 0,0 6 0,0-7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2.560"/>
    </inkml:context>
    <inkml:brush xml:id="br0">
      <inkml:brushProperty name="width" value="0.08571" units="cm"/>
      <inkml:brushProperty name="height" value="0.08571" units="cm"/>
    </inkml:brush>
  </inkml:definitions>
  <inkml:trace contextRef="#ctx0" brushRef="#br0">464 180 7472,'0'-20'105,"0"0"0,0 0 404,0-1-224,0 10 1,0 0 377,0 4-388,0 5 0,0-9 33,0 4-130,0-4 1,-2-7 65,-5 4 0,3 7 0,-10 14-166,-2 7 1,5-3 0,0 2 0,0 3-60,-1 2 0,-1 9 0,-7 0 0,2-2-63,4-3 0,-11 5 1,5 3-1,-2-1 32,-1 0 1,-4 5-1,0-7 1,2 0-73,3 2 0,-5-6 0,2 4 1,5-5-304,4-1 0,9-8 1,-4 1-510,2 1 1,4-6-599,12-2 1494,13-5 0,3-20 0,6-4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895"/>
    </inkml:context>
    <inkml:brush xml:id="br0">
      <inkml:brushProperty name="width" value="0.17143" units="cm"/>
      <inkml:brushProperty name="height" value="0.17143" units="cm"/>
    </inkml:brush>
  </inkml:definitions>
  <inkml:trace contextRef="#ctx0" brushRef="#br0">10 567 8309,'-9'0'904,"9"-2"1,14-5-495,11-7 0,8-12 0,11-4 0,5-3-317,7-4 1,12-5 0,4-7 0,1-5-447,-1 1 1,5-6 352,-7 10 0,9-9 0,-4 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045"/>
    </inkml:context>
    <inkml:brush xml:id="br0">
      <inkml:brushProperty name="width" value="0.08571" units="cm"/>
      <inkml:brushProperty name="height" value="0.08571" units="cm"/>
    </inkml:brush>
  </inkml:definitions>
  <inkml:trace contextRef="#ctx0" brushRef="#br0">37 1 8368,'-12'0'859,"-6"0"0,16 2 1,-2 2-1,6 5-646,5 3 1,8 1 0,-3 7-1,1-2-38,1-4 1,-1 11 0,8-5-1,-3 3-90,-5-1 0,5 1 0,-4 1 0,1 3-228,-1-2 1,2 0-1,-7 0 1,2 2-140,5-3 1,2-1 0,0-3 0,-3-2-2333,-1-4 2614,-1 4 0,17-7 0,1 9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742"/>
    </inkml:context>
    <inkml:brush xml:id="br0">
      <inkml:brushProperty name="width" value="0.08571" units="cm"/>
      <inkml:brushProperty name="height" value="0.08571" units="cm"/>
    </inkml:brush>
  </inkml:definitions>
  <inkml:trace contextRef="#ctx0" brushRef="#br0">0 81 8501,'2'-13'641,"5"-1"1,4 10 0,10-5 0,-1 2-491,0 0 0,7-2 1,3 5-1,-1-3-171,0 3 1,7 1-1,-4 3 1,1 3-146,1 3 1,0-1 0,6 8 0,1 3-3,0 2 0,-1-4 1,1-1-1,-3 3-62,-4 2 1,4 0-1,-7-2 1,1-3 60,-5 3 1,-4 2 0,-3 2-1,-2 1 14,-5-1 0,3 7 0,-9 2 0,-3 0-139,-1 1 1,-3 10-1,0-4 1,-3 0 292,-3 3 0,-6-1 0,-8 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176"/>
    </inkml:context>
    <inkml:brush xml:id="br0">
      <inkml:brushProperty name="width" value="0.08571" units="cm"/>
      <inkml:brushProperty name="height" value="0.08571" units="cm"/>
    </inkml:brush>
  </inkml:definitions>
  <inkml:trace contextRef="#ctx0" brushRef="#br0">102 143 8253,'-32'0'681,"5"0"0,7-3-247,6-3 0,5-6 0,12-6-187,3 5 1,12-5-1,12 7 1,1-3-81,5 1 1,2 6-1,3-4 1,2 2-137,4 4 1,-4 3 0,6 2-1,-4 2-232,-4 5 1,4 4 0,-14 12-1,1 1 52,-5 3 0,-5 7 1,-4-7-1,-2 0 100,-2 2 0,-3 1 0,3 3 0,-5-3 14,0-1 1,-7-4-1,5 9 1,-5-1-33,-2-1 1,0 6-1,-2-2 1,-3 7-171,-2 4 0,-8 7 1,-1-4-1,-7-1-202,-4 1 0,0 4 0,9-9 0,2-5 439,3-4 0,-1-2 0,-6 7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539"/>
    </inkml:context>
    <inkml:brush xml:id="br0">
      <inkml:brushProperty name="width" value="0.08571" units="cm"/>
      <inkml:brushProperty name="height" value="0.08571" units="cm"/>
    </inkml:brush>
  </inkml:definitions>
  <inkml:trace contextRef="#ctx0" brushRef="#br0">9 1 8140,'-9'0'318,"9"0"0,9 0 1,14 0-1,4 0 91,7 0 1,4 2 0,3 5 0,-3 6-235,-4 5 1,2 11 0,-7 5 0,0 4-52,0 3 0,-2-1 1,-9 3-1,-4 2-70,-7 3 0,-5 6 0,-2-5 0,0 1-231,0-1 0,0-1 0,0-8 0,-2 1-130,-5-1 0,2 1 0,-6-1 1,0-2-197,0-4 1,-3 4-1,-6-6 1,2 0-205,4-5 1,-8 2 706,8-2 0,-17 0 0,8-7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859"/>
    </inkml:context>
    <inkml:brush xml:id="br0">
      <inkml:brushProperty name="width" value="0.08571" units="cm"/>
      <inkml:brushProperty name="height" value="0.08571" units="cm"/>
    </inkml:brush>
  </inkml:definitions>
  <inkml:trace contextRef="#ctx0" brushRef="#br0">20 160 6742,'-11'-20'-46,"4"0"0,5-1 0,2 1 1,0 0 417,0-1 0,0 8 913,0-1-954,0 10 1,2-3 0,3 14 0,2 6-107,-3 5 0,-2-4 0,-2 0 1,0 1 26,0 3 1,0 9 0,0 3 0,0-1-82,0 0 1,3 7-1,1-2 1,3 4-125,-3 3 1,5-1 0,-2 1 0,-2-1 19,-3 1 0,5-1 0,-1 1 0,-1-1-394,-3 1 1,0-3 0,3-2-1,4-4-391,2-3 0,-4-2 0,6-7 718,3 1 0,2-1 0,3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168"/>
    </inkml:context>
    <inkml:brush xml:id="br0">
      <inkml:brushProperty name="width" value="0.08571" units="cm"/>
      <inkml:brushProperty name="height" value="0.08571" units="cm"/>
    </inkml:brush>
  </inkml:definitions>
  <inkml:trace contextRef="#ctx0" brushRef="#br0">61 19 8241,'-20'-3'358,"0"-3"92,9 3 1,2-3-1,9 15-180,0 11 1,0 9 0,0 12 0,0-1-42,0 1 1,0 6-1,0 3 1,0-1-18,0 1 0,0 4 1,2-5-1,2-1-202,3-6 0,9 3 0,0-13 1,6-1-410,5-4 1,2-13-1,-1-5 1,5-2-788,6-1 0,1 1 1186,1-7 0,-1-9 0,1-2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474"/>
    </inkml:context>
    <inkml:brush xml:id="br0">
      <inkml:brushProperty name="width" value="0.08571" units="cm"/>
      <inkml:brushProperty name="height" value="0.08571" units="cm"/>
    </inkml:brush>
  </inkml:definitions>
  <inkml:trace contextRef="#ctx0" brushRef="#br0">79 1 8242,'-20'0'-55,"0"0"1,6 0 421,0 0-58,10 0 0,-3 2 0,12 5 1,4 8 129,2 10 0,-6 2 1,4 12-1,-3 6-138,1 4 1,0-2-1,-7 7 1,2 3-49,5 1 1,-5-4 0,5-2 0,-3-2-228,3-5 0,2-3 0,7-1 0,-3-3-391,3-4 1,2-2 0,2-8 0,1 3 99,-1-2 0,2-2 0,3-5 0,0-3 265,-7-1 0,11-1 0,-6 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850"/>
    </inkml:context>
    <inkml:brush xml:id="br0">
      <inkml:brushProperty name="width" value="0.08571" units="cm"/>
      <inkml:brushProperty name="height" value="0.08571" units="cm"/>
    </inkml:brush>
  </inkml:definitions>
  <inkml:trace contextRef="#ctx0" brushRef="#br0">113 19 8254,'-20'0'130,"0"0"1,-1-3 744,1-3-722,0 3 0,11-3 0,7 12 100,6 8 1,12 4-1,-3 2 1,5 0-29,3 1 1,-1 1 0,0 3 0,1 4-38,-1 3 1,0 2 0,0 4 0,1-2-307,-1-2 0,-2-1 0,-2 8 0,-5-1-117,-2 1 1,4 4-1,-4-2 1,0-5-95,0 0 1,5-6 0,-7-1 0,-1-1-172,3-6 0,-6-1 0,6-3 0,-3 0 500,1 1 0,0 8 0,-7 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203"/>
    </inkml:context>
    <inkml:brush xml:id="br0">
      <inkml:brushProperty name="width" value="0.08571" units="cm"/>
      <inkml:brushProperty name="height" value="0.08571" units="cm"/>
    </inkml:brush>
  </inkml:definitions>
  <inkml:trace contextRef="#ctx0" brushRef="#br0">41 0 8267,'-20'0'408,"8"9"1,6 5-73,3 4 0,3 4 0,0 5 0,3 7-111,3 4 1,-1 3 0,6 2 0,0 2-98,1 2 1,-1 7 0,3-5 0,-8 3 9,-3 5 1,-3-8 0,0 1 0,0-3-196,0 0 0,0 0 0,0-8 1,0-3-118,0-3 1,0-5 0,0 3 0,0-2-883,0-4 0,9-2 1056,4-3 0,5 0 0,2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640"/>
    </inkml:context>
    <inkml:brush xml:id="br0">
      <inkml:brushProperty name="width" value="0.08571" units="cm"/>
      <inkml:brushProperty name="height" value="0.08571" units="cm"/>
    </inkml:brush>
  </inkml:definitions>
  <inkml:trace contextRef="#ctx0" brushRef="#br0">1 0 8225,'0'14'-67,"0"0"297,0 1 1,7 3-1,2 3 1,2 1 53,5 5 0,-5-4 0,2 4 0,3-5-191,2-2 1,3-2 0,-3-2-1,-3-5-123,-1-2 0,-1 5 0,8-5-15,-1 2 1,0 3 0,-2 6-231,-4 0 0,-5 7 1,-9 0-1,0 0-126,0 3 1,0 1-1,-3 10 1,-1-1 196,-3 1 1,-6-1-1,4 1 1,0-3-11,0-4 0,-5-3 1,5-6 213,-2 2 0,6 0 0,-4-7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8.724"/>
    </inkml:context>
    <inkml:brush xml:id="br0">
      <inkml:brushProperty name="width" value="0.17143" units="cm"/>
      <inkml:brushProperty name="height" value="0.17143" units="cm"/>
    </inkml:brush>
  </inkml:definitions>
  <inkml:trace contextRef="#ctx0" brushRef="#br0">187 2100 8568,'-21'0'-217,"0"0"1,0 0-820,0 0 1151,0 0 0,7 0 221,0 0 1,7 0 463,-7 0 0,7 0-105,-7 0 0,10-2-555,-3-5 1,7 2 0,9-9 0,12-2 17,12-3 1,16-9 0,9-2-1,12-3-154,14-4 0,5-5 0,-37 18 0,3-1 0,5-3 0,1 0-43,6-2 1,2-1 0,8-4 0,2-2 0,3-1-1,2-1 1,2-2 0,0 0-108,0-1 1,1 0-1,-26 14 1,2 0 0,0 0-1,-1 0 1,1-1-1,1 0 1,0 0 0,0-1-1,1 0 125,1 0 0,1 0 1,-2-1-1,0 1 1,-1-1-1,1 1 1,2 2-1,0 0 1,0 0-1,-1 1 1,0 0-1,0 0-35,-1 1 0,-1 1 0,1-1 0,-1-1 0,-1-1 0,1 1 0,-1 2 0,0 0 0,0 0 0,30-12 0,-2 0-216,-3 1 0,-1 2 1,6 1-1,-1 0 0,-10 3 1,-1 0-1,-4 1 0,0 2-308,-1 1 1,-3 3 579,-9 5 0,-2 1 0,3-4 0,-1 0 0,-9 4 0,-1 1 0,1 1 0,0 0 0,1 0 0,0-1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960"/>
    </inkml:context>
    <inkml:brush xml:id="br0">
      <inkml:brushProperty name="width" value="0.08571" units="cm"/>
      <inkml:brushProperty name="height" value="0.08571" units="cm"/>
    </inkml:brush>
  </inkml:definitions>
  <inkml:trace contextRef="#ctx0" brushRef="#br0">0 0 8036,'0'21'-297,"0"-1"1,0 0 0,0 0 0,0 1 146,0-1 150,0 0 0,0 10 0,0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7.752"/>
    </inkml:context>
    <inkml:brush xml:id="br0">
      <inkml:brushProperty name="width" value="0.08571" units="cm"/>
      <inkml:brushProperty name="height" value="0.08571" units="cm"/>
    </inkml:brush>
  </inkml:definitions>
  <inkml:trace contextRef="#ctx0" brushRef="#br0">475 41 7064,'-11'-9'900,"-7"6"0,13-6-492,-8 9 1,-1-6 0,-6-1-296,0 2 1,0 3 0,-1 2-1,1 0-10,0 0 1,6 0 0,1 0 0,-3 0-148,-2 0 1,-2 0 0,0 0-15,-1 0 0,8 0 0,-1 0-739,-2 0 0,-2 0 605,-2 0 0,0 0 0,2 2 104,4 5 1,-1 4 100,8 10 0,-2-8 100,2 1 1,7-8 0,0 6-53,11-3 0,7 4 0,3-4 1,-1 0 116,0 0 1,7 7 0,2-3-1,3 3-99,4-2 0,0 4 0,0-7 1,-2 3-26,2-1 0,-5-6 0,1 4 0,-1 0-328,1 1 0,-7 1 1,2 5-1,-5-2-77,-1-3 0,-1 1 351,0 6 0,0 9 0,1 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061"/>
    </inkml:context>
    <inkml:brush xml:id="br0">
      <inkml:brushProperty name="width" value="0.08571" units="cm"/>
      <inkml:brushProperty name="height" value="0.08571" units="cm"/>
    </inkml:brush>
  </inkml:definitions>
  <inkml:trace contextRef="#ctx0" brushRef="#br0">18 62 8207,'-11'-21'626,"4"10"0,14 2 1,9 2-349,9 1 1,6-1 0,10 9 0,-1 3-201,1 1 1,-1 10 0,1-2 0,-1 4 5,1 2 0,-7-4 1,-3 2-1,-2 4-717,-4 1 1,-2-1 0,-3-1 0,-2 1 255,-5 5 0,3-4 1,-7 4-1,0-5-692,0-2 1069,-2 1 0,2-1 0,2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338"/>
    </inkml:context>
    <inkml:brush xml:id="br0">
      <inkml:brushProperty name="width" value="0.08571" units="cm"/>
      <inkml:brushProperty name="height" value="0.08571" units="cm"/>
    </inkml:brush>
  </inkml:definitions>
  <inkml:trace contextRef="#ctx0" brushRef="#br0">0 0 8456,'0'23'653,"2"2"0,7 2-540,12-2 1,-1 6 0,7 3 0,-2 4-106,2 3 0,-5-1 1,5 1-1,-4-3-197,-3-4 0,0 2 0,1-7 0,-1 3 40,0 4 0,-6-7 0,-1-2 1,1-5-1461,-3-1 1609,-2 8 0,0-7 0,2 8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647"/>
    </inkml:context>
    <inkml:brush xml:id="br0">
      <inkml:brushProperty name="width" value="0.08571" units="cm"/>
      <inkml:brushProperty name="height" value="0.08571" units="cm"/>
    </inkml:brush>
  </inkml:definitions>
  <inkml:trace contextRef="#ctx0" brushRef="#br0">0 39 8037,'0'-21'198,"9"10"122,5 4 1,4 7-1,2 7 1,-2 9-174,-4 9 0,1 6 0,-6 10 0,0-1 0,3 3-14,-1 4 0,-7-4 1,3 4-171,-5-4 1,-2-2-1,0-1 1,0 1-243,0-1 1,0 1 0,0-1 0,0-1-320,0-6 1,0 6 0,-2-8 597,-5 1 0,-4 6 0,-9-6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49.983"/>
    </inkml:context>
    <inkml:brush xml:id="br0">
      <inkml:brushProperty name="width" value="0.08571" units="cm"/>
      <inkml:brushProperty name="height" value="0.08571" units="cm"/>
    </inkml:brush>
  </inkml:definitions>
  <inkml:trace contextRef="#ctx0" brushRef="#br0">399 190 8220,'0'-21'235,"0"9"1,-2 3 1091,-5 9-867,5 0 1,-15-2-108,10-5 0,-2 4-262,2-4 0,5 3 0,-8-1 29,1-2-166,7 0 1,-10 7 124,5 0 1,-5 0-84,-9 0 1,0 0-1,3 2-23,4 5 1,-5-4 0,7 6 0,-2 0 7,0 5 0,7-2 1,-7 2 38,-2 2 0,4 3 0,-2 4-22,-2 5 1,0 3-1,-1 4 1,6-7 24,1-5 0,3-2 0,7 0 0,0 0 28,0 0 1,0 0-1,0 0 1,0 0-31,0 0 1,0 0 0,0 0 0,0 0-19,0 0 1,7 0-1,3-2 1,-1-3-12,0-2 1,8 0 0,-3 7-11,4 0 1,1-7-1,-3-2 1,-2-3-111,3-4 0,1-1 0,3 1 28,0 2 0,0 0 1,0-7 60,0 0 1,0-2-1,0-3 1,-2-4 70,-5-3 0,5 5 0,-5-7 0,4-2 75,3-3 1,-7-2-1,0 0-70,3 0 1,1 0 0,1 0 0,-3 0 30,-2 0 1,-7 0 0,5 0-14,-3 0 1,5 0-1,-7 0 1,-2 0 65,-3 0 1,-2-7 0,3 0 0,1 2-2,3 3 1,0-5-1,-7 0 1,0 2 49,0 3 0,0 2 0,0 0 0,0 0-19,0 0 1,-7 7-1,-2 0 1,-3 0-27,-4 2 0,4 1 0,-2 6 1,-2-2-71,-3 2 0,5-4 0,0 0 0,-2-1-140,-3 1 0,-2 0 0,0 4 0,0-2-37,0 2 0,0 3 0,-2 2 0,-3 0-242,-2 0 1,-2 7 0,4 2 0,-2 3-249,3 4 1,-6-4 0,3 2-1,3 2-1794,1 3 2406,3 2 0,0 0 0,0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208"/>
    </inkml:context>
    <inkml:brush xml:id="br0">
      <inkml:brushProperty name="width" value="0.08571" units="cm"/>
      <inkml:brushProperty name="height" value="0.08571" units="cm"/>
    </inkml:brush>
  </inkml:definitions>
  <inkml:trace contextRef="#ctx0" brushRef="#br0">329 1 8220,'-14'0'-87,"3"2"178,1 5 1,-4-2 0,5 7 131,-3-3 0,1 7 0,-6-2 0,3 5-6,-2 2 1,0 0 0,-1 0 0,3 0-22,-2 0 0,-3 7 1,-2 0-1,0-2-538,0-3 0,7-2 0,3 0-402,1 0 0,-4 0 744,7 0 0,10-9 0,8-3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526"/>
    </inkml:context>
    <inkml:brush xml:id="br0">
      <inkml:brushProperty name="width" value="0.08571" units="cm"/>
      <inkml:brushProperty name="height" value="0.08571" units="cm"/>
    </inkml:brush>
  </inkml:definitions>
  <inkml:trace contextRef="#ctx0" brushRef="#br0">21 1 8250,'-11'0'982,"1"0"0,24 2-791,0 5 1,7-2 0,-11 7 0,-1-1-1,0 1 1,5 2-1,-4 5 1,-1-1-176,0 3 0,1-4 0,-6 11 1,3-5-242,-2-2 0,7 0 1,2 0-371,4 0 0,3-9 1,0-5-1,0-5 595,0-2 0,0 0 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958"/>
    </inkml:context>
    <inkml:brush xml:id="br0">
      <inkml:brushProperty name="width" value="0.08571" units="cm"/>
      <inkml:brushProperty name="height" value="0.08571" units="cm"/>
    </inkml:brush>
  </inkml:definitions>
  <inkml:trace contextRef="#ctx0" brushRef="#br0">84 40 8184,'0'-12'-1220,"0"1"1557,0 4-64,0 4 1,-2-4-56,-5 14 1,5 5 0,-5 9 0,4 0-49,3 0 0,0 2 0,-2 3 0,-3 2-49,-2-2 0,0-1 1,7 1-1,0 2-99,0-2 0,0-3 0,0-2 0,0 0-33,0 0 0,0 0 0,0 0 1,0 0-55,0 0 1,0 0-1,0 2 1,0 3-195,0 2 1,0 0 0,0-7 0,0 0-231,0 0 1,-7 0 0,0 0 488,3 0 0,-8 0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296"/>
    </inkml:context>
    <inkml:brush xml:id="br0">
      <inkml:brushProperty name="width" value="0.08571" units="cm"/>
      <inkml:brushProperty name="height" value="0.08571" units="cm"/>
    </inkml:brush>
  </inkml:definitions>
  <inkml:trace contextRef="#ctx0" brushRef="#br0">147 1 8285,'-11'2'209,"1"3"1,3 4-57,0 3 1,0 2 0,5 9-70,-5 5 1,2-4-1,-6 4 1,-1-3-1,3 1 32,-1 2 1,-4 0-1,7-7 1,0 0-510,-2 0 0,7 0-531,-5 0 924,4 0 0,3 0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7:00.151"/>
    </inkml:context>
    <inkml:brush xml:id="br0">
      <inkml:brushProperty name="width" value="0.22857" units="cm"/>
      <inkml:brushProperty name="height" value="0.22857" units="cm"/>
    </inkml:brush>
  </inkml:definitions>
  <inkml:trace contextRef="#ctx0" brushRef="#br0">1 1932 10684,'9'-14'0,"5"3"0,5-1 0,4 0-259,5-4 302,5-3 0,4-2 0,3 0 0,6-2 135,6-5 1,4-5-1,7-9-56,0 0 1,9-9-1,5-5 1,-37 27-1,2 0-48,-1 1 0,2 0 0,3-6 0,1 0 0,2 1 0,2 1 0,2-3 0,2 0-957,0-1 0,1-1 824,5-2 0,0-1 12,-3 3 0,0-1 1,9-3-1,2 1 88,1 1 0,0 1 1,-2-3-1,-1 0 1,-1 3-1,-1 1 1,-4 0-1,-1 0-96,-4 1 0,0 2 1,-2 2-1,-1 1 0,-1 1 1,-1 1-1,-2 2 1,0 1-380,-3 0 1,-1 0 0,-1 1 0,1 1-1,43-18 434,-42 21 0,-1 0 0,1 0 0,-1 0 0,39-21 0,0 0 0,0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553"/>
    </inkml:context>
    <inkml:brush xml:id="br0">
      <inkml:brushProperty name="width" value="0.08571" units="cm"/>
      <inkml:brushProperty name="height" value="0.08571" units="cm"/>
    </inkml:brush>
  </inkml:definitions>
  <inkml:trace contextRef="#ctx0" brushRef="#br0">0 1 8105,'14'9'416,"0"5"1,-7 5-1,5 2-157,-3 0 1,1 0 0,-6 0 0,6 0-58,1 0 1,-4 2 0,5 3-1,0 2-195,-1-2 0,-4-5 0,7-5 1,0-2-15,-2 2 0,7 1 0,-5-1 0,4-4-1272,3-3 1,0 5 1278,0-7 0,10 9 0,1-4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283"/>
    </inkml:context>
    <inkml:brush xml:id="br0">
      <inkml:brushProperty name="width" value="0.08571" units="cm"/>
      <inkml:brushProperty name="height" value="0.08571" units="cm"/>
    </inkml:brush>
  </inkml:definitions>
  <inkml:trace contextRef="#ctx0" brushRef="#br0">336 211 8252,'-14'-7'1357,"0"0"-1171,0 0 1,0 7 0,2-2 0,1-3 201,-1-2 0,5 0-331,-7 7 1,0 7 0,-7 2 0,0 3 33,0 4 0,0 12 0,2 7 0,3 3-98,2-3 0,2 11 1,-4-4-1,4 5-56,3 4 1,-5-6 0,7 4 0,2-5-48,3-2 1,2-7 0,0-2-1,2-3-3,5-4 0,5-3 0,11-2 0,3-2 40,2-5 1,9-5-1,-2-9 1,7-2-66,7-5 1,-4-5 0,6-9 0,-2 0 148,0 0 0,0-9 1,-7-5-1,0-3 55,0 3 1,-7-4 0,-2 4 0,-3-5 197,-4-2 1,-3 0-1,-4 2 1,-5 3 28,-7 2 1,2 7 0,-2-5 0,-2 3-115,-3 4 0,-11-4 0,-5 2 0,-5 2 19,-2 3 0,0 2 1,-2 0-1,-3 0-239,-2 0 1,-7 2 0,5 3 0,-3 4-348,-4 3 0,-1-5 0,1 7 0,2 2 296,-2 3 1,4 2-1,-2 2 1,0 3-543,2 2 1,-4 9 633,9-2 0,-9 14 0,4 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995"/>
    </inkml:context>
    <inkml:brush xml:id="br0">
      <inkml:brushProperty name="width" value="0.08571" units="cm"/>
      <inkml:brushProperty name="height" value="0.08571" units="cm"/>
    </inkml:brush>
  </inkml:definitions>
  <inkml:trace contextRef="#ctx0" brushRef="#br0">336 80 8021,'0'-14'0,"0"0"-215,-9 0 1,4 2 250,-9 5 1,7 5 257,-7 2 0,9-2-29,-2-5 0,-4 4 0,-1-1-110,0 8 1,1 10 0,4 14 0,-7 7-60,-5 5 0,-2 11 1,0 5-1,0 3-19,0-3 0,2 4 0,3-6 0,2 0-273,-2-5 0,4-5 0,0 0 0,3 1-620,4-3 816,3 4 0,11-13 0,3 9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5.723"/>
    </inkml:context>
    <inkml:brush xml:id="br0">
      <inkml:brushProperty name="width" value="0.08571" units="cm"/>
      <inkml:brushProperty name="height" value="0.08571" units="cm"/>
    </inkml:brush>
  </inkml:definitions>
  <inkml:trace contextRef="#ctx0" brushRef="#br0">126 1 6480,'-12'9'324,"5"5"0,3-2 0,-1 2 0,-2 5 96,2 6 0,-4 1 0,0 7 1,-1-1-416,1 1 1,0 0 0,4 4 0,-4-2-309,-3 2 0,7-4 1,-2 0-1,5-3 303,2-4 0,0 6 0,0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214"/>
    </inkml:context>
    <inkml:brush xml:id="br0">
      <inkml:brushProperty name="width" value="0.08571" units="cm"/>
      <inkml:brushProperty name="height" value="0.08571" units="cm"/>
    </inkml:brush>
  </inkml:definitions>
  <inkml:trace contextRef="#ctx0" brushRef="#br0">241 1 7773,'-14'7'269,"0"0"1,7 9 0,-7-4 0,0 2 22,2 0 1,-6 0-1,4 7 1,-3 0-186,3 0 1,-4 0-1,4 0 1,-3 0-144,3 0 0,-2 0 0,7 0-432,-3 0 1,10-10 467,2-4 0,9-14 0,12-4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591"/>
    </inkml:context>
    <inkml:brush xml:id="br0">
      <inkml:brushProperty name="width" value="0.08571" units="cm"/>
      <inkml:brushProperty name="height" value="0.08571" units="cm"/>
    </inkml:brush>
  </inkml:definitions>
  <inkml:trace contextRef="#ctx0" brushRef="#br0">0 1 8920,'0'21'235,"0"0"0,0 0 0,0 2 0,0 3-53,0 2 1,0 7-1,0-5 1,0 1-27,0-1 1,2 5 0,3-5 0,2 0-609,-2 1 0,4-3 0,0-7 452,3 0 0,2 0 0,7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917"/>
    </inkml:context>
    <inkml:brush xml:id="br0">
      <inkml:brushProperty name="width" value="0.08571" units="cm"/>
      <inkml:brushProperty name="height" value="0.08571" units="cm"/>
    </inkml:brush>
  </inkml:definitions>
  <inkml:trace contextRef="#ctx0" brushRef="#br0">399 1 8021,'-21'2'21,"0"5"0,0-4 0,2 6 1,3-2 105,2 0 1,0 7 0,-7-7 0,0 0 61,0 2 1,0-4-1,0 7 1,0-3-105,0-4 1,0 4 0,0-2 0,0-2-539,0-3 1,7-2 452,0 0 0,9 9 0,-4 3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237"/>
    </inkml:context>
    <inkml:brush xml:id="br0">
      <inkml:brushProperty name="width" value="0.08571" units="cm"/>
      <inkml:brushProperty name="height" value="0.08571" units="cm"/>
    </inkml:brush>
  </inkml:definitions>
  <inkml:trace contextRef="#ctx0" brushRef="#br0">0 1 8038,'0'12'1236,"2"4"0,3-7-910,2 3 1,7 2 0,-5 7-254,3 0 1,2 0 0,7-2-74,0-5 0,0 4 0,0-6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700"/>
    </inkml:context>
    <inkml:brush xml:id="br0">
      <inkml:brushProperty name="width" value="0.08571" units="cm"/>
      <inkml:brushProperty name="height" value="0.08571" units="cm"/>
    </inkml:brush>
  </inkml:definitions>
  <inkml:trace contextRef="#ctx0" brushRef="#br0">378 1 7254,'-12'9'240,"-4"-4"0,7 9 1,-3 2-77,-4 3 1,-3 9 0,-2 2-1,0 3-119,0 4 0,0 10 1,-2 2-1,-3 0-74,-2 2 0,0-6 0,7 4 1,0-7-303,0-7 0,7 2 331,0-9 0,9 0 0,-4-7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965"/>
    </inkml:context>
    <inkml:brush xml:id="br0">
      <inkml:brushProperty name="width" value="0.08571" units="cm"/>
      <inkml:brushProperty name="height" value="0.08571" units="cm"/>
    </inkml:brush>
  </inkml:definitions>
  <inkml:trace contextRef="#ctx0" brushRef="#br0">399 1 7998,'-21'0'315,"0"2"0,0 8-64,0 11 1,0 9 0,-2 12 0,-3 2-100,-2 5 0,-2 0 1,4 10-1,-2-1-220,2-7 1,3 3 0,2-5 0,2-5-334,5-6 0,-2-8 0,9-9 156,2 0 245,3 0 0,2-9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2.319"/>
    </inkml:context>
    <inkml:brush xml:id="br0">
      <inkml:brushProperty name="width" value="0.17143" units="cm"/>
      <inkml:brushProperty name="height" value="0.17143" units="cm"/>
    </inkml:brush>
  </inkml:definitions>
  <inkml:trace contextRef="#ctx0" brushRef="#br0">1093 42 8271,'-21'-7'-188,"0"0"0,7 0 1,0 7 478,-2 0 0,4 0-128,-2 0 0,7 0-60,-7 0 0,7 0-43,-7 0 1,7 0 0,-7 0 0,-2 0-39,-3 0 1,-2 0 0,0 0 0,-2 3 28,-5 4 1,4-3 0,-6 10-1,2 0-8,0-2 1,0 4-1,5-6 1,-3 1-35,-2 6 0,-2-6 0,4 3 1,-2 3-20,2 1 0,3 3 0,2 0 0,0 0-17,0 0 0,0 0 1,-2 3-1,-3 1 32,-2 3 1,0 3-1,7-6 1,0 6-29,0 1 1,0 1-1,0 4 1,0-4 32,0-3 0,7 5 0,0-4 0,0 1 57,2 6 0,-4-1 0,9 0 0,2-2-10,3 3 0,0-6 1,-3 3-1,-2 0 16,2-2 1,3 7 0,2-5-1,0 4-4,0 3 0,0-2 0,0-3 1,0-2-16,0 3 1,2-6 0,3 1 0,2 0 1,-2-1 0,4 1 0,0 4 0,3-4-51,4-3 0,-4 8 0,2-3 0,2 2 1,3-2 1,4 2-1,3-6 1,2-1 8,-2 0 0,6-2 0,1-4 0,2-1-8,0-2 1,0 5 0,7-15-1,2 3 50,5 0 1,-4-9-1,6 2 1,-2-2-66,0 2 1,2-5-1,-4 5 1,2-5-41,-2-2 0,-3 0 1,-2 0-1,0 0-34,0 0 0,-7-7 0,0 0 0,0 3 40,-2 1 1,-1-4-1,-6-2 1,4-3 34,3-4 0,-5-3 1,5-2-1,-1 0-9,1 0 0,-5-9 1,5-3-1,-1-2 6,1 0 0,-5 7 0,5-7 0,-1-2 2,1-3 1,-7-2-1,2 0 1,-5 0-7,-2 0 1,0 0-1,0 0 1,-2 0 14,-5 0 1,2 0-1,-7 0 1,1 0 16,-1 0 0,-2-7 0,-7 0 0,0 0 16,0-2 0,0 7 0,0-5 0,-2 4-3,-5 3 0,2 0 1,-9 0-1,-2 0 71,-3 0 0,-2 3 0,2 4 0,3 4-53,2 1 1,0 7 0,-7-8 0,0 3-7,0 0 1,-2 0-1,-3 7 1,-2 0-109,2 0 0,-6-7 0,-1 0 0,-2 3-69,0 1 1,2 3 0,-4 3 0,2 1 1,-2 3 0,-1 0 0,1-7 0,4 3-85,3 4 0,-7-3 1,4 10-1,-2 3-32,0 1 1,7 6 0,-7 6 248,-2 12 0,-3 9 0,-2 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237"/>
    </inkml:context>
    <inkml:brush xml:id="br0">
      <inkml:brushProperty name="width" value="0.08571" units="cm"/>
      <inkml:brushProperty name="height" value="0.08571" units="cm"/>
    </inkml:brush>
  </inkml:definitions>
  <inkml:trace contextRef="#ctx0" brushRef="#br0">378 1 8021,'-21'9'4,"0"5"0,0 5 108,0 2 1,-2 9-1,-3 5 1,-2 5-138,2 2 0,-4 0 0,2 0 0,2 0-449,3 0 0,4-7 0,3-2 0,4-3 161,3-4 1,2-10 312,7-2 0,-9-9 0,-3 4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502"/>
    </inkml:context>
    <inkml:brush xml:id="br0">
      <inkml:brushProperty name="width" value="0.08571" units="cm"/>
      <inkml:brushProperty name="height" value="0.08571" units="cm"/>
    </inkml:brush>
  </inkml:definitions>
  <inkml:trace contextRef="#ctx0" brushRef="#br0">0 211 8021,'7'-21'0,"0"0"0,0 0 37,2 0 0,3 0 1,9 2 240,0 5 0,0-2 0,2 7 1,3-1-236,2 1 1,9 2 0,-4 5-1,2-3-41,0-2 0,-7 0 0,5 9 0,-5 5 45,-10 7 1,3 7 0,-9 7 0,0 7 0,-5 5 0,-5 9 1,-2 2-1,0 3-196,0 4 0,0-6 0,0-3 0,0-7 0,0-5-549,0-2 0,0-9 697,0 2 0,0 4 0,0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775"/>
    </inkml:context>
    <inkml:brush xml:id="br0">
      <inkml:brushProperty name="width" value="0.08571" units="cm"/>
      <inkml:brushProperty name="height" value="0.08571" units="cm"/>
    </inkml:brush>
  </inkml:definitions>
  <inkml:trace contextRef="#ctx0" brushRef="#br0">0 1 8851,'0'21'513,"2"7"1,3 2-1,2 5-349,-2 10 0,4-3 0,-2 9 1,0-2-221,2 0 1,-6 7 0,4-5 0,-5 1-153,-2-1 0,0-7 0,0-6 0,0 1-331,0-1 0,7-10 1,2 0 538,3-5 0,-7-2 0,4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040"/>
    </inkml:context>
    <inkml:brush xml:id="br0">
      <inkml:brushProperty name="width" value="0.08571" units="cm"/>
      <inkml:brushProperty name="height" value="0.08571" units="cm"/>
    </inkml:brush>
  </inkml:definitions>
  <inkml:trace contextRef="#ctx0" brushRef="#br0">0 64 8027,'21'-19'487,"0"3"-213,0 2 1,0 9 0,0-2 0,0 5-21,0 2 1,0 9 0,2 5 0,3 5-83,2 2 0,0 7 1,-7 2-1,0 3-285,0 4 1,-7 3 0,0 2 0,0-2-178,-2-5 0,-1 2 1,-6-9-1,2-2 0,-2-3-336,-3-2 0,-2 0-173,0 0 799,0 0 0,0 0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310"/>
    </inkml:context>
    <inkml:brush xml:id="br0">
      <inkml:brushProperty name="width" value="0.08571" units="cm"/>
      <inkml:brushProperty name="height" value="0.08571" units="cm"/>
    </inkml:brush>
  </inkml:definitions>
  <inkml:trace contextRef="#ctx0" brushRef="#br0">0 19 8049,'14'-7'200,"0"0"1,0 2-1,5 12 129,-5 7 0,2 12 0,-9 7 1,-2 4-105,-3 7 0,-2 10 1,0-3-1,-2 1-169,-5-1 0,4-2 1,-4-7-1,3-2-336,-3-5 0,4 2 0,-4-9 0,5-2-424,2-3 1,0-2 0,0 0 703,0 0 0,0-9 0,0-3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564"/>
    </inkml:context>
    <inkml:brush xml:id="br0">
      <inkml:brushProperty name="width" value="0.08571" units="cm"/>
      <inkml:brushProperty name="height" value="0.08571" units="cm"/>
    </inkml:brush>
  </inkml:definitions>
  <inkml:trace contextRef="#ctx0" brushRef="#br0">651 1 8079,'-21'0'-162,"0"0"0,0 0 0,0 0 1,-2 0 198,-5 0 0,4 7 0,-6 2 0,2 1 51,0-1 0,-2 5 0,4-7 0,-2 0 2,2 2 0,-4-6 0,2 6 0,0-2-105,-2 0 1,6 9 0,-4-2 0,5 5-101,2 2 1,0 2-1,2 3 1,3 4-120,2 3 0,9 2 0,-2 5 234,5-5 0,2 4 0,0-6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841"/>
    </inkml:context>
    <inkml:brush xml:id="br0">
      <inkml:brushProperty name="width" value="0.08571" units="cm"/>
      <inkml:brushProperty name="height" value="0.08571" units="cm"/>
    </inkml:brush>
  </inkml:definitions>
  <inkml:trace contextRef="#ctx0" brushRef="#br0">567 43 7731,'-21'0'-57,"2"-2"0,3-3 0,2-2 266,-2 2 1,-3-4-1,-2 2 1,0 2-51,0 3 0,-2 2 1,-3 0-1,-2 2 9,2 5 0,-4 5 0,2 9 0,2 2-220,3 5 1,-5-2 0,0 9 0,2 2-82,3 3 0,2 2 0,2 0 0,3 0-63,2 0 0,9 7 0,-2 0 0,5-5-481,2-6 0,2-1 677,5-9 0,5 0 0,9-7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423"/>
    </inkml:context>
    <inkml:brush xml:id="br0">
      <inkml:brushProperty name="width" value="0.08571" units="cm"/>
      <inkml:brushProperty name="height" value="0.08571" units="cm"/>
    </inkml:brush>
  </inkml:definitions>
  <inkml:trace contextRef="#ctx0" brushRef="#br0">546 127 8109,'-21'-33'-137,"0"5"0,-7 5 1,0 4-1,2 5 165,3 7 1,-5 5 0,0 4-1,2 8 146,3 11 0,-5 2 0,0 14 1,2 5-61,3 5 1,-5 11 0,0-2 0,2 3 19,3-3 1,2 2-1,2-7 1,3 1-149,2-1 0,9-2 0,-2-9 0,5-3-469,2-2 1,2-9 482,5 2 0,14-5 0,12-2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790"/>
    </inkml:context>
    <inkml:brush xml:id="br0">
      <inkml:brushProperty name="width" value="0.08571" units="cm"/>
      <inkml:brushProperty name="height" value="0.08571" units="cm"/>
    </inkml:brush>
  </inkml:definitions>
  <inkml:trace contextRef="#ctx0" brushRef="#br0">96 190 8110,'-9'-12'0,"-5"5"181,-5 5 0,-2 2 177,0 0-157,9 9 0,12-6 0,14 1-108,5-8 1,2-6 0,2-6-1,3 4-79,2 3 1,9-5 0,-2 5 0,5-1 28,2 1 0,7-5 1,0 7-1,-2 0 37,-3-2 0,5 6 1,0-6-1,-2 2-281,-3 0 1,-2-7-1,-2 7 1,-5 2 72,-7 3 0,-5 2 0,-2 2 85,0 5 1,-9 5 0,-5 11 0,-5 5 51,-2 7 1,0 5 0,0 2 0,0 0-135,0 0 1,-7-2-1,0-3 1,2-4-183,3-3 1,-5 0 0,0-4 0,0 0-58,-2-8 0,6 3 364,-4-7 0,-4 5 0,-1 2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1.017"/>
    </inkml:context>
    <inkml:brush xml:id="br0">
      <inkml:brushProperty name="width" value="0.08571" units="cm"/>
      <inkml:brushProperty name="height" value="0.08571" units="cm"/>
    </inkml:brush>
  </inkml:definitions>
  <inkml:trace contextRef="#ctx0" brushRef="#br0">0 1 8115,'0'21'0,"2"0"0,3 0 284,2 0 1,7 9 0,-5 5 0,1 5-115,-1 2 1,5 0-1,-7 0 1,0 0-160,2 0 1,-6 0 0,4 2 0,-5 1-163,-2-3 1,7 9 0,0-14 0,-2 1 150,-3 1 0,7 1 0,3 2 0</inkml:trace>
  <inkml:trace contextRef="#ctx0" brushRef="#br0" timeOffset="1">84 22 8164,'7'23'185,"0"5"0,0-2 0,-7 9 0,0 2-36,0 3 1,0 2 0,0 2-1,0 3-431,0 2 0,0 0 1,0-5 281,0 5 0,0-4 0,0 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3.407"/>
    </inkml:context>
    <inkml:brush xml:id="br0">
      <inkml:brushProperty name="width" value="0.17143" units="cm"/>
      <inkml:brushProperty name="height" value="0.17143" units="cm"/>
    </inkml:brush>
  </inkml:definitions>
  <inkml:trace contextRef="#ctx0" brushRef="#br0">106 40 7737,'-12'-11'-143,"3"-8"255,18 17 0,-6-5 1,4 14-53,-5 7 1,-2 4 0,0 3 0,-2 0-23,-5 0 0,4 9 1,-4 3-1,5 2 38,2 0 0,0 0 1,0 7-1,0 0-10,0 0 0,0 0 0,0 2 0,0 3-1,0 2 1,-2 0 0,-3-7 0,-2 0-15,2 0 0,3 7 1,2 0-1,0-2-47,0-3 0,0 0 0,0 3 1,0 2 2,0-2 1,0 6 0,0 1 0,0 2-26,0 0 1,0-2 0,-2 4 0,-3-4-80,-2-3 0,-7-2 0,7-7 0,2 0-260,3 0 1,-5-2 0,0-3 0,2-4-237,3-3 1,2-2 592,0-7 0,9 0 0,3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177"/>
    </inkml:context>
    <inkml:brush xml:id="br0">
      <inkml:brushProperty name="width" value="0.17143" units="cm"/>
      <inkml:brushProperty name="height" value="0.17143" units="cm"/>
    </inkml:brush>
  </inkml:definitions>
  <inkml:trace contextRef="#ctx0" brushRef="#br0">862 21 8135,'-12'-9'0,"1"6"0,4-4 20,4 5 0,-13 11 0,9 5 1,0 5 180,-2 2 0,4 0 0,-9 2 1,-2 3-131,-3 2 0,-4 9 0,-3 1 1,-4 6-66,-3 5 1,-2 9-1,-7-4 1,0 2 39,0 0 1,0-2 0,0 4 0,0-2-98,0 2 0,2 1 0,3-1 0,4-4-94,3-3 0,2 5 1,7-7-1,0-2-111,0-3 0,2-9 0,5-2 0,5-3-164,0-4 420,6-3 0,-6-2 0,9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835"/>
    </inkml:context>
    <inkml:brush xml:id="br0">
      <inkml:brushProperty name="width" value="0.17143" units="cm"/>
      <inkml:brushProperty name="height" value="0.17143" units="cm"/>
    </inkml:brush>
  </inkml:definitions>
  <inkml:trace contextRef="#ctx0" brushRef="#br0">22 21 7918,'-12'0'-724,"3"0"1268,9-9 139,0 6-546,0-6 0,0 11 0,0 5-83,0 7 1,0-2 0,0 2 0,0 2 53,0 3 1,2 2 0,5 0-13,7 0 1,-2 7 0,2 0 0,2-2 48,3-3 0,2 5 0,0 2 0,0 3-64,0 4 1,7-4 0,0 2 0,0 2-13,2 3 1,-6-5 0,6 0-1,-2 2 2,0 3 1,9 2 0,-4-2 0,0-3-197,-5-2 0,0-2 0,-3 2 1,-4-5-113,-2 0 0,2-6 1,-12 4-1,1-5-1398,-1-2 1635,7 0 0,5 0 0,12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167"/>
    </inkml:context>
    <inkml:brush xml:id="br0">
      <inkml:brushProperty name="width" value="0.17143" units="cm"/>
      <inkml:brushProperty name="height" value="0.17143" units="cm"/>
    </inkml:brush>
  </inkml:definitions>
  <inkml:trace contextRef="#ctx0" brushRef="#br0">810 42 7689,'-9'-11'-262,"6"1"0,-6 8 724,9-5-19,0 5-53,0-8-188,0 10 0,-9 3-118,-5 4 0,-3 4 1,1 10-1,2 0-29,-2 0 0,-3 0 0,-2 0 0,0 0-61,0 0 1,0 0-1,0 2 1,0 3 8,0 2 0,0 2 0,-2-4 0,-3 2-26,-2-2 0,0 4 1,7-2-1,0-2 25,0-3 0,0 5 0,0 0 1,0-2-55,0-3 0,7 5 1,0 0-1,-2-2 23,-3-3 1,-2-2 0,0 2 0,0 3-166,0 2 1,0 0 0,0-7 0,0 0-121,0 0 1,7 0-110,0 0 423,9-9 0,5-3 0,12-9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753"/>
    </inkml:context>
    <inkml:brush xml:id="br0">
      <inkml:brushProperty name="width" value="0.17143" units="cm"/>
      <inkml:brushProperty name="height" value="0.17143" units="cm"/>
    </inkml:brush>
  </inkml:definitions>
  <inkml:trace contextRef="#ctx0" brushRef="#br0">40 21 7254,'-14'-2'1001,"0"-5"-949,9 5 1,-2-8-1,14 13 3,7 4 1,-2 4-1,0 13 1,-3 1 55,-4 3 1,4 9-1,0-2 1,1 5-9,-1 2 0,5 0 0,-5 0 1,3 0-58,4 0 1,3 0-1,2 0 1,0-2 29,0-5 0,7 2 0,0-9 0,0-2-218,2-3 0,1-2 1,6 0-1,-2 0 83,2 0 1,1-7-1,-1-2 1,-4-1-83,-3 1 0,5-5 1,-7 5-1,-2-1 50,-3 1 0,-2-5 91,0 7 0,0 0 0,0 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8.843"/>
    </inkml:context>
    <inkml:brush xml:id="br0">
      <inkml:brushProperty name="width" value="0.17143" units="cm"/>
      <inkml:brushProperty name="height" value="0.17143" units="cm"/>
    </inkml:brush>
  </inkml:definitions>
  <inkml:trace contextRef="#ctx0" brushRef="#br0">274 1 6476,'-12'0'1278,"3"0"1,9 2-1163,0 5 1,0-2-1,0 9 1,0 2-28,0 3 0,-7 9 0,0 4 0,0 6 13,-3 6 1,8 12 0,-7 0 0,2 7 20,0 7 0,-7 2 0,4 8 0,1-3-16,0 2 0,-1 0 1,6 1-1,-3-6-18,2-1 0,-4 6 0,2-4 0,0-1-76,-3-4 0,6 3 0,-8-1 0,3 0-45,4 1 1,-7 4-1,1-5 1,-3 0-48,0 1 0,9-3 0,-2-10 1,5-4-142,2-7 1,0-7-1,0-7-369,0-7 0,9-7 0,7-9 589,10-12 0,-3-19 0,8-13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18.097"/>
    </inkml:context>
    <inkml:brush xml:id="br0">
      <inkml:brushProperty name="width" value="0.17143" units="cm"/>
      <inkml:brushProperty name="height" value="0.17143" units="cm"/>
    </inkml:brush>
  </inkml:definitions>
  <inkml:trace contextRef="#ctx0" brushRef="#br0">0 783 8102,'18'0'-202,"0"0"1,0 0 0,2 0 0,3 0 305,7 0 1,3 0 0,5 2 0,1 2-62,3 2 0,7 0 1,1-6-1,7-2 17,8-4 0,4-4 0,2-8 0,2-2 37,4-3 0,4-7 1,8-11-1,0-5-51,0 1 0,-45 19 0,1 0 0,-1 3 0,1-1 0,42-25-124,-4 1 1,0-1 0,-12 7 0,-8 3 30,-6 1 1,-4 3-1,-1-1 1,-5 3 46,-5 3 0,3-3 0,1 5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087"/>
    </inkml:context>
    <inkml:brush xml:id="br0">
      <inkml:brushProperty name="width" value="0.17143" units="cm"/>
      <inkml:brushProperty name="height" value="0.17143" units="cm"/>
    </inkml:brush>
  </inkml:definitions>
  <inkml:trace contextRef="#ctx0" brushRef="#br0">85 1 7091,'-10'5'726,"3"2"-389,-2-3 1,8 2-313,-3-2 1,3 2-1,1 4 1,0 1 16,0-1 1,0 6 0,-1 0-5,-3 0 1,2 4 0,-4-2-1,1 2-8,3 1 0,-3 4 0,1-1 0,-1 0-37,0-2 0,2-1 0,3 0 0,-1 1-5,-3-1 1,3 0-1,-3 0 1,3 0 4,1 0 1,0 0 0,0-1-1,0-1-117,0-1 0,0-2 0,0 3 0,0-3-191,0 0 1,0-1 0,0-2-212,0 1 0,1-1 526,3-6 0,2-3 0,4-4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566"/>
    </inkml:context>
    <inkml:brush xml:id="br0">
      <inkml:brushProperty name="width" value="0.17143" units="cm"/>
      <inkml:brushProperty name="height" value="0.17143" units="cm"/>
    </inkml:brush>
  </inkml:definitions>
  <inkml:trace contextRef="#ctx0" brushRef="#br0">43 20 7498,'0'-7'-180,"0"0"325,0 5 1,-1-1 0,-1 6 0,-2 4-97,2 2 1,0 3 0,1 2 0,-1 4-40,-2 2 0,0 5 0,1 0 1,0 1-49,1 0 0,-1 2 0,1-2 0,-2 0-168,2 0 0,1 2 1,1-4 205,0 0 0,0 3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1.486"/>
    </inkml:context>
    <inkml:brush xml:id="br0">
      <inkml:brushProperty name="width" value="0.17143" units="cm"/>
      <inkml:brushProperty name="height" value="0.17143" units="cm"/>
    </inkml:brush>
  </inkml:definitions>
  <inkml:trace contextRef="#ctx0" brushRef="#br0">43 11 8233,'0'7'-159,"-1"-1"1,-1 0 0,-2 0-1,2 2-226,1 1 1,-3 2 436,1 0 0,-2 3 0,3 0 1,-2-1 36,2-2 0,-1 0 1,1 0-35,-2-1 0,1 1 1,3-1-144,0 1 1,0-4-24,0 0 85,0-5 1,0 2 22,0-8 0,3-2 0,2-4 0,1-2-12,2-2 1,2 1-1,0-5 1,1 1-7,-1 0 1,4-3 0,1 4 0,-3 0 16,0 1 1,0 5 0,1 2 0,1 2 8,-1 1 1,-5 2 0,-1 3-1,0 1 37,-1 2 1,2 3 0,-4 5 0,-2-1 23,-1 1 1,-1 3 0,0 1 0,-1 0-20,-2 1 1,1-1 0,-1-2-1,1 1-48,-2-1 0,3 0 0,-3 0-52,3 1 1,-2 0-83,-1-4 0,5-4 1,6-3-25,3-6 0,0-3 1,2-4-1,1-2 100,1-2 0,4 1 0,-3-4 0,1-1 58,3 2 0,-2-3 0,-1 5 1,0 1 63,1 1 1,-4 5-1,1 1 1,-2 1 173,-2 3 0,0 2 0,-3 4-157,-4 3 1,-2 3 0,-1 3 0,0 2-114,0 2 1,0-3 0,0 3-1,0 1-82,0-1 115,0 7 0,0-11 0,0 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2.667"/>
    </inkml:context>
    <inkml:brush xml:id="br0">
      <inkml:brushProperty name="width" value="0.17143" units="cm"/>
      <inkml:brushProperty name="height" value="0.17143" units="cm"/>
    </inkml:brush>
  </inkml:definitions>
  <inkml:trace contextRef="#ctx0" brushRef="#br0">497 1 8321,'-10'0'-618,"-1"0"0,4 0 804,0 0 1,3 0-16,-3 0 0,4 0 14,-4 0 1,0 0-227,-4 0 0,4 0 1,0 1 10,-1 2 1,2 2 0,0 3 0,0-1 26,0 1 1,3-2 0,-3 1-1,1 2-23,3 0 1,-3-2-1,2 0 1,0 1 8,2 2 0,1 0 0,-1 1 0,-1 1 2,-2 2 0,1-3 0,3 5 0,0-2-15,0 0 0,0 1 0,0-2 1,0 1 24,0-1 1,0 3 0,0 1 0,0 0 3,0 1 0,0-2 0,1 3 0,1-1 5,2 1 1,-1-3-1,-2 1 1,2-2-2,0-2 0,1 2 0,-3-1 0,1-1 16,2-1 0,-1-2 0,-3 2 0,0 1 8,0 1 1,0 0 0,0-3 0,-1-1 65,-2 1 1,-3 3 0,-5 0-3,1-1 0,3-1 0,0-3 1,-2-1-7,0-1 1,-3-1-1,-1 1 1,-1-2-2,1 0 0,0-4 0,0 2 0,-1-2-14,1-1 0,-2 0 1,0 0-1,0-1-42,-1-2 0,-1-2 1,3-3-1,1 1-82,1-1 0,-2-2 0,0 0 0,2-1-215,4 0 0,-1 4 0,3 0 0,-1 0-536,0 1 223,4-3 582,-1 8 0,4-8 0,0 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340"/>
    </inkml:context>
    <inkml:brush xml:id="br0">
      <inkml:brushProperty name="width" value="0.17143" units="cm"/>
      <inkml:brushProperty name="height" value="0.17143" units="cm"/>
    </inkml:brush>
  </inkml:definitions>
  <inkml:trace contextRef="#ctx0" brushRef="#br0">201 64 8088,'0'-11'-815,"0"4"920,0 0 0,0 4 0,-1-3-61,-2 1 0,0-2 0,-4 2 23,-1-1 1,2 4 0,-1-1-20,-1 1 1,-6 4-1,-2 1-42,-1 4 1,2 6-1,4 1 1,1 0-3,-1 2 0,1-4 0,-1 6 0,2 0-51,2-2 1,-2 3 0,5-4 0,-1 0 18,0 1 0,2-2 0,3-4 0,1 1-38,2-1 1,0-4 0,4-2 0,2-3-17,4-1 1,0 0 0,3-1 0,1-4 19,-1-5 0,-2-2 0,3-6 0,-1 1 16,1 0 0,-4 1 0,1 3 0,-3-1 101,0 1 1,-4 1 0,-1 2 332,-1-1-278,-2 5 0,-3 3 0,0 6-8,0 4 0,0 3 1,0 0-1,0 2-66,0 2 1,0-2 0,0 2-1,1-3 37,3 0 0,-2 0 0,5-1-524,1 1 1,5-2 450,1-2 0,1 3 0,-5-5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753"/>
    </inkml:context>
    <inkml:brush xml:id="br0">
      <inkml:brushProperty name="width" value="0.17143" units="cm"/>
      <inkml:brushProperty name="height" value="0.17143" units="cm"/>
    </inkml:brush>
  </inkml:definitions>
  <inkml:trace contextRef="#ctx0" brushRef="#br0">159 22 8368,'0'-6'-359,"0"0"1,-1 4 523,-2-2 0,0 1 0,-4 3 0,-1 0-64,-1 0 0,-2 0 1,1 0-1,-1 1 35,0 2 0,1 3 1,-1 5-1,1-1-85,-1 1 1,4 3 0,1 1 0,0 1 6,0-1 1,3 2 0,-3-2 0,1-1-117,3 1 0,1-3 0,1 2 0,1-4-33,3-3 0,1 2 0,6-5 0,0 1-181,-1 0 0,5-2 0,3-3 0,3-1 272,4-3 0,2-6 0,4-7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340"/>
    </inkml:context>
    <inkml:brush xml:id="br0">
      <inkml:brushProperty name="width" value="0.17143" units="cm"/>
      <inkml:brushProperty name="height" value="0.17143" units="cm"/>
    </inkml:brush>
  </inkml:definitions>
  <inkml:trace contextRef="#ctx0" brushRef="#br0">180 0 8286,'-7'0'-663,"0"0"1,4 0 1141,-4 0 1,4 2-405,0 1 0,-2 3 1,2 5-1,0 0 5,2 3 1,-2 3 0,-1 5 0,1 2-20,-2 0 0,2 4 0,-2-2 0,-1 0-4,0 0 0,2 2 0,-3-2 0,-1 0-115,-1 0 1,2-1-1,0-1 1,-2 2-41,0 1 1,2-3 0,1 3 0,0-1-85,0-2 0,4-3 0,-3-2 0,2-3-37,-1-1 1,1-1-1,3-3-65,0 0 1,1-6 255,2-1 0,0-4 0,3-4 1,0-3-24,-1-2 1,4-5 0,4-1 0,1-2 2,-1-2 1,2-1 0,0 0 0,1 2 54,3 0 1,-2 2-1,0-3 1,1 2 63,-2 2 0,4 1 1,-2 4-1,2-1 6,1 0 0,-1 1 0,-1-1 1,-2 2 87,2 2 0,-2-3 0,-1 3 0,0-2-185,1-2 0,-4 6 0,1 0-363,-2 0 383,-2 4 0,1-8 0,-1 3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710"/>
    </inkml:context>
    <inkml:brush xml:id="br0">
      <inkml:brushProperty name="width" value="0.17143" units="cm"/>
      <inkml:brushProperty name="height" value="0.17143" units="cm"/>
    </inkml:brush>
  </inkml:definitions>
  <inkml:trace contextRef="#ctx0" brushRef="#br0">21 0 8260,'-6'5'-263,"3"2"1,-2-1 0,2 1 478,0 1 1,2-2 0,2 1-18,3 1 0,2 2 0,3 0 0,-1 1-63,-1-1 0,4 1 0,3 0 0,0-1 27,1 1 0,-3-1 1,3 1-1,-1-1-349,0 1 0,1-4 0,-5 0 0,1 0-659,-1-1-139,-4 3 984,4-7 0,-5 7 0,6-3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262"/>
    </inkml:context>
    <inkml:brush xml:id="br0">
      <inkml:brushProperty name="width" value="0.17143" units="cm"/>
      <inkml:brushProperty name="height" value="0.17143" units="cm"/>
    </inkml:brush>
  </inkml:definitions>
  <inkml:trace contextRef="#ctx0" brushRef="#br0">42 1 8703,'0'7'-79,"0"0"111,0 1 0,-1 1 0,-1 2 0,-2 0 15,2-1 0,1 1 0,1-1 0,-1 2 48,-3 2 0,3 1 0,-3 4-116,3-1 1,1-1 0,-1 4 0,-1 1-10,-2-1 0,1 0 1,3 0-1,-1 0-147,-3 0 0,3 0 1,-3-1-1,3-2-135,1-4 0,0 1 1,0-1 311,0-1 0,0-1 0,0-1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672"/>
    </inkml:context>
    <inkml:brush xml:id="br0">
      <inkml:brushProperty name="width" value="0.17143" units="cm"/>
      <inkml:brushProperty name="height" value="0.17143" units="cm"/>
    </inkml:brush>
  </inkml:definitions>
  <inkml:trace contextRef="#ctx0" brushRef="#br0">43 1 8094,'-6'1'-60,"3"2"1,0 1 0,1 5 0,-2 3 205,2 0 1,1 1 0,1 0 0,0 2-85,0 1 0,0 2 1,0 3-1,0 0-92,0 0 0,0 0 1,0 2-1,0 0 1,0 2 1,0-1-1,0-1 1,0 0 24,0 2 0,0 0 0,0-4 0,0-1-361,0-3 1,-4 6 0,1-6 364,0-2 0,-2-2 0,-1-2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29.537"/>
    </inkml:context>
    <inkml:brush xml:id="br0">
      <inkml:brushProperty name="width" value="0.17143" units="cm"/>
      <inkml:brushProperty name="height" value="0.17143" units="cm"/>
    </inkml:brush>
  </inkml:definitions>
  <inkml:trace contextRef="#ctx0" brushRef="#br0">56 23 6728,'-1'-6'525,"-2"1"-154,0 0-255,-1 4 1,3-4-1,-2 6-66,0 3 0,-1-2 0,4 6 10,0 0 1,0-2 0,0 2-1,0 0 20,0 2 0,-1 3 0,-2 1 0,-1 4-26,2-1 1,1 7 0,1-1 0,0 1-14,0 3 0,0 0 1,0 5-1,-1-1-8,-3 0 0,3 4 0,-3-3 1,3 3-35,1-3 1,0 4 0,0-6 0,0 0-43,0-2 0,-4 2 1,0-3-1,2 0-155,1 0 1,1 2-1,0-3 1,0-1 44,0-2 1,0-1-1,0 1 1,0-1-352,0 0 0,0-5 504,0-2 0,0-3 0,0-1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914"/>
    </inkml:context>
    <inkml:brush xml:id="br0">
      <inkml:brushProperty name="width" value="0.17143" units="cm"/>
      <inkml:brushProperty name="height" value="0.17143" units="cm"/>
    </inkml:brush>
  </inkml:definitions>
  <inkml:trace contextRef="#ctx0" brushRef="#br0">11 43 7626,'-4'-7'-27,"1"0"688,-1 0 0,6 1-454,1 2 1,3 0-1,5 0 1,-1 2-250,1 0 0,-1 2 0,2 0 0,1 0-362,1 0 0,0 4 1,-2 1-1,1 1 404,1 2 0,5 1 0,-3 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384"/>
    </inkml:context>
    <inkml:brush xml:id="br0">
      <inkml:brushProperty name="width" value="0.17143" units="cm"/>
      <inkml:brushProperty name="height" value="0.17143" units="cm"/>
    </inkml:brush>
  </inkml:definitions>
  <inkml:trace contextRef="#ctx0" brushRef="#br0">21 1 7952,'-1'11'50,"-1"4"1,-2 1-11,2 0 0,1 4 0,-1-1 0,0 2-52,-1 0 1,-1 2 0,4-8 0,0 0 155,0 1 1,0-2-145,0-4 0,5 1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600"/>
    </inkml:context>
    <inkml:brush xml:id="br0">
      <inkml:brushProperty name="width" value="0.17143" units="cm"/>
      <inkml:brushProperty name="height" value="0.17143" units="cm"/>
    </inkml:brush>
  </inkml:definitions>
  <inkml:trace contextRef="#ctx0" brushRef="#br0">11 0 8307,'-6'2'258,"3"1"1,2 0 0,2 4-259,2 1 0,3-4 0,5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0.764"/>
    </inkml:context>
    <inkml:brush xml:id="br0">
      <inkml:brushProperty name="width" value="0.17143" units="cm"/>
      <inkml:brushProperty name="height" value="0.17143" units="cm"/>
    </inkml:brush>
  </inkml:definitions>
  <inkml:trace contextRef="#ctx0" brushRef="#br0">115 159 8117,'-7'0'-157,"0"0"1,5 1 399,-2 2 0,4-1-180,4 1 1,2-2 0,4-1-56,1 0 1,-1-1 0,2-2 0,1-3-1,1 0 0,0-4 0,-3 3 0,-1-2 6,1-2 0,-1 1 0,1-2 1,0-1-76,-1-1 1,0 0 0,-2 3 21,-1 1 0,-5-1 34,2 1 4,-3 4 0,-2 1 1,-3 5 1,-3 0 1,-2 5-1,-1 2-2,3 2 1,-2 2-1,3-1-7,0 1 1,-2 3 0,4 0 0,2 0 2,1 2 0,1-4 0,-1 6 1,-2 1-11,0 1 0,-1 2 0,4 2 0,0 0-41,0 0 0,0-2 0,2-1 0,0-1-9,1-2 1,1 4-1,-4-3 1,0-2 4,0 0 0,0-3 0,0-4 0,0 1 52,0 0 0,-5-1 1,-2 1-1,-2-1 0,-2-3 1,-1-1-1,0 0 54,-3 0 0,1-4 0,3 2 1,-2-3 57,-1-1 0,-2 0 0,3 0-55,-1 0 0,0 0 0,4-1 0,-1-2-26,1 0 0,4-5-450,2 1 0,4 2 1,4 0 426,3 1 0,7-7 0,2-5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167"/>
    </inkml:context>
    <inkml:brush xml:id="br0">
      <inkml:brushProperty name="width" value="0.17143" units="cm"/>
      <inkml:brushProperty name="height" value="0.17143" units="cm"/>
    </inkml:brush>
  </inkml:definitions>
  <inkml:trace contextRef="#ctx0" brushRef="#br0">148 41 8127,'-3'-7'0,"-2"1"62,-1 2 1,3-4 0,-5 5 224,0 1 0,-1-1 1,-2 1-107,1-2 1,-1 2-1,1 6 1,-1 1-106,0 1 1,2 7-1,1-1 1,2 2-105,1 1 0,-2 1 0,4-4-134,0 3 0,2-1 1,1-4-1,1 1 67,3-1 1,2-4 0,4-2-238,1-3 1,-1-1-1,1-1 1,0-2 63,-1 0 0,1-5 1,-2 1-1,-1-3 149,-1 0 0,-3 3 0,3 0-257,1-2 427,-3 5 1,0 0-1,-4 6 162,2 2 0,-2 4 1,3-1-121,-3 3 0,3 0 0,0 0 0,2-3-93,2-4 0,7 3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530"/>
    </inkml:context>
    <inkml:brush xml:id="br0">
      <inkml:brushProperty name="width" value="0.17143" units="cm"/>
      <inkml:brushProperty name="height" value="0.17143" units="cm"/>
    </inkml:brush>
  </inkml:definitions>
  <inkml:trace contextRef="#ctx0" brushRef="#br0">96 43 8202,'-1'-10'-79,"-3"3"1,3 2-1,-4 2 257,1 0 1,1-4 11,-4 3 0,4 1 0,-4 3-61,-2 0 1,1 4 0,0 3 0,1 4-4,-1 3 1,2 2 0,0 4 0,1-1-53,3-1 0,1-4 0,1 2 0,0 0-302,0-4 0,1 0 0,2-1 0,4-2-396,3-2 1,5-2 0,2-5 623,-1 0 0,9-5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914"/>
    </inkml:context>
    <inkml:brush xml:id="br0">
      <inkml:brushProperty name="width" value="0.17143" units="cm"/>
      <inkml:brushProperty name="height" value="0.17143" units="cm"/>
    </inkml:brush>
  </inkml:definitions>
  <inkml:trace contextRef="#ctx0" brushRef="#br0">85 0 8266,'-7'0'-163,"0"0"0,5 2 483,-2 1 1,-1-1 0,2 6-176,0 0 0,2-2 0,1 1-111,0 1 0,-3-2 1,-1 1 83,2 1 0,0-2 1,-1 1-229,0 1 1,-4 2 0,2 1 0,0 2 106,1 1 1,0 2 0,3-4 0,-1 4 22,-2 0 1,0 1 0,4 1 0,0-1-30,0-2 0,0 3 1,0-4-1,0 0-39,0 1 0,0-3 0,0 3 1,0-1-116,0 0 1,0 0 0,0-2 0,0 1-385,0 1 0,0 0 0,0-3 547,0-1 0,0 1 0,0-1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163"/>
    </inkml:context>
    <inkml:brush xml:id="br0">
      <inkml:brushProperty name="width" value="0.17143" units="cm"/>
      <inkml:brushProperty name="height" value="0.17143" units="cm"/>
    </inkml:brush>
  </inkml:definitions>
  <inkml:trace contextRef="#ctx0" brushRef="#br0">0 113 8125,'5'-10'3,"2"0"75,2 3 0,2-2 1,0 2-1,-1-1 8,1 1 1,3-3 0,0 3 0,-1-1-377,-1 1 0,-1-1 1,2 4-260,1 2 1,0-3 548,-3 2 0,0 4 0,-1 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369"/>
    </inkml:context>
    <inkml:brush xml:id="br0">
      <inkml:brushProperty name="width" value="0.17143" units="cm"/>
      <inkml:brushProperty name="height" value="0.17143" units="cm"/>
    </inkml:brush>
  </inkml:definitions>
  <inkml:trace contextRef="#ctx0" brushRef="#br0">22 1 7748,'-10'10'35,"3"1"1,3 0 0,4-1 0,0 1 282,0-1 1,1 1-1,2-1-131,4 1 0,-1-2 1,1 0-1,2-4-288,0 0 1,2 2 0,-1-2 0,1 0-1330,-1-1 1430,1 4 0,-1-6 0,1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27.003"/>
    </inkml:context>
    <inkml:brush xml:id="br0">
      <inkml:brushProperty name="width" value="0.17143" units="cm"/>
      <inkml:brushProperty name="height" value="0.17143" units="cm"/>
    </inkml:brush>
  </inkml:definitions>
  <inkml:trace contextRef="#ctx0" brushRef="#br0">72 35 8288,'0'-8'620,"3"1"-7,-2 4-96,2-3-66,-3 5 149,3-5-572,-2 5 1,1-1 38,-4 4 1,-1 3-1,-3 3 34,1 2 0,0 0 0,-2-1-13,0 0 0,0 6 1,0-3-1,0 0 19,0-1 0,2-1 0,0-2-1085,0 1 1,2 0 977,0 3 0,2-7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0.119"/>
    </inkml:context>
    <inkml:brush xml:id="br0">
      <inkml:brushProperty name="width" value="0.17143" units="cm"/>
      <inkml:brushProperty name="height" value="0.17143" units="cm"/>
    </inkml:brush>
  </inkml:definitions>
  <inkml:trace contextRef="#ctx0" brushRef="#br0">0 66 8194,'0'-11'-196,"0"-1"0,2 1 420,1 0 1,-2 4 356,3 0-432,-3 4 0,-1-1 0,0 8-132,0 3 1,0 7-1,0 3 1,0 3-23,0 3 1,0 7 0,0-1 0,0 3 14,0 2 1,2-2-1,1-2 1,3 0-29,1 1 1,1-4-1,-3-2 1,0-1-265,0-2 1,4 0-1,-2 0 1,3 0-748,1 1 1029,0-1 0,0-5 0,0-1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188"/>
    </inkml:context>
    <inkml:brush xml:id="br0">
      <inkml:brushProperty name="width" value="0.17143" units="cm"/>
      <inkml:brushProperty name="height" value="0.17143" units="cm"/>
    </inkml:brush>
  </inkml:definitions>
  <inkml:trace contextRef="#ctx0" brushRef="#br0">14 8 7451,'4'4'336,"-1"-1"-214,-3-9-14,0 4 101,0-4-215,0 15 0,0-2 37,0 7 1,0-4 47,-3 2 1,3 0 0,-4 2-47,1 0 1,2 1 0,-3-1-51,1 0 0,0-2-536,3 0 1,0 0-802,0 2 1354,3-3 0,1-4 0,3-4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805"/>
    </inkml:context>
    <inkml:brush xml:id="br0">
      <inkml:brushProperty name="width" value="0.17143" units="cm"/>
      <inkml:brushProperty name="height" value="0.17143" units="cm"/>
    </inkml:brush>
  </inkml:definitions>
  <inkml:trace contextRef="#ctx0" brushRef="#br0">334 1 8291,'-7'0'36,"3"0"0,-1 7-29,-1 1 0,0 0 1,-1 0 5,0 2 0,0-1 0,0-1 0,-1 1-1,1 0 0,-3 2 1,-1-3-1,-1 3 6,0 0 0,1-2 1,-1 2-1,0 0-9,-1 0 1,0-1 0,-2 1 0,1-1 3,0-1 1,2-1-1,0 1-27,0 1 1,-5 2 0,0-3-301,1 0 1,4-1-381,5-1 694,4-3 0,-3-1 0,6-3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0.878"/>
    </inkml:context>
    <inkml:brush xml:id="br0">
      <inkml:brushProperty name="width" value="0.17143" units="cm"/>
      <inkml:brushProperty name="height" value="0.17143" units="cm"/>
    </inkml:brush>
  </inkml:definitions>
  <inkml:trace contextRef="#ctx0" brushRef="#br0">100 0 8215,'-11'3'371,"1"1"1,3 3-281,-1 0 1,1-2 0,0 1 0,0 1 0,0 2-505,0-1 307,0 0 1,2-1 105,0 0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2.224"/>
    </inkml:context>
    <inkml:brush xml:id="br0">
      <inkml:brushProperty name="width" value="0.17143" units="cm"/>
      <inkml:brushProperty name="height" value="0.17143" units="cm"/>
    </inkml:brush>
  </inkml:definitions>
  <inkml:trace contextRef="#ctx0" brushRef="#br0">86 14 7181,'-11'0'781,"0"0"-676,2 3 0,3-2-51,-1 4 0,1 0 45,-1 2 1,3 0-177,-1 0 1,1 3 0,-2 2 42,2-1 0,2 0-102,0-2 0,1 2 124,1 3 1,0 1 14,0-1 0,1-1 0,1-1-29,3-2 0,0-2-26,2-1 0,1-3 1,4 0-37,0 0 1,0-2 63,2-2 0,0-1 0,-2-1 8,0-3 1,-3-1-1,0-1 1,-1-1 22,-1 1 0,0 0 0,0-1 0,-2 0 56,0-2 0,-1 0 0,2 1-41,-2 0 0,1-6 5,2 0 1,-3-3 83,-2 2 0,-1 1-6,-1 4 1,-1 4 0,-1 0 96,-3 1 0,-1 2-132,-1-1 0,-3 4-153,-2-2 0,-4 3 206,-1 3-123,4 4 0,-1 4 0,3 3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3.084"/>
    </inkml:context>
    <inkml:brush xml:id="br0">
      <inkml:brushProperty name="width" value="0.17143" units="cm"/>
      <inkml:brushProperty name="height" value="0.17143" units="cm"/>
    </inkml:brush>
  </inkml:definitions>
  <inkml:trace contextRef="#ctx0" brushRef="#br0">29 22 7042,'-4'-3'282,"-1"3"1,0 7 0,-1 7-97,1 4 1,2 2-135,3-1 0,0-3-51,0-2 0,0-4-21,0 5 1,3-6 0,2 1 35,1-3 0,4-2 0,0-1-200,1-1 1,-1-1 0,3-4 145,-1-3 0,1-2 1,-4 0-1,0-2 71,0-1 0,-1-2 0,-1 1 1,0-1-9,0 0 0,0 0 0,-2-2 94,0 0 0,-4 2-847,2 0 728,-2 0 0,-1-2 0,0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4.582"/>
    </inkml:context>
    <inkml:brush xml:id="br0">
      <inkml:brushProperty name="width" value="0.17143" units="cm"/>
      <inkml:brushProperty name="height" value="0.17143" units="cm"/>
    </inkml:brush>
  </inkml:definitions>
  <inkml:trace contextRef="#ctx0" brushRef="#br0">50 0 7310,'-4'7'112,"1"-3"113,3 3-110,-3-7 30,2 4-90,-2-1 1,3 2 9,0 4 1,-1 0 49,-2 3 0,3-1 1,-3 4 77,2-1 1,-1 1-128,0 2 0,-1-2 1,1 1-1,0-1-9,0-1 0,0 0 1,1-2-89,-2 0 1,1 3 0,2 1-93,0 0 0,-2-3-107,-1 2 0,1-2 66,2 6 0,0-6-708,0 2 872,0-9 0,0 4 0,0-7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5.351"/>
    </inkml:context>
    <inkml:brush xml:id="br0">
      <inkml:brushProperty name="width" value="0.17143" units="cm"/>
      <inkml:brushProperty name="height" value="0.17143" units="cm"/>
    </inkml:brush>
  </inkml:definitions>
  <inkml:trace contextRef="#ctx0" brushRef="#br0">1 56 7745,'3'-11'339,"2"1"-246,4 3 1,-3 2-6,4 0 1,-3 3-136,5-3 0,-5 4-31,2-2 0,-1 0-12,3 1 0,-1 0-33,2 4 1,-6 0 112,1 3 0,-1-1-22,1 4 0,2-4 63,1 1 1,-1 0-5,-2 2 1,-2 0 0,-1 1 67,-1 1 0,0 0 42,-3 3 0,0 0 32,0 2 0,0 0 154,0 1-591,0-4-976,0 2 1244,0-5 0,0 2 0,0-3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156"/>
    </inkml:context>
    <inkml:brush xml:id="br0">
      <inkml:brushProperty name="width" value="0.17143" units="cm"/>
      <inkml:brushProperty name="height" value="0.17143" units="cm"/>
    </inkml:brush>
  </inkml:definitions>
  <inkml:trace contextRef="#ctx0" brushRef="#br0">78 0 7825,'-11'0'161,"-3"0"1,4 1-97,-2 1 0,4 2 0,3 4-75,0 2 0,2-2-36,0 4 0,0 0-26,1 2 1,0 0-265,5-2 1,-1-5-20,5-5 1,-1-1 168,6-1 1,-3-3 0,1-3 111,-3-2 1,-2 0 0,0-2 96,0 2 1,-1 0 198,1-1 296,-3 1-270,4-2 1,-5 10 3,1 4 0,-1 9 0,-1 5-93,0 0 1,0-2-1,0-5-31,0 2 1,0 0-302,0 2 0,1-2 0,1-1-263,3-3 436,1-4 0,1 2 0,0-4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882"/>
    </inkml:context>
    <inkml:brush xml:id="br0">
      <inkml:brushProperty name="width" value="0.17143" units="cm"/>
      <inkml:brushProperty name="height" value="0.17143" units="cm"/>
    </inkml:brush>
  </inkml:definitions>
  <inkml:trace contextRef="#ctx0" brushRef="#br0">0 0 8051,'5'8'351,"0"2"1,-4-2-1,2 4-298,0 1 1,-2 1 0,2 1-79,1-1 1,-4 2-1,3-4-67,-2 1 1,2-1-15,1 0 0,0-3 50,1 0 1,1-4 38,3-3 1,-3-2-1,1-2 33,-1-3 0,0-6 0,2-1 0,-1 0-14,0 1 1,0-1 0,-1 1-111,-1 0 1,1 3-1,-1-2 1,1 2-227,-2-2 0,3 5 0,-3-3 334,3 2 0,0 0 0,0-1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7.539"/>
    </inkml:context>
    <inkml:brush xml:id="br0">
      <inkml:brushProperty name="width" value="0.17143" units="cm"/>
      <inkml:brushProperty name="height" value="0.17143" units="cm"/>
    </inkml:brush>
  </inkml:definitions>
  <inkml:trace contextRef="#ctx0" brushRef="#br0">0 114 6800,'12'-3'372,"-2"1"-233,-3-2 0,2 1 0,1-2 44,-1 0 0,1 1-145,-1-1 1,3 0 25,-2-2 0,-1 0-48,-2 0 1,0-1 84,0-1 0,-3 0 12,-1-3 0,-4 6 136,-4-1 1,0 4-23,-7 1 1,1 4-1,-1 3-201,2 1 1,-2 2 0,0-1 0,2 0 49,1 0 1,2 0 0,1 1-1,0 1 4,1 0 1,3 1 0,-2-3-17,1 3 0,0 3-65,3 4 0,4-1 0,0-4 0,3-3-245,0-1 1,2-1-1,2-1 1,0 0-706,1-1 951,2-4 0,3 2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1.268"/>
    </inkml:context>
    <inkml:brush xml:id="br0">
      <inkml:brushProperty name="width" value="0.17143" units="cm"/>
      <inkml:brushProperty name="height" value="0.17143" units="cm"/>
    </inkml:brush>
  </inkml:definitions>
  <inkml:trace contextRef="#ctx0" brushRef="#br0">34 56 8209,'-6'1'10,"2"3"16,3 3 1,1 3 0,0 1-1,-1 0 17,-3 0 1,3 1-1,-3 0 1,3 3 35,1 3 0,-4-2 0,0 0 0,2-1-26,1 0 1,1-1 0,0-3 0,0 1-189,0-1 134,0 0 0,1-5 36,3-3 1,-2-3 0,4-3-1,0-5-52,1-1 0,-4-2 1,5-2-1,0-2-41,2-3 1,1 1 0,0-2 0,0 0-53,0-2 1,2-1-1,0-1 1,2 3 84,-1 1 1,2 3 0,-2 5 0,0 0 51,-2 0 0,-1 5 0,0 2 38,0 3 0,0 2 0,-1 3 0,-2 4 60,-5 6 1,-1-2 0,-2 4 0,0 0-11,0 3 1,0-3 0,0 0 0,0 0-75,0 2 0,0-2 0,-2 0 1,0-1-15,-2 0 1,1 1 0,3-3-444,0 2 0,1-5 0,2-8 281,5-4 0,5-6 0,3-6 0,0-4 45,0 1 1,7-6 0,-4 3 0,1 0 71,1-1 0,0 2 0,1-1 0,-1 4 64,-3 4 0,-2 3 1,-5 9-1,0 0 65,0 0 1,-4 9-1,-4 3 1,-1 4 1,-2 4 0,0 1 0,0 1 0,0-1-111,0-3 1,0 3 0,0-4 0,0 2-774,0-1 771,4-4 0,3 2 0,4-5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0.657"/>
    </inkml:context>
    <inkml:brush xml:id="br0">
      <inkml:brushProperty name="width" value="0.17143" units="cm"/>
      <inkml:brushProperty name="height" value="0.17143" units="cm"/>
    </inkml:brush>
  </inkml:definitions>
  <inkml:trace contextRef="#ctx0" brushRef="#br0">100 21 8361,'-4'-8'493,"-2"1"0,4 7-264,-2-3 1,-2 2-167,-3-1 1,2 4-120,-2 3 0,3 2 1,-4 0-108,2 0 0,1 1 129,0 1 0,2 3-11,0 5 1,4-2-216,-2 1 46,3 2 0,0-3 66,3 2 1,1-5-94,3-3 1,3-3 0,2-2-10,1-1 1,-1 2 0,-1-2-497,0 1 746,-2-3 0,1 3 0,2-4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147"/>
    </inkml:context>
    <inkml:brush xml:id="br0">
      <inkml:brushProperty name="width" value="0.17143" units="cm"/>
      <inkml:brushProperty name="height" value="0.17143" units="cm"/>
    </inkml:brush>
  </inkml:definitions>
  <inkml:trace contextRef="#ctx0" brushRef="#br0">22 14 7839,'0'-8'1435,"0"3"-1212,0 10 1,0 0-154,0 7 1,-1 1 0,-1 2 0,0-1 3,0-1 1,-1 1 0,0 1-411,-1 1 1,2 0-1110,0 3 1445,1 0 0,1-1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799"/>
    </inkml:context>
    <inkml:brush xml:id="br0">
      <inkml:brushProperty name="width" value="0.17143" units="cm"/>
      <inkml:brushProperty name="height" value="0.17143" units="cm"/>
    </inkml:brush>
  </inkml:definitions>
  <inkml:trace contextRef="#ctx0" brushRef="#br0">22 1 8286,'-5'9'528,"1"2"-481,1 0 1,1-2 1,2 3 0,-3-2-75,1 1-59,-1-2-100,3 5 56,0-10-16,0 3 0,1-8 0,2-2-11,1-1 1,3-3-1,0 0 1,0 0 121,0 0 0,0 0 0,0 0 0,0 0 14,0 0 0,1-1 0,1 1 102,0 0 1,4 1-1,-1 1 128,1 3 1,-1 1 65,0 1 1,-3 3-1,0 3 247,-1 2 0,-4 4-338,-1 5 1,-3 1 0,0 3-191,0-2 1,0-4-1,0-4-503,0 2 0,0 0 0,-2-1 508,0 0 0,-1 0 0,3 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2.988"/>
    </inkml:context>
    <inkml:brush xml:id="br0">
      <inkml:brushProperty name="width" value="0.17143" units="cm"/>
      <inkml:brushProperty name="height" value="0.17143" units="cm"/>
    </inkml:brush>
  </inkml:definitions>
  <inkml:trace contextRef="#ctx0" brushRef="#br0">43 8 7779,'-4'-4'1645,"1"1"-1414,3 3 1,-1 5-176,-1 3 1,1 3 0,-2 1-1,2 2-73,-2 0 1,2 0 0,-3 1-1,1 1 50,1 1 0,-1 2 0,1-2 0,0 0-72,1 1 1,0 1 0,0-2 0,-1 0-31,0 1 0,1-2 1,1-1-635,0-1 1,0 2 0,0 1 702,0-1 0,0-1 0,0-1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4.206"/>
    </inkml:context>
    <inkml:brush xml:id="br0">
      <inkml:brushProperty name="width" value="0.17143" units="cm"/>
      <inkml:brushProperty name="height" value="0.17143" units="cm"/>
    </inkml:brush>
  </inkml:definitions>
  <inkml:trace contextRef="#ctx0" brushRef="#br0">7 36 7500,'0'-8'510,"4"-1"-340,0 4 0,0 1 7,1-1-166,-3 4-38,4-2 101,-5 3-411,2 0 390,-10 3 61,6 1 1,-5 6 10,6 2 1,0-1 0,0 2-22,0 2 0,0-4 1,0 4-1,0-2 46,0 1 1,2 0 0,0 0-77,0 0 0,-1 3 0,-1-1 0,0 0-102,0-1 1,0 0-1,0 0 1,-1 0-76,-1 2 1,1 0-1,-2-2 18,-1 1 0,1 2 0,-2 0 0,1-3-921,1-3-349,0-3 1355,3 1 0,3-6 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061"/>
    </inkml:context>
    <inkml:brush xml:id="br0">
      <inkml:brushProperty name="width" value="0.17143" units="cm"/>
      <inkml:brushProperty name="height" value="0.17143" units="cm"/>
    </inkml:brush>
  </inkml:definitions>
  <inkml:trace contextRef="#ctx0" brushRef="#br0">1 57 8357,'7'-11'426,"-2"4"-237,2 5 0,0-2-136,5-1 1,-1 1 0,1 0 0,-1 0-61,0 0 1,2 2 51,1-3 0,3 3 1,2 0 11,-3 1 1,-3 1-88,-1 0 0,-1 1 1,1 1 12,-3 3 1,-3 2 45,-1 3 1,1 1-9,1 3 0,1 0 0,-6 1 44,0-1 0,-1 1 0,-1 1-21,0 0 0,-1-2 0,-1-2-64,0 1 0,-4 2 0,2 0 0,0-2-80,-1 1 1,0-1 0,-1-1 0,0 0 32,2 1 0,-1-2 0,-2 0 0,0 0-50,0 0 1,-3-2-1,1 1 1,0-1 49,1 1 1,1-1-1,0-2 1,0 1 67,0-1 1,-1 0-1,1 0 1,-1-1-45,-1-1 0,1 1 0,-1-1-259,1 1 1,-3 2-366,-1-1 1,2-3 666,1 1 0,1-3 0,1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972"/>
    </inkml:context>
    <inkml:brush xml:id="br0">
      <inkml:brushProperty name="width" value="0.17143" units="cm"/>
      <inkml:brushProperty name="height" value="0.17143" units="cm"/>
    </inkml:brush>
  </inkml:definitions>
  <inkml:trace contextRef="#ctx0" brushRef="#br0">36 14 8078,'7'-4'18,"0"-1"1,-2 3 247,3 0 1,-4 1-38,5 1 1,-4 0-59,4 0 0,-2 3-444,2 2 1,-2 0 172,-2 2 1,-2-3 27,-3 5 1,-1-2-1,-1 2 39,-3-1 0,-4-1 0,0 0 7,0 0 1,-1 0-1,1 1 1,0-1 77,1 0 1,1 0-1,0 1 69,0 1 0,-1 2 0,1 1 40,0 0 1,3-2 11,2 1 1,1-1-90,1 2 1,3-6-1,2 1-100,1 0 0,2-4 1,1 0-119,0 0 1,4-2 0,-1 1-187,1-1 0,-1 1 0,0 1-775,1-2 1095,3 0 0,-1-1 0,3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6.295"/>
    </inkml:context>
    <inkml:brush xml:id="br0">
      <inkml:brushProperty name="width" value="0.17143" units="cm"/>
      <inkml:brushProperty name="height" value="0.17143" units="cm"/>
    </inkml:brush>
  </inkml:definitions>
  <inkml:trace contextRef="#ctx0" brushRef="#br0">1 8 7402,'7'-4'0,"0"1"0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400"/>
    </inkml:context>
    <inkml:brush xml:id="br0">
      <inkml:brushProperty name="width" value="0.17143" units="cm"/>
      <inkml:brushProperty name="height" value="0.17143" units="cm"/>
    </inkml:brush>
  </inkml:definitions>
  <inkml:trace contextRef="#ctx0" brushRef="#br0">164 43 6625,'0'-11'1177,"0"1"-947,0 2 36,0 4 108,0-2-194,-3 5 1,-2-2-39,-4 3 0,0 0 0,-2 1-4,1 1 0,0 0 0,2 3-114,-1 0 0,-1 2 1,-3 0-1,2 1-6,1 1 1,0 0-1,3 2 1,0-1 26,0-1 0,1 2-22,1 1 1,2 1-100,3 1 0,4 0 1,2-2-206,3-3 0,0-3-121,-2-2 1,4 0 0,0 1 0,3-2 401,0-3 0,0 0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889"/>
    </inkml:context>
    <inkml:brush xml:id="br0">
      <inkml:brushProperty name="width" value="0.17143" units="cm"/>
      <inkml:brushProperty name="height" value="0.17143" units="cm"/>
    </inkml:brush>
  </inkml:definitions>
  <inkml:trace contextRef="#ctx0" brushRef="#br0">114 0 6845,'-11'4'645,"1"2"-442,3 3 0,0 3 1,0-1-96,2 3 1,0-4 0,2 4 0,0 0-17,-1 2 0,0 0 1,1 3-1,-1 0 13,-2-1 1,2 5 0,-1-2 0,1 2-29,0-1 1,-2-2-1,3 0 1,0-2-180,0 0 1,0-2 0,3-2-528,0 1 0,0 1-461,0 1 1090,0-4 0,3-6 0,1-3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6.035"/>
    </inkml:context>
    <inkml:brush xml:id="br0">
      <inkml:brushProperty name="width" value="0.17143" units="cm"/>
      <inkml:brushProperty name="height" value="0.17143" units="cm"/>
    </inkml:brush>
  </inkml:definitions>
  <inkml:trace contextRef="#ctx0" brushRef="#br0">433 34 6953,'-2'-8'160,"-1"1"1,1 3 49,-1-3 0,0 4-46,0 0 0,0 1-140,-4 2 0,3 0 0,-2 2-24,1 1 0,1 0 0,3 3 28,-3-1 1,3 3 0,-3 0 1,3 2 0,0 1 12,-3 0 1,3 0 0,-4 0 0,1 0-2,1 0 1,-1 0 0,4 0-1,0 0-20,0 0 0,0 0 1,0 2-1,0 0-14,0 2 0,0 0 1,0-4-1,0 1-17,0 3 0,0-3 0,0 4 0,1-1 39,3 0 0,-3 0 0,3-3 0,-2 1-8,2 2 0,-3 0 0,3-4 0,-3 0 1,-1 0 0,4 0 0,0 2 0,-2 0-33,-1 2 0,-1 0 0,0-4 1,0 1 1,0 3 0,0-3 0,0 4 0,0-1 10,0 0 0,0-1 0,0-3 0,0 0 18,0 1 1,0-1 0,0 0 0,0 0-11,0 0 0,0 0 0,0 0 0,0 0-8,0 0 1,0 0 0,0 0 0,-1 0-6,-3 0 0,3 0 1,-4 1-1,2-1 0,-1 0 1,-4 0 0,4 0 0,-3 0 0,4-1 0,-3-2-25,1 0 0,-4-1 2,2 4 0,0-3 0,0-2-19,-2-1 0,3 3-28,-1 0 1,1-2-1,-3 0 40,2-1 0,-1 2 17,-3-3 1,4 0-1,0-3 20,-2 3 1,3-3 0,-2 2 0,0 0-11,-2 1 1,3-3 0,-1 3-1,0-2-22,-2 2 0,-1-2 1,0 4-3,0-1 1,-1 0 38,1-1 1,0-3-5,0 3 1,5-4 2,2-4 1,3 2 0,0-5 0,-1 1 13,-2 0 0,-1 4-20,1-2 1,-2-1 0,-5 1 1,4-3-10,-1 3 1,2-4 2,-1 0 1,2 2-1,5-1 1,0-2 42,0-1 0,0-1 0,0 0 7,0 0 0,0 0 0,0 0 33,0 0 1,0 0-51,0 0 0,1 0-28,3 0 0,-3 3-13,3 1 1,-3-1-46,-1-3-115,0 5-584,0 1-180,0 5 935,5 0 0,-4 5 0,4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00.207"/>
    </inkml:context>
    <inkml:brush xml:id="br0">
      <inkml:brushProperty name="width" value="0.17143" units="cm"/>
      <inkml:brushProperty name="height" value="0.17143" units="cm"/>
    </inkml:brush>
  </inkml:definitions>
  <inkml:trace contextRef="#ctx0" brushRef="#br0">150 7 7346,'-4'-4'412,"-5"1"32,7 3-15,-7 0-216,2 0 0,-4 0-97,-4 0 1,7 1 0,0 1-63,-1 3 1,2 2-1,-3 0 1,3 0-18,-1 0 1,1 2 0,0 2-26,0 0 1,1 1-1,1 3-4,3 1 1,1-3-35,1 1 0,1-2 1,1 0-143,3-3 1,4-1-42,3-1 0,-1-3 0,2-1 61,2-3 1,1 0 0,3 0-78,-2 0 0,-4-3 223,-1-1 0,-1-3 74,0 0 0,0 0 0,-4 0 239,0 0 0,-2 0 34,-1 0 1,-2-4-206,0-1 0,-1 1-159,-1-1 1,-1 4-179,-1-2 1,-2 2-1,-3 1 1,0 0 43,0 0 153,0 3 0,-4-2 0,0 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302"/>
    </inkml:context>
    <inkml:brush xml:id="br0">
      <inkml:brushProperty name="width" value="0.17143" units="cm"/>
      <inkml:brushProperty name="height" value="0.17143" units="cm"/>
    </inkml:brush>
  </inkml:definitions>
  <inkml:trace contextRef="#ctx0" brushRef="#br0">338 41 7942,'-2'-9'-1144,"-1"2"1248,2 3 1,-4 3 180,5-3-190,-4 3 1,2-4-1,-5 2 12,-1 0 0,3 0 1,-2 3-68,-1 0 0,-1 0 0,-1 1-40,0 2 0,0-1 0,1 5 0,1 0 4,1-2 0,1 4 0,-4-3 0,1 1 2,2-1 1,-2 1-1,3 3-6,1 0 1,-3-3-1,3 0-8,0 0 1,3 2-1,-3 1 5,1 1 1,3-5-1,-3 1 1,3 1-3,1 1 1,0-3 0,0 1 1,0 1 0,0 1 1,0 1-32,0 0 1,3-3 0,2 0 0,1-1 15,1 0 0,-1 3 1,1-4-1,-1 2-53,0 0 1,2 0 0,-4 3 0,2-1 18,2-3 0,0 3 1,-1-2-1,0 2 13,1 1 0,-2-3 0,0-1 0,2 1 31,1-1 0,-2 3 0,-1-4 0,1 2 47,-1 0 1,2-4 0,-5 4-38,-1 1 0,-1 1 0,-1 1 0,0 0 21,0 0 1,0 0 0,0 0-1,-1-1-16,-2-2 0,2 2 1,-4-4-1,1 2 24,-3 0 1,1-2 0,1 3-1,-1-2-2,1-2 0,-2 3 0,-3-3 1,0 1-3,0-1 0,0 3 0,-2-3 0,0 1 15,-1-1 1,-1 0 0,3-3 0,-1 1 12,-2 1 1,1 2-1,3-3 1,0 2-46,0-2 0,-1-1 1,-1 0-1,1 1-14,2 2 1,1-1-1,-2-3-152,0 0 0,3 0-134,1 0 1,5-1 0,1-1 289,5-2 0,9-8 0,1 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918"/>
    </inkml:context>
    <inkml:brush xml:id="br0">
      <inkml:brushProperty name="width" value="0.17143" units="cm"/>
      <inkml:brushProperty name="height" value="0.17143" units="cm"/>
    </inkml:brush>
  </inkml:definitions>
  <inkml:trace contextRef="#ctx0" brushRef="#br0">31 0 6438,'-5'10'183,"-2"0"0,3 2 0,-1 0 0,2 1-106,0 0 1,-1 2-1,4 2 1,0 1-9,0-1 0,0 1 1,0-4-1,0 1 93,0-1 0,4 0 1,0-4-1,2 0-37,2 0 0,1-4 0,1-3 0,1-2-49,2-1 0,0 0 0,2-1 0,1-2-156,0-4 0,-1-5 0,3-3 0,-2-1-245,-2-2 1,3-1 0,-3-1 0,-2 0 203,-1 0 1,-2 1 0,-1 2 0,-2 4 46,-2 2 0,-1 0 0,-2 2-341,3 3 415,-3-3 0,3 8 0,-4-4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381"/>
    </inkml:context>
    <inkml:brush xml:id="br0">
      <inkml:brushProperty name="width" value="0.17143" units="cm"/>
      <inkml:brushProperty name="height" value="0.17143" units="cm"/>
    </inkml:brush>
  </inkml:definitions>
  <inkml:trace contextRef="#ctx0" brushRef="#br0">31 31 7200,'0'10'-324,"0"0"0,0 0 381,0 0 0,0 0 1,-2 0-1,0 0-1,-1 0 0,0 0 0,3 0 0,-2-1-36,-1-2 1,2 2 0,-2-2-1,0 2 112,0 1-52,2-5-51,-4 0 0,6-13-15,3-2 1,-2-3 0,4 3 0,-1 0-21,1 0 0,-3 0 0,4 0 1,0 0-10,-2 0 1,4 0-1,-2 0 1,1 0-1,-2 0 1,3 0 9,-2 0 1,2 1-1,0 1 5,-2 1 0,2 5 0,-3-2-71,3 3 1,1 1 0,1 0 33,-1 0 37,0 5 0,0 0 0,0 5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960"/>
    </inkml:context>
    <inkml:brush xml:id="br0">
      <inkml:brushProperty name="width" value="0.17143" units="cm"/>
      <inkml:brushProperty name="height" value="0.17143" units="cm"/>
    </inkml:brush>
  </inkml:definitions>
  <inkml:trace contextRef="#ctx0" brushRef="#br0">11 132 6558,'9'-1'106,"-2"-3"0,-2 3 0,-1-2-37,2 2 1,3-3-1,1 0 1,2-2-11,1-2 1,-2 3-1,3-1 1,-3 2-53,-1 1 0,0-1 0,0 1 0,0-1-27,0 0 1,0 3 0,-1-4 0,-1 2 9,-1 0 0,-2-2 1,3 2-130,-1-4 1,-5 1 82,1 0 1,-3-1 49,-3-3 1,-2 4-1,-6 3 1,1 2 72,0 1 1,-1 0-1,-1 0 1,-3 1 11,0 2 0,-1 3 0,-2 5 1,2 1 74,2 2 0,-1 4 0,4-3 0,0 2-56,2 0 1,2-1-1,-1 2 1,3-2-18,0 2 0,2-3 1,4-2-1,1-2-70,2-1 0,7 1 1,0-3-1,2 0-99,2-1 1,6-5 0,-1 2 0,3-3 87,1-1 0,2-5 0,4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9.304"/>
    </inkml:context>
    <inkml:brush xml:id="br0">
      <inkml:brushProperty name="width" value="0.17143" units="cm"/>
      <inkml:brushProperty name="height" value="0.17143" units="cm"/>
    </inkml:brush>
  </inkml:definitions>
  <inkml:trace contextRef="#ctx0" brushRef="#br0">71 1 8018,'-11'10'0,"3"0"0,0-1-7,1-2 0,1 5 0,-1-2 1,1 1-69,1 0 1,2-1-1,3 0 1,0 1 74,0-1 0,-4 0 0,-2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153"/>
    </inkml:context>
    <inkml:brush xml:id="br0">
      <inkml:brushProperty name="width" value="0.17143" units="cm"/>
      <inkml:brushProperty name="height" value="0.17143" units="cm"/>
    </inkml:brush>
  </inkml:definitions>
  <inkml:trace contextRef="#ctx0" brushRef="#br0">61 0 7738,'0'10'10,"0"0"1,-1 2-1,-1 1 1,-2 4 105,2 2 0,0 2 0,0 1 1,-2 2-11,2-2 1,0 0 0,0-2 0,-2 0 8,2 0 1,1 0 0,0 0 0,-1 0-206,-2 1 0,1-1 1,2 0-1,-2 0 69,0 0 0,0 0 0,3 0 1,0 1 20,0-1 0,-5 0 0,0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430"/>
    </inkml:context>
    <inkml:brush xml:id="br0">
      <inkml:brushProperty name="width" value="0.17143" units="cm"/>
      <inkml:brushProperty name="height" value="0.17143" units="cm"/>
    </inkml:brush>
  </inkml:definitions>
  <inkml:trace contextRef="#ctx0" brushRef="#br0">15 10 7948,'-5'-4'-27,"-4"3"0,9-4 0,0 5 160,5 0 1,4 1-1,1 1 1,0 2-84,1-2 0,-1 3 1,1-2-1,1-1-96,2-1 0,2 3 1,-1-1-1,1-1-642,1-1 1,2-1 687,2 0 0,-1 0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005"/>
    </inkml:context>
    <inkml:brush xml:id="br0">
      <inkml:brushProperty name="width" value="0.17143" units="cm"/>
      <inkml:brushProperty name="height" value="0.17143" units="cm"/>
    </inkml:brush>
  </inkml:definitions>
  <inkml:trace contextRef="#ctx0" brushRef="#br0">81 0 8106,'-10'0'-73,"3"1"1,2 3 72,0 2 1,2 3-1,3 1 1,0 0 102,0 0 1,0 2 0,0 0 0,0 2 27,0 2 0,-3 1 0,-1 3 1,2 0-90,1 0 0,1 0 0,0 2 1,0 0-42,0 2 0,0-1 0,-1-3 0,-1 2 34,-2 1 0,0-2 0,1 3 0,0-3-240,1-1 1,-3-3 0,2-1 0,0-1 144,-2 1 0,4-4 1,-2 2 36,2-3 0,1-1 9,0 0 1,1-4-35,2-3 0,2-3 0,4-3 0,-1-4-23,4-2 0,0-4 1,-1-1-1,1 1 3,2-2 0,3 4 0,-3-2 1,1 1-39,-1 2 0,0 1 0,-4 3 0,0 2 65,0 3 0,-3 2 1,-2 3-1,0 2 284,-3 3 1,-1 2-1,-1 2 1,0 1-92,0 2 1,0-3-1,0 3 1,0-1-14,0-3 1,0 3 0,0-2 0,0-1-328,0-1 1,0 0 0,0-1 0,0 0 187,0 0 0,0 0 0,0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542"/>
    </inkml:context>
    <inkml:brush xml:id="br0">
      <inkml:brushProperty name="width" value="0.17143" units="cm"/>
      <inkml:brushProperty name="height" value="0.17143" units="cm"/>
    </inkml:brush>
  </inkml:definitions>
  <inkml:trace contextRef="#ctx0" brushRef="#br0">111 172 7681,'0'-7'161,"1"1"-44,3 2 0,1-3 0,5 3 1,1-2 9,-1-2 1,3 3 0,0-2 0,0-1-253,-2-1 1,-1 2 0,0 1 0,0-1 104,0 1 0,-3-3 1,-1 3-203,-2-3 0,-1-1 1,-3 0 197,0-1 1,-4 2 0,-4 3 0,-4 2 152,-5 3 1,-2 1-1,-1 1 1,0 3 110,0 2 0,-1 3 0,1 3 0,1 1-43,2 4 1,0 2-1,3 2 1,2 2-51,1 0 1,5 1 0,3-4-1,2-1-64,1-3 1,0 2 0,1-3-1,2-2-189,4-1 1,6-1 0,4-7 0,3 1 44,4-1 1,1 0 0,6-6 0,-1 0 60,0-1 0,0-9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003"/>
    </inkml:context>
    <inkml:brush xml:id="br0">
      <inkml:brushProperty name="width" value="0.17143" units="cm"/>
      <inkml:brushProperty name="height" value="0.17143" units="cm"/>
    </inkml:brush>
  </inkml:definitions>
  <inkml:trace contextRef="#ctx0" brushRef="#br0">288 56 7414,'-11'-7'-71,"0"0"0,3 4 0,2-2 1,0 1 325,0 1 1,2-2-1,-3 2-134,-2 0 1,-1-1 0,-1 3 0,0-2-50,0 0 1,0-1 0,-1 5-1,-2 3 0,0 3 0,-2 3 0,2 1 0,-1 0-52,2 0 0,0 4 0,2 1 1,0 0-42,0 0 0,4 4 0,1-3 0,1 0-17,2-2 0,2 1 1,1-1-1,0-2 26,0 0 1,5-2 0,2-2 0,3 0-2,1-2 1,0-4 0,2 1-1,0-3-31,2-1 1,3-1-1,-2-3 1,2-4-80,1-1 1,-1-6 0,-1 0 0,0 2 68,0 0 1,-3-1 0,0-2 0,-1 0 8,-2 0 0,-4 1 0,-1 4 0,1 0 143,-1 0 0,-4-1 563,2 1-457,-3 5 0,-1 6 0,-1 9 0,-2 4-106,0 6 1,-2 2-1,2 0 1,-2 0 3,-1 1 0,4-3 0,-2 7 1,3-4-172,1-3 0,0 2 1,0-4-1,1 0-415,3-2 0,3-3 1,7-1 483,0 0 0,6-4 0,-3-2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922"/>
    </inkml:context>
    <inkml:brush xml:id="br0">
      <inkml:brushProperty name="width" value="0.17143" units="cm"/>
      <inkml:brushProperty name="height" value="0.17143" units="cm"/>
    </inkml:brush>
  </inkml:definitions>
  <inkml:trace contextRef="#ctx0" brushRef="#br0">61 31 7505,'-5'10'0,"-1"0"0,0 0-134,-1 0 0,4 3 0,-3 1 0,0-2 273,1-1 1,3-1 0,-3-1 0,2-1 52,-1-1-135,1-5 1,3 1-7,0-6 1,3 1-1,2-5 1,1-2-141,1-3 1,-1 1 0,1-4 0,-1 2 55,0-1 1,3 1 0,-2 3 0,2 0 78,1 0 1,-4 3 0,1 1-1,1 1 45,1-1 1,-2 4-1,-1-2-126,2 3 1,1 1 0,1 0 0,1 0 34,3 0 0,1 0 0,6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2.557"/>
    </inkml:context>
    <inkml:brush xml:id="br0">
      <inkml:brushProperty name="width" value="0.17143" units="cm"/>
      <inkml:brushProperty name="height" value="0.17143" units="cm"/>
    </inkml:brush>
  </inkml:definitions>
  <inkml:trace contextRef="#ctx0" brushRef="#br0">31 152 7811,'10'-7'0,"0"2"79,0 0 0,0-2 1,0 3-1,0 0 1,0-1 1,0-2-1,1 3 1,-1-1-52,0 1 1,0-1 0,0 3 0,0-1-127,0 1 0,0-3 0,0 1 0,0-2 62,0-2 1,0 3 0,0-2-255,0-1 1,-1-1-1,-2-1 156,-4 0 0,-3 4 0,-3 3 0,-4 2 169,-2 1 0,-4 0 1,-2 0-1,0 0 143,-3 0 1,-1 1 0,-1 2 0,0 4 41,-1 2 0,2 2 0,2 2 0,1 1 189,1 2 1,2-1-1,4 3 1,1-2-256,1-1 0,5 2 0,-1-1 0,2 0-211,1-3 1,5-2 0,4-1 0,5 1-136,1-1 1,7-1-1,4-2 1,4-1-1497,0-2 1687,0 0 0,5-4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502"/>
    </inkml:context>
    <inkml:brush xml:id="br0">
      <inkml:brushProperty name="width" value="0.17143" units="cm"/>
      <inkml:brushProperty name="height" value="0.17143" units="cm"/>
    </inkml:brush>
  </inkml:definitions>
  <inkml:trace contextRef="#ctx0" brushRef="#br0">0 11 7422,'0'-6'134,"0"2"0,0 5-96,0 2 1,0 0 0,0 3-26,0 2 1,0 1-1,0 1 38,0 0 0,0-3 1,0 0-1,0 1 13,0 1 0,0 1 0,0 0-53,0 0 0,0 0 0,0 0 0,0 0-17,0 0 0,0-3 1,0-1-1,1 1-16,3-1 0,-3 3 1,2-3 23,-2 3 0,-1 1 4,0 1 0,0-5 1,2 0-3,1-2 1,-1 0 0,5-4-29,1 0 1,1-1-1,1-3 1,0-3 1,0-1 0,0-3 1,0 1-1,1 0-66,3 0 0,-2-4 0,4-2 0,-1-1-83,1 0 0,0 5 0,0-1 0,-2 2 3,-3 0 1,-1 5 0,0 0 0,0 2 19,0 1 1,-3 1 0,0 0 147,1-1 0,1-1 0,1 4 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921"/>
    </inkml:context>
    <inkml:brush xml:id="br0">
      <inkml:brushProperty name="width" value="0.17143" units="cm"/>
      <inkml:brushProperty name="height" value="0.17143" units="cm"/>
    </inkml:brush>
  </inkml:definitions>
  <inkml:trace contextRef="#ctx0" brushRef="#br0">353 0 8215,'-9'1'-51,"2"3"1,-2-2 0,3 5-1,-5 1-1,-2 0 0,1 3 1,-5-1-1,0 0 167,1 0 1,-3 1-1,3 1 1,-3 2-88,-2-2 0,2 3 1,2-1-1,1 1-63,1-1 0,-1 3 1,2-4-1,2 0-264,1-2 1,1-1 0,1 0 298,2 0 0,-2 0 0,3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5.890"/>
    </inkml:context>
    <inkml:brush xml:id="br0">
      <inkml:brushProperty name="width" value="0.17143" units="cm"/>
      <inkml:brushProperty name="height" value="0.17143" units="cm"/>
    </inkml:brush>
  </inkml:definitions>
  <inkml:trace contextRef="#ctx0" brushRef="#br0">161 41 7785,'-1'-6'-735,"-2"3"863,-4 2 0,-2 1-1,-1 0 1,0 0 0,0 1 0,0 1 20,0 1 0,0 5 1,0 0-1,0 3-11,0 3 0,0 4 1,-1-2-1,3 2-41,1-1 0,-1 2 1,5-3-1,0-1-170,2-1 0,1-3 0,1-1 0,3-1-5,2-2 1,3 1-1,1-5 1,1-1-42,-1-1 1,3-4 0,2-2-1,-1 0 39,1-3 1,1-4 0,-1-3 0,0 1-5,-1-1 1,0-2-1,-5 3 1,-2-1 79,0 1 1,-5-1 0,2 3 0,-3-2 45,-1 2 1,0-3 0,0 2 0,0 1 64,0 1 0,0 4 1,-1 1-147,-3 2 0,2 0 1,-4 5-689,2 3 728,1 1 0,-2 10 0,0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6.285"/>
    </inkml:context>
    <inkml:brush xml:id="br0">
      <inkml:brushProperty name="width" value="0.17143" units="cm"/>
      <inkml:brushProperty name="height" value="0.17143" units="cm"/>
    </inkml:brush>
  </inkml:definitions>
  <inkml:trace contextRef="#ctx0" brushRef="#br0">51 31 7553,'-10'3'-150,"-1"0"1,5 2 0,0-2 0,2 4 352,1 2 1,-1 1 0,1 0-1,0 0-96,2 0 0,1 0 0,0 2 0,1 0 0,3 1 0,-2 1 1,5-4-1,1-1-57,0-3 0,3 2 0,-1-4 0,1-2-124,2-1 1,-2-1 0,4 0 0,-2 0 27,1 0 1,3-1 0,-3-3-1,1-1 2,-1-1 1,3-5 0,-4 3 0,0-1 8,-2-3 1,-4 3-1,-1-3 10,2 1 1,-3-1 0,-1-4-1,0 2-331,-1 3 0,0 1 0,-3 0 356,0 0 0,5-5 0,0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330"/>
    </inkml:context>
    <inkml:brush xml:id="br0">
      <inkml:brushProperty name="width" value="0.17143" units="cm"/>
      <inkml:brushProperty name="height" value="0.17143" units="cm"/>
    </inkml:brush>
  </inkml:definitions>
  <inkml:trace contextRef="#ctx0" brushRef="#br0">311 21 7044,'-5'-5'33,"-1"4"1,3-3 222,-4-1 1,1 4 0,0-2-140,-2 2 0,-1 1 0,-1 0 0,0 0 28,0 0 1,0 0-1,0 1 1,-1 2-62,1 4 1,-3 5 0,0 3 0,0 0-65,2 3 1,1 0 0,1 0 0,1-2-38,1-2 1,5 0 0,-1-4 0,2 0-47,1 0 1,1-4 0,2-3-1,4-2-163,2-1 0,4 0 0,2 0 0,-1-1-102,1-2 0,3-4 1,-2-5-1,-1-2 82,-1 2 1,0 1-1,0-1 1,-3 0 245,-3-1 0,-1-1 0,-3 4 0,-2 0 0,-2 3 0,-3 2 210,-4 0 0,-2 2 0,-1 3 164,0 0 0,0 3 0,1 2 0,1 2-200,1 4 0,5-1 0,-1 3 0,1 0-47,-2 0 1,3-1-1,-2 4 1,2 0-71,1-1 1,0 1 0,1 2 0,1-2-84,1-2 1,1 3 0,-4-3-1,0 1 12,0-1 0,3 1 0,0-3 0,0 2-94,-2-2 1,-1 3 0,0-2 0,-1-1 45,-3 0 0,-1-2 0,-5 0 1,-1 0 120,1 0 0,-4-1 0,-3-1 1,-1-3-38,1 0 1,-2-2 0,4-3-1,-2 0 5,0 0 0,5-1 1,-2-2-1,3-4-704,1-2 1,5-1 676,1 0 0,8-5 0,1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800"/>
    </inkml:context>
    <inkml:brush xml:id="br0">
      <inkml:brushProperty name="width" value="0.17143" units="cm"/>
      <inkml:brushProperty name="height" value="0.17143" units="cm"/>
    </inkml:brush>
  </inkml:definitions>
  <inkml:trace contextRef="#ctx0" brushRef="#br0">161 41 8131,'-10'-3'-30,"0"-1"1,-1 1-1,1 3 1,0 0 87,0 0 1,0 4 0,0 4-1,-1 3 80,-3 3 1,3 4 0,-2-1 0,3 0-93,3 0 1,1 1 0,4-3 0,-1-1-75,1 1 1,2-2-1,3-3 1,4-1-119,2-2 0,5 1 1,3-5-1,2-1-45,1-1 0,0-5 0,0-3 0,1-2 15,-1-1 0,0 0 0,0-1 0,-1-1 126,-2-2 0,-3-3 1,-4 3-1,-1-1 218,-2 1 1,-2-1 0,-6 3 0,-3-1-49,-3 0 1,-5 2 0,-2 1 0,-2 0-51,-2 0 1,2 1-1,0 2-70,-2 4 0,-6 2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8.524"/>
    </inkml:context>
    <inkml:brush xml:id="br0">
      <inkml:brushProperty name="width" value="0.17143" units="cm"/>
      <inkml:brushProperty name="height" value="0.17143" units="cm"/>
    </inkml:brush>
  </inkml:definitions>
  <inkml:trace contextRef="#ctx0" brushRef="#br0">51 9 8181,'-7'-6'132,"1"3"1,0 6 0,-1 4 0,3 1 0,0 0 0,1-2-133,1 2 0,-4 1 0,1 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6.140"/>
    </inkml:context>
    <inkml:brush xml:id="br0">
      <inkml:brushProperty name="width" value="0.17143" units="cm"/>
      <inkml:brushProperty name="height" value="0.17143" units="cm"/>
      <inkml:brushProperty name="color" value="#66CC00"/>
    </inkml:brush>
  </inkml:definitions>
  <inkml:trace contextRef="#ctx0" brushRef="#br0">42 17 7653,'0'-9'-503,"0"1"2929,0 8-2389,0 11 0,0-3-47,0 8 0,0-3 2,0 4 0,0 2-11,0 6 0,-1-1 1,-1-1 16,-1-1 0,1-6 1,1 1 28,-2-2 1,2-2-7,-2 1 0,2 3 0,1 2 0,0 1 0,-1-3-9,-1-1 1,1-2-1,-2 0-38,2 1 1,-2-2 0,0 1-22,1 1 1,1-2-1,-1 1 9,-1 0 1,0-1-172,3 1 1,0 0-30,0 3 1,0-6-140,0 0-658,0-7 1035,0 7 0,0-10 0,0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595"/>
    </inkml:context>
    <inkml:brush xml:id="br0">
      <inkml:brushProperty name="width" value="0.17143" units="cm"/>
      <inkml:brushProperty name="height" value="0.17143" units="cm"/>
    </inkml:brush>
  </inkml:definitions>
  <inkml:trace contextRef="#ctx0" brushRef="#br0">344 23 8181,'0'-7'-915,"0"-1"1173,0 6 0,-1-3 0,-3 5-138,-3 0 0,-3 0 0,-1 0-1,0 0 0,3 0 1,1 0-1,-2 1-26,-1 3 1,-2-2-1,-1 4 1,-2 0-18,1 1 1,-2 0 0,0 4-1,0 0-57,0 0 1,-3 4-1,1 1 1,0 0-8,-1 0 1,6 4 0,-2-2 0,3 3 38,1 1 1,1-1-1,3-1 1,3-2 24,3 2 1,1-4 0,0 0-1,0-1-29,0-1 1,5 1-1,2-4 1,3-1-130,1-3 1,1 2-1,3-5 1,3-2-272,3-1 1,3-1-1,2 0 1,3-1-1339,3-2 1691,1-4 0,0-14 0,1-2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7.319"/>
    </inkml:context>
    <inkml:brush xml:id="br0">
      <inkml:brushProperty name="width" value="0.17143" units="cm"/>
      <inkml:brushProperty name="height" value="0.17143" units="cm"/>
      <inkml:brushProperty name="color" value="#66CC00"/>
    </inkml:brush>
  </inkml:definitions>
  <inkml:trace contextRef="#ctx0" brushRef="#br0">75 0 8230,'-1'11'262,"-1"0"1,1 1 0,-3 4-266,0 1 1,3-3-1,-2 0 1,3 1-14,0 0 0,-3 3 0,-1 1 1,0 3 20,1-1 1,-4 2 0,3-2 0,-2-1 6,0 0 0,4 0 1,-4-2-128,0 1 0,2 0-117,1 3 0,2-4 232,1 2 0,4-6 0,0-2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8.295"/>
    </inkml:context>
    <inkml:brush xml:id="br0">
      <inkml:brushProperty name="width" value="0.17143" units="cm"/>
      <inkml:brushProperty name="height" value="0.17143" units="cm"/>
      <inkml:brushProperty name="color" value="#66CC00"/>
    </inkml:brush>
  </inkml:definitions>
  <inkml:trace contextRef="#ctx0" brushRef="#br0">109 34 7896,'0'-9'-103,"0"1"174,0 4 1,1 3 1,1-5 0,4 4 16,5-1 1,-1 2 35,4 1 0,-3 0-3,3 0 1,0 0-49,3 0 1,-4 1-1,-2 2 7,-2 3 1,0-2-1,-1 2-18,0 0 1,1 2 0,-1 0 7,0 1 1,1-1-91,-1 0 0,-1 4 24,-1 2 0,0-1-30,-3 1 1,0-3 5,-3 3 0,0 0 9,0 3 0,0-1 8,0 1 0,-4-1 17,-1-2 1,-3 2-5,0-3 0,0 2 0,-1 0-67,1-1 0,0-3 0,-1 2 35,1-1 1,2-1 0,1-2 0,-2-1 40,0 0 1,-2 1 0,1-1-1,0 0 39,-1 1 1,-2-1-1,0 1 1,0 2 57,-1 0 1,1 0 0,-4-3-24,0 0 1,0 1-80,4-1 0,-2 1-360,-3-1 1,5-3-475,3 1 0,1 0 819,-5 2 0,3 0 0,-3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3.634"/>
    </inkml:context>
    <inkml:brush xml:id="br0">
      <inkml:brushProperty name="width" value="0.17143" units="cm"/>
      <inkml:brushProperty name="height" value="0.17143" units="cm"/>
      <inkml:brushProperty name="color" value="#66CC00"/>
    </inkml:brush>
  </inkml:definitions>
  <inkml:trace contextRef="#ctx0" brushRef="#br0">142 50 7959,'-4'-4'395,"0"7"0,4 7-353,0 6 0,0 5-28,0 1 1,0 1 0,0-1 0,-1-2 7,-2-2 0,2-2 1,-2 1-1,0 0 25,0-1 1,-2 1 0,2 0 0,0-2-12,-1-1 1,2 4 0,-2-3 0,-1 0-16,0 0 0,3 1 0,-3 1 0,1 0 10,2-1 0,-1 1 0,0 0 0,0-1 19,0 1 0,2 0 1,-2 0-36,2 3 0,-2-3 1,0 4 5,1-1 0,2-5 0,-1 1-45,-2-3 1,1 5-32,-4 2 1,4 3 56,-4 2 0,3-1 1,-1-1 1,0 0 0,0-6 0,2 1 36,0-3 0,-1 1-43,3 4 1,0-1-4,0-2 0,-1-1 0,-2-2 1,2 1-5,-2-1 0,2-3-105,1 0 0,0-6-53,0 6 1,0-5 28,0 5 117,0-7 55,0 11-67,0-10-10,0 7 85,4-3 77,-3-1 0,3 1-54,-4 2 1,0-3-77,0 3 68,0-7-277,0 10 1,0-4-15,0 6 702,0-6-252,0 4-118,0-8-137,0 6 74,0-7 1,0 3 79,0 0-9,0-3 78,0 6-96,0-2-8,0 0-23,0-1-43,0 0-54,0-4 51,4 1-12,0-1 1,4-1 1,2 1-72,1 2 1,-4-3-5,4-3 1,-2 0 66,5 0 1,-3 0 5,3 0 1,-3 0-16,3 0 0,0 0-38,2 0 1,1 0-56,0 0 0,2 0 44,1 0 1,-1-1 45,-2-1 0,0 1 1,-1-2 60,1 2 0,-3 1 17,0 0 0,0 0-34,2 0 1,1 0-21,0 0 0,-1 0-28,1 0 1,-3 0 76,0 0 0,0 0 27,3 0 0,-1 0-28,1 0 1,-3 0-53,0 0 0,0 0-80,2 0 0,1 0 11,0 0 0,-1 0 42,1 0 0,-3 1 54,0 2 1,-3-2-26,3 1 1,0-1 6,3-1 0,0 0 88,3 0 1,-3 1-53,3 2 1,-3-2-45,0 2 1,1-2-68,1-1 0,-1 0 48,1 0 1,-1 0-8,-1 0 1,-1 0-6,1 0 0,0 0-32,-1 0 0,1 0-5,0 0 1,2 0 23,1 0 0,-4 0-50,-2 0 0,0 0 28,3 0 1,-3 0 6,0 0 1,-3 0 44,3 0 1,-6 0-67,3 0 175,-3 0 0,7 0-149,-1 0 1,-4 0 17,2 0 0,-4 0-58,6 0 109,-4 0 44,6 0-109,-3 0 1,3 0-71,1 0 1,-6-3-47,0 0-159,-3 0 369,4 3-56,0 0 0,-2 0-26,4 0 1,-6 0 3,4 0 0,-7 0 28,6 0 1,-5 0 7,5 0 1,-4-1-83,4-1-51,-5 1 154,1-3-176,-2 4-267,7 0 204,-3 0 196,3 0 97,-3 0 0,-4-1-98,1-2 28,-4 2 1,5-3-28,-1 1 1,-2 1 80,2-4 1,-4 0 37,1-5 1,-2 4-30,2-1 1,-2 1-80,2-5 0,-1-1-5,1-3 0,0 2 9,3 0 1,0-3-150,-3-2 0,3-2 98,-4 2 1,2 2-1,-2-1-50,1 0 1,0 6 51,-3-5 1,0 0 77,0-3 0,2 1 7,1 2 0,0 3 0,-3 0 14,0-1 1,0 2-32,0-1 1,0 1 0,0-5-18,0-2 1,1 6 0,1-3 8,0 1 0,1 0 112,-3 0 1,1 2 121,2 0 0,-2 0-89,2-3 0,-2 3-19,-1 0 0,0 3-16,0-3 0,-1 4-31,-2-1 1,2-2-25,-2-1 1,2 1-5,1-1 1,-1 3 15,-1-3 0,1 6-34,-2-3 0,2 2 7,1-4 1,0-1 33,0-3 1,0 3 128,0 0-167,0 8-53,0-9 1,0 6-5,0-8 0,0 3-15,0 0 1,3 0 23,-1-3 1,2 7 8,-1 2 1,-2 0-22,2-3 1,-2 4-153,-1-4 1,0 2 111,0-4 0,0 1 5,0-1 96,3 2-10,-2-1-144,3 4 96,-4 0 1,0-4 5,0-2 1,0 1 20,0-1 0,0 5 32,0-2 1,0 6-46,0-6 1,1 6-69,2-3-131,-2 5 118,2-5-12,-3 4 322,0-5-177,0 1-29,0 3-4,0-6 60,0 6-22,0-4-50,0 2-16,-3 6-6,2-3-6,-7 4 81,7 0 143,-2 0-94,-1 0 0,-1 1 42,-3 2 21,3-2-112,-6 3 0,5-4 52,-8 0-90,7 0 25,-8 0 1,6-1 39,-8-2 0,6 2-33,0-2 1,3 2 74,-6 1 0,3 0 19,-3 0 1,3 0-100,-3 0 1,3-2-94,-3-1 1,0 0 64,-3 3 1,1 0-76,-1 0 0,0 0 71,0 0 1,-2 0 35,0 0 0,-1 0-36,3 0 0,1 0 0,-1 0-9,0 0 0,3 0 11,0 0 1,1-1 28,-4-2 0,0 2-8,1-1 1,2 1-27,0 1 1,0 0 0,-2-1-19,2-2 0,1 2 0,2-2-17,-3 2 1,1 1 0,-1 0 13,-1 0 1,2 0 0,-1 0-5,0 0 1,1 0 0,-1 0-13,-1 0 0,2-3 1,-1 1 23,-1 0 1,2 1 6,-1 1 1,-2-1-3,-4-2 0,1 2-4,2-1 1,0 1-2,1 1 0,-1-3 28,0 0 0,1 0-20,-1 3 1,3 0-1,0 0 1,0 0-19,-3 0 1,1 0-14,-1 0 1,3 0-45,0 0 72,4 4-12,-2-3 2,4 3-7,-1-4 41,5 0-46,-4 0 100,4 0-83,-5 0-2,5 0 43,0 0-39,0 0 10,3 0-9,-6 0-8,6 0 20,-3 0-38,0 0 28,4 0 1,-8-1-8,3-2 1,-4 2-4,-2-2 0,1 2 7,-4 1 0,3 3 14,-3 0 1,7 1-1,-2-2-13,-1-1 46,-3 3-13,-4-4 0,4-1-34,2-2 0,1 2 35,-1-1 1,3 1 125,-3 1-11,8 0 3,-9 0 67,4 0-87,-1 0 0,-7 0-82,2 0 1,1 0-153,-1 0 0,4 3 3,-1 3 1,2-2-1688,0 2 73,5 0 1710,-4-2 0,11-4 0,-2-4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066"/>
    </inkml:context>
    <inkml:brush xml:id="br0">
      <inkml:brushProperty name="width" value="0.17143" units="cm"/>
      <inkml:brushProperty name="height" value="0.17143" units="cm"/>
      <inkml:brushProperty name="color" value="#66CC00"/>
    </inkml:brush>
  </inkml:definitions>
  <inkml:trace contextRef="#ctx0" brushRef="#br0">826 59 9808,'-4'-5'330,"-4"-3"0,3 8-133,-6-3 0,0 2-136,-2 1 1,-4-3 0,-3 0-52,2 1 1,2 1-17,-1 1 0,0 0 1,-6 0-152,4 0 0,4 0 1,0 0 54,-2-3 0,2 2 83,-5-2 0,2 2 0,-5 1 11,0 0 1,4 0 24,-3 0 0,1-1 0,1-1-21,3 0 0,-1-1 1,-3 2 0,3-2 1,1 2 0,6-2 10,-3 2 0,1 1 48,-1 0 1,0 0 28,-2 0 1,2 0-56,0 0 0,3 0 10,-3 0 0,0 0-227,-3 0 0,0 0 43,1 0 1,2 0-43,0 0 1,3 0 90,-3 0 1,4 0-238,-2-3-546,0 2-157,2-3 1035,2 4 0,4 0 0,4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843"/>
    </inkml:context>
    <inkml:brush xml:id="br0">
      <inkml:brushProperty name="width" value="0.17143" units="cm"/>
      <inkml:brushProperty name="height" value="0.17143" units="cm"/>
      <inkml:brushProperty name="color" value="#66CC00"/>
    </inkml:brush>
  </inkml:definitions>
  <inkml:trace contextRef="#ctx0" brushRef="#br0">367 0 8387,'9'0'1502,"-3"1"-1304,-8 2 1,-7 1 0,-4 2 41,0 0 0,0-4 0,2 1-66,-3 1 0,-1 0 1,-2 2-1,0-1-57,0-1 1,0 2-1,-2-1-61,0-1 0,0 4 0,4-3-58,2 3 1,2-3-1,-1 1 1,1 1-1,0 0 52,1 1 0,1-2 0,0 0-286,1 4 0,-1-2 122,-3 3 0,3-2 122,-2 0 1,5-4 75,0 1-12,4-4 1,-1 8-1,6-2-39,3 1 1,1-2 0,2-1 9,-1 0 0,3 1 1,0 2-1,0-1-2,1 0 1,-2 1-1,2-1 1,-1 1 3,0-1 0,0 0 1,-2 0-1,1-2-79,2 0 0,-1-1 0,-2 4 1,1-1-79,1 0 1,0 1 0,-1-1-1,0 0-66,1 1 0,1 2 0,-2 0 1,1-1-501,0-1 0,-2 0 1,-1-1 677,1 0 0,3 1 0,1-1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51.641"/>
    </inkml:context>
    <inkml:brush xml:id="br0">
      <inkml:brushProperty name="width" value="0.17143" units="cm"/>
      <inkml:brushProperty name="height" value="0.17143" units="cm"/>
      <inkml:brushProperty name="color" value="#66CC00"/>
    </inkml:brush>
  </inkml:definitions>
  <inkml:trace contextRef="#ctx0" brushRef="#br0">777 51 7117,'-11'0'1040,"-1"0"-773,9 0 0,-11-1-5,6-2 0,-6 2-101,0-2 1,1 2 0,-1 0 52,-1-1 1,2 1-169,-1-2 1,0 2 0,-3 1-18,1 0 0,2-3-38,0 0 0,0 1-155,-3 2 0,1 0 63,-1 0 1,0 0 84,1 0 0,2 0 1,-1 0 29,-3 0 1,3 0 41,-4 0 1,3 0-1,-3 0-34,1 0 0,4 0-53,0 0 0,1-1 1,-2-1 15,2-1 1,-1 0 0,-3 3 4,0 0 0,3-3 1,0 1 72,0 0 0,2 0 0,-1 0-39,1-1 0,2 1-48,-4 2 0,3 0-146,-3 0-740,8 0-12,-9 0 268,9 0-152,-9 0 806,2 0 0,0 0 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9.622"/>
    </inkml:context>
    <inkml:brush xml:id="br0">
      <inkml:brushProperty name="width" value="0.22857" units="cm"/>
      <inkml:brushProperty name="height" value="0.22857" units="cm"/>
    </inkml:brush>
  </inkml:definitions>
  <inkml:trace contextRef="#ctx0" brushRef="#br0">32 0 9098,'-6'5'1070,"2"-3"-919,4 5 1,0-3 0,0 3 0,1 1-173,2 2 0,-1-3 0,1 1 1,-2 3 167,-1 2 0,0 1 1,0-3-1,0 2-23,0 1 1,0 2 0,0-2-1,0 2-63,0 1 0,0 3 0,0-2 0,0 2-22,0 1 1,1-1 0,2-1 0,0-2-20,0 2 1,-2 1 0,-1 1 0,1 0-61,3 1 0,-3-1 0,2 0 1,-2 0-11,-1 0 1,0 4-1,0 0 1,0-3 69,0-3 0,0 1 1,0-2-1,0 0-58,0 0 0,0 2 1,0-2-1,0 1 1,0-2 0,0 3 0,0-2 0,-1 2 6,-2 1 0,2-3 0,-3-1 0,2 2-4,-2 1 0,3 0 1,-4-1-1,2-1 4,-1 1 0,1-3 0,1 1 0,0-2-13,-1-2 0,-1 2 1,4-1-1,-1-1-60,-3-1 0,3-2 0,-2 1-440,1 0 1,2-4-59,0 0 0,0-4-1372,0 4 1968,0 0 0,0 4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30.841"/>
    </inkml:context>
    <inkml:brush xml:id="br0">
      <inkml:brushProperty name="width" value="0.17143" units="cm"/>
      <inkml:brushProperty name="height" value="0.17143" units="cm"/>
    </inkml:brush>
  </inkml:definitions>
  <inkml:trace contextRef="#ctx0" brushRef="#br0">308 0 8075,'0'11'144,"0"0"1,0-1 0,0 2 0,0 1-94,0 1 1,-4 5 0,-1-2-1,0 2 49,-4-1 0,3 6 0,-1-3 1,0 2-164,1 3 0,-3-2 0,2 4 0,-2 1 56,-2 2 1,-3 1 0,0-1 0,1 1 52,1 0 1,-2 3-1,0 1 1,0-2 2,-2-1 0,5-2 0,-4 1 0,4-1-60,0-3 0,1 2 0,0-6 1,2 0-40,1-2 1,1-4 0,-1-1 0,2 1-120,0-1 0,4-2 0,-2-3 0,2 1-145,1 1 0,0 0 0,0-4 0,0 2-232,0 2 0,3-2 546,1 2 0,4 3 0,-2-1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1.742"/>
    </inkml:context>
    <inkml:brush xml:id="br0">
      <inkml:brushProperty name="width" value="0.17143" units="cm"/>
      <inkml:brushProperty name="height" value="0.17143" units="cm"/>
    </inkml:brush>
  </inkml:definitions>
  <inkml:trace contextRef="#ctx0" brushRef="#br0">272 20 8055,'0'-6'-443,"0"-1"750,-4 5 27,3-3-185,-8 5-26,7 0-14,-7 0 0,7 0-111,-4 0 0,-1 0-3,-3 0 1,0 1 2,0 3 0,0 0 0,1 4 12,2-1 1,-2-5-1,3 2 1,0 0-1,-1-1 0,4 2 0,-4-3 0,0 2 5,2 2 0,-4 0 0,3 1 0,-1 0 5,1 1 1,-1 1-1,-3 1-10,0 0 1,1 1 0,1 2 0,2 0-4,2-1 1,-3-1-1,4 1 1,-1 0-15,0 1 0,2 2 0,-4-3 0,2 3 16,1 0 1,2-2-1,1 1 1,-1 0 26,-2-1 1,2 1 0,-3-3-1,3 1 1,1 2 0,0-1 0,1-3 1,2 0-18,0 0 1,1 0-1,-1 0-42,0 0 0,5-3 0,-2-1-21,3-2 0,-2 0 0,0-3 16,1 2 0,1-2 0,1 2-2,0-1 1,0-2-60,0 0 1,0 0 0,0 0 15,0 0 0,0-4 0,0 0 0,0-1-9,0 1 0,1-4 1,-1 1-92,0-2 1,0 3 0,-1-1 0,-1-1 50,-2-1 1,0 2-1,2 2 1,-3-1-256,0 1 430,-2 2-3,-3-1 49,0 13 0,0-6 0,0 7-96,0-1 0,0-3 0,-1-1 1,-1 1-539,-2 0 534,1-4 0,3 7 0,0-4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2.655"/>
    </inkml:context>
    <inkml:brush xml:id="br0">
      <inkml:brushProperty name="width" value="0.17143" units="cm"/>
      <inkml:brushProperty name="height" value="0.17143" units="cm"/>
    </inkml:brush>
  </inkml:definitions>
  <inkml:trace contextRef="#ctx0" brushRef="#br0">51 26 8099,'0'-5'-1850,"0"-1"2198,0 3 0,-2 2 82,-1-3-219,2-1-70,-4 4 0,4 4-72,-2 7 1,1 6 0,-4-3-1,2 1-4,1 0 0,-1-2 0,1 4 1,-1-1-173,0-3 0,3 3 0,-3-2 0,3-1-211,1-1 1,0-4 317,0 0 0,0 0 0,0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358"/>
    </inkml:context>
    <inkml:brush xml:id="br0">
      <inkml:brushProperty name="width" value="0.17143" units="cm"/>
      <inkml:brushProperty name="height" value="0.17143" units="cm"/>
    </inkml:brush>
  </inkml:definitions>
  <inkml:trace contextRef="#ctx0" brushRef="#br0">244 23 7799,'-10'-7'-270,"3"-1"1,-3 6 0,2-2 510,-1 3 1,1 1 0,1 0-63,-2 0 1,4 1-1,0 3-111,0 3 1,3 4 0,-4 3 0,1 2 1,2 1 0,-1 3 0,-1 4 0,-2 3 38,-1 2 0,2 0 1,-2 6-1,0 0-37,-2 2 0,0 4 0,1-3 1,2 0-53,-2 0 0,1-2 0,-1-5 0,2-2-50,-2 2 0,4-4 1,0-1-1,2-4-4,-1-3 0,0 0 0,4-4 0,0-2-106,0 0 1,0-2 0,2 0-91,1 0 1,0-5 0,4-2 192,2-3 0,-3-1 0,0-1 69,-1-3 0,-1 2-29,-4-6 1,0 5 187,0-5 1,0 1-182,0-4 1,3 0 0,2 0 0,0 0-21,0 0 0,4-1 1,-2 1-1,3 0 1,1 0 1,4-4 0,-1 1 0,1-1-7,1-1 1,-2 2 0,3-3-1,-1 0-27,-2 0 0,-2 3 1,0-1-1,2 3-25,0 1 1,1 0 0,-3 0 0,2 0-1,1 0 1,3 0 0,-3 0 0,0 0 25,1-1 0,-3 3 0,5 0 0,-2 3-154,-3 1 1,3-2 0,-1 2 0,-2 0-126,0 0 0,-6 0 321,0 1 0,1-2 0,3-5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3.549"/>
    </inkml:context>
    <inkml:brush xml:id="br0">
      <inkml:brushProperty name="width" value="0.22857" units="cm"/>
      <inkml:brushProperty name="height" value="0.22857" units="cm"/>
    </inkml:brush>
  </inkml:definitions>
  <inkml:trace contextRef="#ctx0" brushRef="#br0">51 41 7293,'-5'1'528,"1"2"-412,3 4 0,0 2 0,-1 1 0,-2 0-119,2 0 1,0 0 0,0 0 0,-2 0 21,2 0 0,-2 0 0,0 0 1,1 0-78,-2 0 0,4 1 2,-2-1 17,2-5 1,1-1 35,0-8 0,0-1 0,0-5 4,0-1 1,3 0-1,2-1 1,-1-1-4,1 0 0,1 2 0,-2 0 0,-1-1 11,1-2 0,-1 2 0,2 4 149,0 1 1,3 1-69,-2-5 1,0 5 0,1 0-71,0 2 0,-1 0 0,0 3 0,-1-1-85,1-1 1,-3-1 0,4 4-190,1 0 1,1 0-1,1 0-190,0 0 0,-1 1 434,-2 3 0,1 1 0,-2 5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161"/>
    </inkml:context>
    <inkml:brush xml:id="br0">
      <inkml:brushProperty name="width" value="0.17143" units="cm"/>
      <inkml:brushProperty name="height" value="0.17143" units="cm"/>
    </inkml:brush>
  </inkml:definitions>
  <inkml:trace contextRef="#ctx0" brushRef="#br0">61 111 6576,'10'-5'34,"-3"0"1,-1 4 45,2-2 1,-2 2 0,0-4-33,2 1 1,1 2-1,1-4 8,0 2 0,-1-4 0,-1 2-5,-1 0 0,-4 1 0,3 2-44,-2-4 0,0 1 14,-4 0 0,0 2 0,-1-1 0,-2-1 0,-1 1 9,-2 1 0,0 1 1,-5 3-1,1 0 39,0 0 0,0 0 1,0 1-1,0 2 190,0 4 1,-3 2-1,-1 1 1,2 0-123,1 0 0,1 3 0,1 1 1,1-2-18,1-1 1,5 3 0,-1 0-1,1 1-83,2-1 0,0 0 0,0-4 1,0 0-119,0 0 0,5-1 0,2-1 0,2-3-210,1 0 1,0-1-1,0-1-44,0 0 0,3 2 1,1-3-1,-2 1 1,0-1-284,2-1 618,-3-1 0,3 0 0,-3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701"/>
    </inkml:context>
    <inkml:brush xml:id="br0">
      <inkml:brushProperty name="width" value="0.17143" units="cm"/>
      <inkml:brushProperty name="height" value="0.17143" units="cm"/>
    </inkml:brush>
  </inkml:definitions>
  <inkml:trace contextRef="#ctx0" brushRef="#br0">130 10 7069,'-7'-3'0,"1"0"-233,-2 0 0,2 2 1,0 1 592,-2 0 0,-1 0 1,-1 1-245,0 3 1,1-2 0,1 4 0,1-1-13,-1 1 1,3 0-1,-1 5 1,2-1 34,1 0 1,-1 0 0,1 0-154,0 0 0,3-1-130,4-2 1,1-3-1,5-4 1,0-1-93,0-2 1,1-3 0,-1-4 0,0 0 26,0 0 1,0-4 0,0 1-1,-1 1-15,-2 0 0,0 6 248,-3-1 123,4 5 1,-7 2 0,2 6 0,-2 3 116,-1 1 0,0 4 0,0 0 0,0 1-164,0 0 1,1 1-1,3-3 1,1-3-174,1-2 0,3-3 73,-2 2 0,6-3 0,3-4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0.713"/>
    </inkml:context>
    <inkml:brush xml:id="br0">
      <inkml:brushProperty name="width" value="0.17143" units="cm"/>
      <inkml:brushProperty name="height" value="0.17143" units="cm"/>
    </inkml:brush>
  </inkml:definitions>
  <inkml:trace contextRef="#ctx0" brushRef="#br0">71 11 6813,'0'-6'405,"0"2"1,0 5-354,0 2 0,0 3 1,0 4-48,0 0 1,-3-3-1,0 0 1,0 0 19,2 2 0,1 1 0,0 1 0,0-1 19,0 0 1,-3 1-1,0 1 1,0 3 14,2 0 0,0-1 0,-1 3 0,-2-1-21,2 0 0,1 2 1,1-3-1,-1 0-50,-2 3 1,1-2 0,-1 1 0,2-1-14,1 0 0,-3 3 0,-2-3 0,1 1-21,-1-1 0,2-3 0,3 0 1,-1-2-80,-3-1 0,3 0 1,-2 0-998,2 1 1122,1-6 0,0 0 0,0-5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1.147"/>
    </inkml:context>
    <inkml:brush xml:id="br0">
      <inkml:brushProperty name="width" value="0.17143" units="cm"/>
      <inkml:brushProperty name="height" value="0.17143" units="cm"/>
    </inkml:brush>
  </inkml:definitions>
  <inkml:trace contextRef="#ctx0" brushRef="#br0">0 31 8375,'10'0'517,"1"0"1,-1 0-289,0 0 1,3-4 0,2 0 0,-1-1-125,1 1 0,2-3 1,-3 4-1,1 1 10,-1 1 1,3 1-1,-4 0 1,0 0-526,-2 0 0,-1 0 1,-1 1-1,-1 2 410,-2 4 0,1 2 0,3 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3.889"/>
    </inkml:context>
    <inkml:brush xml:id="br0">
      <inkml:brushProperty name="width" value="0.17143" units="cm"/>
      <inkml:brushProperty name="height" value="0.17143" units="cm"/>
    </inkml:brush>
  </inkml:definitions>
  <inkml:trace contextRef="#ctx0" brushRef="#br0">162 1 7702,'-7'5'122,"1"0"40,2-1 1,-4 1 0,2 3-26,1-2 1,-4 1-1,2 3 1,-2 0-77,-1 0 1,0 4-1,0-1 1,0 1-233,0 0 0,0-3 0,1 4 0,1-2 171,1 1 0,0-1 0,-3-3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0.539"/>
    </inkml:context>
    <inkml:brush xml:id="br0">
      <inkml:brushProperty name="width" value="0.17143" units="cm"/>
      <inkml:brushProperty name="height" value="0.17143" units="cm"/>
    </inkml:brush>
  </inkml:definitions>
  <inkml:trace contextRef="#ctx0" brushRef="#br0">81 1 6758,'0'10'-125,"0"0"1,-1-4-1,-1-2 237,-2 0 1,1-1-5,3 3 1,0-2 150,0 2-2,0-3-338,0 1 125,0 1 0,0-3-27,0 5 0,0-4 20,0 4 1,0-4-1,0 4 2,0 1 0,0-3 1,0 2-8,0 1 1,0 1 0,-1 1-1,-1 0 3,-2 0 0,1 0 0,3 0-17,0 0 1,-1 0 0,-1 1 0,-2 2-19,2 0 0,0 1 0,-1-4 0,0 0 3,1 0 1,1 3 0,1 1 0,0-2 6,0-1 0,-4 3 1,1-1-10,1-1 0,1 0 0,1-2 0,0 0 1,0 0-2,0 0 1,-1 0-1,-2 0 7,0 0 0,0-3 0,3-1 17,0 2 1,0-2-16,0 1 1,0-1 0,-2 3-12,-1-2 1,2 2-89,-2-2 1,2 2-65,1 1 0,0-4 72,0 1 0,0-4-8,0 4 1,0 0-42,0 3 1,0 0-1,0 0-293,0 0 1,-4 0 423,1 0 0,-1 0 0,4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1.356"/>
    </inkml:context>
    <inkml:brush xml:id="br0">
      <inkml:brushProperty name="width" value="0.17143" units="cm"/>
      <inkml:brushProperty name="height" value="0.17143" units="cm"/>
    </inkml:brush>
  </inkml:definitions>
  <inkml:trace contextRef="#ctx0" brushRef="#br0">0 41 7549,'0'-6'-321,"0"0"414,0 3 0,3 1 1,2-4-30,0 2 0,1-1 0,2 3-131,-1-1 1,-1-1-1,4 4 78,0 0 1,1 0-1,-1 0-15,0 0 1,-4 0-1,1 0 1,1 0-8,1 0 1,-2 0-1,-1 1 1,2 2 13,1 0 1,-2 2 0,0-2 8,0 4 0,-2-2 1,-1 1-1,0-1 44,-1 1 1,0 1-1,-3 3 20,0 0 0,0 0 1,0 0-37,0 0 1,0 0-1,0 0 1,0 0 8,0 0 1,-3 0-1,0 0 1,0 1-49,2-1 0,0 0 0,-1 0 1,-1 0-73,0 0 0,2 0 0,1 0-1049,0 0 1120,0 0 0,0-4 0,0-2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2.374"/>
    </inkml:context>
    <inkml:brush xml:id="br0">
      <inkml:brushProperty name="width" value="0.17143" units="cm"/>
      <inkml:brushProperty name="height" value="0.17143" units="cm"/>
    </inkml:brush>
  </inkml:definitions>
  <inkml:trace contextRef="#ctx0" brushRef="#br0">51 111 7042,'10'0'253,"0"-1"-203,0-3 0,-1 2 0,-1-3 0,-1-1-25,0 0 0,2 3 0,1-3 0,-1 1-35,-2-1 1,2 0 0,-2-3 3,2 2 0,-3-2-14,1 2 0,-5-2 7,2-1 0,-4 5 38,-4 1 1,2 3-1,-5 1 1,0 0-2,-2 0 0,-1 0 1,-1 1-1,1 3 4,0 2 1,0 0-1,0-1 1,0 1 51,0 0 1,0-1 0,0 3-23,0-1 1,1 0 0,1 3 0,2 0-55,2 0 1,-3 0-1,4 0 1,0 0 8,-2 0 1,4 0-1,-2 0 1,1 0 11,2 0 1,0 0 0,2 0-33,1 1 0,-1-5 0,4 1 1,-1 0-145,1-2 0,1 3 1,3-3-93,0 0 1,1-3-1,1 2 1,2-3 242,-2-1 0,4 4 0,-1 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072"/>
    </inkml:context>
    <inkml:brush xml:id="br0">
      <inkml:brushProperty name="width" value="0.17143" units="cm"/>
      <inkml:brushProperty name="height" value="0.17143" units="cm"/>
    </inkml:brush>
  </inkml:definitions>
  <inkml:trace contextRef="#ctx0" brushRef="#br0">40 1 6651,'0'6'214,"0"1"1,-1-3-74,-2 2 1,2-2-18,-3 2 1,0-2-82,1 2 0,-1-2 0,3 1-42,-2 0 1,2 3 0,-3-2 23,3 3 1,0 1 0,-1 0 0,-2 1-57,2-1 1,1 0 0,1 0 34,0 0 24,0 0-3,0-4 1,0-3-38,0-6 0,1-3 0,1-4 0,2 0-28,-2 0 1,3-2-1,-1 0 1,0-1-26,1 0 0,2 1 0,-4 0 1,0-2 83,2 2 0,-3 4 0,4 2 0,-1-1 49,1 1 0,-3 2 50,4 4 1,0 0-355,3 0 0,-4 3 0,1 2 236,1 0 0,5 2 0,3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816"/>
    </inkml:context>
    <inkml:brush xml:id="br0">
      <inkml:brushProperty name="width" value="0.17143" units="cm"/>
      <inkml:brushProperty name="height" value="0.17143" units="cm"/>
    </inkml:brush>
  </inkml:definitions>
  <inkml:trace contextRef="#ctx0" brushRef="#br0">34 1 7900,'-11'0'-744,"4"0"1535,-1 0-493,6 0 1,-3 1-93,5 3 0,0 2 0,0 5-126,0 0 1,4 0 0,-1 0 0,1 0-38,1 0 0,-3 0 1,6 1-1,0-1-2,2 0 0,1 3 0,2 1 0,0 0-73,2 1 1,1-4 0,-3 3 0,2-3-145,-1-1 1,-2 3-1,-1-1 1,0-1-12,0-3 1,0 4 0,0-6 0,0 3 186,1 1 0,-1 0 0,0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756"/>
    </inkml:context>
    <inkml:brush xml:id="br0">
      <inkml:brushProperty name="width" value="0.17143" units="cm"/>
      <inkml:brushProperty name="height" value="0.17143" units="cm"/>
    </inkml:brush>
  </inkml:definitions>
  <inkml:trace contextRef="#ctx0" brushRef="#br0">0 142 7781,'10'0'104,"1"0"1,-1 0-92,0 0 1,0-1-1,0-1 1,0-2-8,0 2 1,0-2-1,0 0 1,0 1-24,0-2 1,0 3 0,0-3 0,-1-1-58,-2 0 1,2 1-1,-2-3 1,1 1 21,-2-1 0,2-1 1,-3 0-1,-1 2 2,1 0 1,-1 0 83,-1-3 21,-1 0 1,-2 4 0,-7 3-13,-2 2 1,-5 2 0,1 1 0,1 3 52,0 0 0,2 1 1,0 2-1,0-1-28,0 0 1,0-1 0,0 1 51,0 1 0,0 0 1,1 3-48,2-1 0,3 0 1,3 0-1,-2 0-4,0 0 0,0 0 0,3 0 0,0 0-35,0 0 0,0 0 0,0 0 0,0 0-31,0 0 1,0 1 0,0-1-1,0 0-17,0 0 1,0 0-1,1 0-159,2 0 1,3 0-1,5-1 45,2-2 0,0-3 1,3-4-1,2 0 128,1 0 0,6-4 0,1-2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094"/>
    </inkml:context>
    <inkml:brush xml:id="br0">
      <inkml:brushProperty name="width" value="0.17143" units="cm"/>
      <inkml:brushProperty name="height" value="0.17143" units="cm"/>
    </inkml:brush>
  </inkml:definitions>
  <inkml:trace contextRef="#ctx0" brushRef="#br0">1 0 7801,'0'6'-272,"1"2"0,1-4 367,1 2 1,1-3 0,-4 4 79,0 1 1,3-3-101,0 2 1,1 0 0,-4 3-112,0 0 1,3 0-1,1 0 1,-2 1-339,-1 2 374,-1-1 0,4 2 0,2-4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955"/>
    </inkml:context>
    <inkml:brush xml:id="br0">
      <inkml:brushProperty name="width" value="0.17143" units="cm"/>
      <inkml:brushProperty name="height" value="0.17143" units="cm"/>
    </inkml:brush>
  </inkml:definitions>
  <inkml:trace contextRef="#ctx0" brushRef="#br0">172 1 7626,'-10'0'-53,"0"0"338,0 0 1,3 0-249,0 0 1,1 3 0,-3 2 12,2 0 0,1-3 1,4 3-100,-1-1 0,-4-1 0,4 3 30,0 2 0,2-2 0,1 0-53,0 2 0,0 1 0,0 1-44,0 0 1,0-3-1,0 0 11,0 1 1,5 1 43,2 1 1,1-1-1,3-2 1,-1-1 4,0-2 0,0 3 0,0-3 0,0-1 33,0 1 1,-3-2 0,-1 2 53,2 0 1,1 2 128,1 4 1,-4-3-55,-3 0 0,-6-1 63,-4 4 0,-2-4 0,-1-3 15,0-2 1,0-1 0,0 2-1,0 0-69,0 1 1,-4 0 0,0-3 0,-1 0-52,1 0 1,0 0 0,4 0-1,0 0-539,0 0 1,0 0 474,0 0 0,0-4 0,0-2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9.446"/>
    </inkml:context>
    <inkml:brush xml:id="br0">
      <inkml:brushProperty name="width" value="0.17143" units="cm"/>
      <inkml:brushProperty name="height" value="0.17143" units="cm"/>
    </inkml:brush>
  </inkml:definitions>
  <inkml:trace contextRef="#ctx0" brushRef="#br0">0 66 8297,'0'-10'-859,"0"4"1156,0 2-20,0 4 1,0 8-251,0 2 1,0-1 0,0-2-17,0 0 1,0 2 0,0 1 0,0 1 18,0-1 0,0-3 1,0 2-26,0 3 1,0 0-1,0-2 1,2 0-17,1 0 0,-2-3 0,4 0-34,-1 0 0,-2-2 19,5-2 1,0-2-1,3-2-87,0-2 0,-1 1 0,-1-5 0,-2-1 62,2-1 0,5-1 0,0 0 0,-1 0 47,-1 0 1,0 0-1,-1 0 1,0 0-12,0 0 1,0 3-1,0 0 1,0 0-73,0 2 1,0-4-1,0 2 1,0-2-32,0-1 1,0 0 0,0 0 0,1 1-61,-1 2 1,0-1 0,-1 4-318,-3-2 495,3 4 0,-8 2 0,4 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131"/>
    </inkml:context>
    <inkml:brush xml:id="br0">
      <inkml:brushProperty name="width" value="0.17143" units="cm"/>
      <inkml:brushProperty name="height" value="0.17143" units="cm"/>
    </inkml:brush>
  </inkml:definitions>
  <inkml:trace contextRef="#ctx0" brushRef="#br0">232 1 7781,'-10'0'-109,"3"0"1,1 0 199,-2 0 0,2 3 0,-1 1 0,0 2-50,-2 2 0,-1 1 1,-1 1-1,3 0 15,1 0 1,-2 1 0,1 2 0,-2 0-52,0-1 1,-2 3 0,5-2-1,-2 1-96,-1 0 0,0-1 0,0 2 1,0 0 102,0-3 1,3-2-13,0-3 0,5 2 0,-3-4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872"/>
    </inkml:context>
    <inkml:brush xml:id="br0">
      <inkml:brushProperty name="width" value="0.17143" units="cm"/>
      <inkml:brushProperty name="height" value="0.17143" units="cm"/>
    </inkml:brush>
  </inkml:definitions>
  <inkml:trace contextRef="#ctx0" brushRef="#br0">81 0 8186,'-6'4'-389,"-1"-1"1,3 4 0,-1-3 434,0 2 1,-1-3 0,1 4 73,0 1 1,-1 1 0,-2 1 9,1 0 1,4 0 0,-2 1 0,0 2 0,3 0 20,1-1 1,1 1 0,1-1-173,2 1 0,-1-3 0,5-4 0,1-2-49,1-1 0,1-2 0,0-1 0,0-1-88,0-3 1,0-1 0,1-5 0,2 0 43,0 0 1,1-2-1,-4 0 1,0-1 55,0 0 1,-1 2 0,-1 1 0,-3 0 114,0 0 1,-2 0 115,-3 0 1,0 3-1,-1 1-31,-2 2 0,0-1 0,-3 3 0,-2-2-41,-1-2 0,-1 4-758,0-1 657,4 1 0,-3 2 0,4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472"/>
    </inkml:context>
    <inkml:brush xml:id="br0">
      <inkml:brushProperty name="width" value="0.17143" units="cm"/>
      <inkml:brushProperty name="height" value="0.17143" units="cm"/>
    </inkml:brush>
  </inkml:definitions>
  <inkml:trace contextRef="#ctx0" brushRef="#br0">30 10 7916,'-6'1'175,"-1"3"1,5-2-1,-2 5 1,2 1-102,-1 1 0,2 4 0,-3 0 0,3 1 13,1 0 1,0-2 0,0 1 0,0-2-80,0-1 1,0 0 0,1 0-76,3 1 1,1-3 0,5-1 0,0-3-51,1-3 0,-1-1 0,0-1 0,0-3-3,0-3 0,0-1 0,0-3 0,0 1 38,0 0 1,0-1 0,0-1-1,-1-2 128,-2 2 0,2 1 0,-4 1 0,1 0-45,-3 0 0,2 3 0,-1 1 0,1 1-440,-1-1 1,1 3 0,-2-4 438,4-1 0,-3 4 0,1-1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918"/>
    </inkml:context>
    <inkml:brush xml:id="br0">
      <inkml:brushProperty name="width" value="0.17143" units="cm"/>
      <inkml:brushProperty name="height" value="0.17143" units="cm"/>
    </inkml:brush>
  </inkml:definitions>
  <inkml:trace contextRef="#ctx0" brushRef="#br0">31 31 7349,'-6'4'0,"3"3"-139,2 2 0,-2 1 1,-1 0-1,2 0 215,1 0 1,1 0-1,-1 0 1,-2 0-55,0 0 1,0-3 0,3 0 125,0 1 36,0-4-136,0 1 1,0-13 0,0-2-30,0-2 1,3 1 0,0 1 0,1 0-19,0 0 1,-1 0-1,2 0 1,1 0 21,-1 0 1,2 0-1,3 1 101,0 2 1,0-1 0,0 5 0,0 1-32,1 0 1,-1-1 0,0 0 0,0 0-185,0 2 1,-3 2 0,-1 2 0,2 1-734,1 2 824,1-4 0,0 7 0,0-3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310"/>
    </inkml:context>
    <inkml:brush xml:id="br0">
      <inkml:brushProperty name="width" value="0.17143" units="cm"/>
      <inkml:brushProperty name="height" value="0.17143" units="cm"/>
    </inkml:brush>
  </inkml:definitions>
  <inkml:trace contextRef="#ctx0" brushRef="#br0">222 0 6999,'-7'0'176,"1"0"1,-1 0 81,-3 0 0,3 0-143,0 0 1,4 0-1,-4 0 7,0 0 1,-2 0 0,-1 0-45,-1 0 1,1 1-1,0 1 1,1 3-48,3 1 1,-3-3 0,2 4-1,-2-1-30,-1 0 1,1 3 0,1-2 0,1 2-5,0 1 0,1 0 0,0 0 1,1 0 42,-1 0 0,4 0 0,-1 0 0,2 0 21,1 0 1,0 0 0,1 0-38,2 0 0,-1-3 1,5-1-1,0-1-154,-2 1 1,9-3 0,-2 3-23,3-2 0,-1 3 0,-4-2 0,0-1-162,0 1 0,4-1 0,-1-2 0,-1 2 314,0-2 0,2-1 0,2-1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817"/>
    </inkml:context>
    <inkml:brush xml:id="br0">
      <inkml:brushProperty name="width" value="0.17143" units="cm"/>
      <inkml:brushProperty name="height" value="0.17143" units="cm"/>
    </inkml:brush>
  </inkml:definitions>
  <inkml:trace contextRef="#ctx0" brushRef="#br0">121 0 7465,'-10'0'0,"0"0"-360,0 0 0,0 0 1,0 1 657,0 3 1,3-2-1,0 5 41,0 1 0,-2 4 0,0 1 0,2 1-212,4 0 0,-2-1 1,2 2-1,0 0-71,2-3 0,1-1 0,1-1 0,3-1 43,3-2 1,-2-1 0,2-4 0,1 1-371,1 0 0,1-3 0,0-4 0,1-1 94,2-1 0,-3-3 1,2 1-1,-4-3 132,-1-2 1,1-1 0,-1 4-1,-4-1 56,-2-3 1,3 7 0,-1-3-1,-1 1 34,-1 0 1,-2 2-1,-1 0 21,-1-1-616,-1 4 550,4-1 0,0 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3.498"/>
    </inkml:context>
    <inkml:brush xml:id="br0">
      <inkml:brushProperty name="width" value="0.08571" units="cm"/>
      <inkml:brushProperty name="height" value="0.08571" units="cm"/>
    </inkml:brush>
  </inkml:definitions>
  <inkml:trace contextRef="#ctx0" brushRef="#br0">18 18 8088,'0'-10'-1073,"0"3"710,0 7 277,0 7 0,0-3 292,0 8-14,0-9-136,0 5 1,0-6 0,0 4-63,0 5 0,-6 5 0,0 1 0,2 2 3,3 4 0,1 4 0,0 9-31,0 4 1,0-4-1,0 6 1,0-2 0,0 1 22,0-3 1,0 4 0,0 0 0,0 0-50,0 0 1,0 8-1,0-1 1,0 7-85,0-1 1,1 4 0,3-3 143,2-6 0,7 9 0,-3-6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4.272"/>
    </inkml:context>
    <inkml:brush xml:id="br0">
      <inkml:brushProperty name="width" value="0.17143" units="cm"/>
      <inkml:brushProperty name="height" value="0.17143" units="cm"/>
    </inkml:brush>
  </inkml:definitions>
  <inkml:trace contextRef="#ctx0" brushRef="#br0">51 61 8288,'-6'10'-246,"-3"0"1,4 0 206,-1 0 1,1-1-1,2-1 1,0-1 153,1 0 1,0-2 0,-1-1 75,0 1 219,0-4-471,7-5 1,1-3 0,2-7 0,0 3-62,1 1 0,1 0 1,1 0-1,0 0 15,0 0 0,0 0 1,1 0-1,2 1 158,0 2 1,2-2 0,-3 4 0,1-1 114,0 3 0,-2 1 0,-1 2 1,0 0 31,0 0 0,-1 2 0,-2 1-62,-4 4 0,-2 5 0,-1 1 0,0 1-60,0 0 0,0-2 1,0 2-1,0 0-703,0-1 1,0 0 626,0-3 0,-4 5 0,-2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144"/>
    </inkml:context>
    <inkml:brush xml:id="br0">
      <inkml:brushProperty name="width" value="0.17143" units="cm"/>
      <inkml:brushProperty name="height" value="0.17143" units="cm"/>
    </inkml:brush>
  </inkml:definitions>
  <inkml:trace contextRef="#ctx0" brushRef="#br0">10 282 7297,'5'-6'-130,"-4"0"1,3 4 0,0-2 236,-1-2 0,5 3 1,-3-4-1,2 0 53,0 2 0,-2-4 0,3 2-126,-1-2 0,-2-1 0,3 0 0,-2 0-30,-2 0 0,3 0 0,-4 0 1,1 0 15,0 0 0,-3-1 1,3 1-1,-2 0-63,1 0 1,-2 0 0,3 0 0,-3 0-31,-1 0 0,0 0 0,-1 0 108,-3 0 1,-1 3 27,-5 0 1,0 5-39,0-1 0,1 6 1,2 4-1,3 3 75,-1 3 0,4 0 1,-4 5-1,2 2-43,0 2 0,-1 3 1,3-3-1,-1 3 100,-1 0 1,-1-2-1,3 1 1,-1 0-23,-1-1 0,-2 5 0,3-2 0,-1 1-108,0 0 0,1-4 1,0 3-1,-2-1-264,2-3 0,1 2 0,1-3 0,0-2-192,0 0 0,0-5 0,0 1 1,-1-3 428,-2-2 0,1 7 0,-2-6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256"/>
    </inkml:context>
    <inkml:brush xml:id="br0">
      <inkml:brushProperty name="width" value="0.17143" units="cm"/>
      <inkml:brushProperty name="height" value="0.17143" units="cm"/>
    </inkml:brush>
  </inkml:definitions>
  <inkml:trace contextRef="#ctx0" brushRef="#br0">1 20 7439,'4'-5'-296,"-1"-3"969,3 4 1,-2 1-1,2 3-649,2 0 1,-2 0 0,-1 1 0,1 1-816,0 2 791,0-1 0,9-3 0,1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039"/>
    </inkml:context>
    <inkml:brush xml:id="br0">
      <inkml:brushProperty name="width" value="0.17143" units="cm"/>
      <inkml:brushProperty name="height" value="0.17143" units="cm"/>
    </inkml:brush>
  </inkml:definitions>
  <inkml:trace contextRef="#ctx0" brushRef="#br0">101 140 8358,'10'-5'-40,"0"-1"0,0 0 111,0-1 0,0 1-93,0-4 1,-1 3-1,-1 0 24,-1-1 0,-4 4 1,3-1-1,-2 1-166,-1-3 1,1 2 0,0-2-113,-2-1 1,-1-1 290,-1-1 1,-3 3 0,-2 2-1,-1 0-15,-1 3 1,-3 4-1,-3 3 1,-1 0 18,-2 3 0,3 4 0,-3 2 0,1-2 146,3-1 1,-3 3 0,2 0 0,1 1-40,1 0 0,4 1 0,1-1 0,1-1-73,-1 1 1,4-2 0,-2-3-1,3 1-110,1-1 0,1-1 0,2-2 0,1-1-266,2-2 0,2 0 1,5-4 322,4 0 0,-3 0 0,1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485"/>
    </inkml:context>
    <inkml:brush xml:id="br0">
      <inkml:brushProperty name="width" value="0.17143" units="cm"/>
      <inkml:brushProperty name="height" value="0.17143" units="cm"/>
    </inkml:brush>
  </inkml:definitions>
  <inkml:trace contextRef="#ctx0" brushRef="#br0">61 1 7761,'-4'10'-274,"3"3"0,-3 1 0,2-2 413,-1-1 0,1 3 1,-2 0-1,1 1-14,-1-1 0,-2 3 1,2-3-1,1-3-118,-2-3 1,4 1 0,-2-3 0,1 2-133,-2-1 9,3 2 0,-3-9 86,4 0 1,0-5 0,1-5 0,1 0-8,1 0 0,4-3 0,-2-2 0,0 0 63,3 1 0,-2-1 0,0 3 0,1-1 67,-1 0 1,3 2-1,-3 2 1,3 1-55,1 2 1,0 3 0,1-1-106,-1-1 1,0 4 65,0-2 0,4 2 0,2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217"/>
    </inkml:context>
    <inkml:brush xml:id="br0">
      <inkml:brushProperty name="width" value="0.17143" units="cm"/>
      <inkml:brushProperty name="height" value="0.17143" units="cm"/>
    </inkml:brush>
  </inkml:definitions>
  <inkml:trace contextRef="#ctx0" brushRef="#br0">51 151 7811,'4'6'57,"2"-2"-88,4-4 1,0 0-1,0 0 1,0 0 100,0 0 0,0-3 1,0-2-1,0 1-256,0-1 0,-3-2 0,0 1 0,0-1 72,-2 1 0,4-1 0,-3-3 1,0 0 78,1 0 0,-3 0 0,1 0 8,0-1 0,-2 1 1,-3 0 37,0 0 0,0 3 0,-1 2 64,-3 0 0,-1 2 1,-5 3-1,0 0 28,0 0 1,-4 5-1,0 1 1,-1 3-42,1 1 0,-3 0 1,2 0-1,1 2 168,-1 1 0,2-1 1,3 5-1,1 0 49,2-1 0,-1 3 0,4-4 1,-1 2-250,1 0 0,0-5 0,4 2-171,0-3 0,5-2 0,2-1 1,3-3-281,3 0 1,3-2 420,4-3 0,4-4 0,2-2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785"/>
    </inkml:context>
    <inkml:brush xml:id="br0">
      <inkml:brushProperty name="width" value="0.17143" units="cm"/>
      <inkml:brushProperty name="height" value="0.17143" units="cm"/>
    </inkml:brush>
  </inkml:definitions>
  <inkml:trace contextRef="#ctx0" brushRef="#br0">61 21 8116,'-6'10'-479,"2"-1"1,0-1 290,1-2 0,-2 0 1,3 2-1,-1-1 336,1 0 1,-1 2 0,1 1-83,-1 0 1,-1 1-1,4-1 1,-1 0 207,-2 0 1,2 0 0,-2 0-68,1 0 0,-1-3-85,0-1-406,-1-3 1,11-10 122,0-7 1,4-5-1,-4 5 1,2-1-46,1 1 1,1-4 0,1 2 0,2 1 126,-2 1 0,-1 1 0,-1 2 0,0 2 225,0 0 0,0 4 0,0 2 0,1 2 48,-1 1 1,-4 1-1,0 2 1,0 4 123,-1 2 0,-3 1 0,3 0 0,-2 0-112,1 0 0,-1 1 0,-3 2 0,0 0-375,0-1 1,0 0-1,0-2 1,0 0 168,0 0 0,0 0 0,0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289"/>
    </inkml:context>
    <inkml:brush xml:id="br0">
      <inkml:brushProperty name="width" value="0.17143" units="cm"/>
      <inkml:brushProperty name="height" value="0.17143" units="cm"/>
    </inkml:brush>
  </inkml:definitions>
  <inkml:trace contextRef="#ctx0" brushRef="#br0">141 0 8096,'-10'1'-16,"0"3"1,3-3-1,1 3 1,-2 0 219,-1-1 1,0 5 0,1-1 0,1 2 1,-1 1 0,1 1 0,-1 1 0,1 2-150,-1-2 1,3 2 0,-2 0 0,0-2 72,2-1 1,0 3-1,5-1 1,0-1-128,0 0 0,0-6 0,1 1 0,3 0-159,2-2 1,1 0 0,2-5-1,2 0-374,0 0 0,4 0 1,-1-1 530,2-3 0,1-1 0,3-5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921"/>
    </inkml:context>
    <inkml:brush xml:id="br0">
      <inkml:brushProperty name="width" value="0.17143" units="cm"/>
      <inkml:brushProperty name="height" value="0.17143" units="cm"/>
    </inkml:brush>
  </inkml:definitions>
  <inkml:trace contextRef="#ctx0" brushRef="#br0">31 172 7919,'0'10'-1399,"1"-4"1379,2-3 0,3-2 1,4-1-1,0 0 87,0 0 0,0-4 0,0-2 1,0-1-13,0 1 0,0-1 0,0-3 0,0 0 60,1 0 0,-1 2 1,0-1-1,0-2-64,0-1 1,0 1-1,-1 0-16,-2-2 1,0 1 0,-3-1 109,-2 2 0,-2 4 1,-3 2-1,-4 0-25,-2 3 0,-4 1 0,-1 1 0,2 0 98,1 0 0,-3 1 0,0 2 0,-1 4-66,1 2 0,-3 2 0,3 1 0,1 3-57,-2 1 0,5-3 0,-1 4 0,4 0 30,3-2 1,-3 4-1,4-2 1,1 1-47,0-1 1,2 1 0,2-4 0,1 2-213,4 2 0,2-4 1,1 0-1,0-3-417,0-1 0,4-3 1,3-2 549,2 0 0,1 3 0,0-3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188"/>
    </inkml:context>
    <inkml:brush xml:id="br0">
      <inkml:brushProperty name="width" value="0.17143" units="cm"/>
      <inkml:brushProperty name="height" value="0.17143" units="cm"/>
    </inkml:brush>
  </inkml:definitions>
  <inkml:trace contextRef="#ctx0" brushRef="#br0">41 30 6879,'0'-6'333,"0"-1"0,1 5 1,1-3 186,2 1-174,-1 3-165,-3-4 0,-1 13 0,-1 3 1,-2 4-109,2 3 0,-2 1 0,-1 1 0,1 1-24,-1 3 0,1-3 0,1 4 0,0-3-131,1-2 0,-3 5 1,2-7-1,1-2-78,1 0 0,1 1 0,0-4 0,0 0-278,0-2 1,0-5 0,1 0 437,2-1 0,3 2 0,4-1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9.689"/>
    </inkml:context>
    <inkml:brush xml:id="br0">
      <inkml:brushProperty name="width" value="0.17143" units="cm"/>
      <inkml:brushProperty name="height" value="0.17143" units="cm"/>
    </inkml:brush>
  </inkml:definitions>
  <inkml:trace contextRef="#ctx0" brushRef="#br0">1 631 8145,'0'-21'-210,"0"0"-55,0 0 0,0 0 388,0 0 0,0 7 0,0 0 79,0-3 0,2-1 0,3-3-126,2 0 1,7 0 0,-7 0-1,0 2 107,2 5 0,-4-5 0,6 5-257,-1-4 1,-1 4 160,-2 0 1,-2 0-15,9-7 1,-7 0 0,4 0 23,-1 0 0,4 7 1,-5 0-1,3 0-5,4 2 0,3-7 0,2 8 0,2-3-62,5 0 0,-5 7 0,5-5 0,-4 3-36,-3 4 1,7 3 0,0-1 0,-3-1-3,-1-3 1,-3 0 0,0 7-1,0 0 28,0 0 0,0 2 0,0 5 20,0 7 1,0-5 0,0 1 0,0-1-1,0 5 1,0-2-1,0 2 1,0 2-25,0 3 0,0 9 1,0 0-1,0 0 12,0 2 0,0-7 0,-3 8 0,-1-3-7,-3 0 0,0 7 0,4-7 0,-1 0 11,-3 2 1,-7-7-1,4 8 1,1-3 37,0 0 0,-5 2 1,4-4-1,-1 2-30,-6-3 1,-1 1 0,-1 0 0,3 2-18,2-3 1,0 6-1,-7-3 1,0 0-47,0 2 1,0-4 0,-3 6 0,-1-1 14,-3-6 0,-10 6 0,6-1 0,-3 0-6,0 1 1,2-3 0,-4-7 0,2 0 8,-3 0 0,1 0 1,0 0-1,2-3-13,-3-4 1,-8 5 0,-3-5 0,2 2 9,3-2 0,-5 5 0,-3-5 0,1 2 14,0-2 0,-5 5 0,4-7 1,1 2 31,0 0 0,-5-7 0,4 4 1,1 1-49,0 0 1,-1-8 0,6 3 0,-3-4-71,2-3 0,-4 0 1,2 0-1,2-3-198,3-4 1,9 5-1,2-7-845,3-1 1123,2 8 0,-3-17 0,-1 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018"/>
    </inkml:context>
    <inkml:brush xml:id="br0">
      <inkml:brushProperty name="width" value="0.08571" units="cm"/>
      <inkml:brushProperty name="height" value="0.08571" units="cm"/>
    </inkml:brush>
  </inkml:definitions>
  <inkml:trace contextRef="#ctx0" brushRef="#br0">155 1 8320,'-6'11'-194,"0"0"1,3 3 0,1 1-1,0 2 1,-2 2 0,-2 4 6,2 6 1,1 0 251,-3 5 0,4-3 1,-6 11-42,1 0 0,5-4 0,-4 6 0,2 0-48,-2 0 1,5-4 0,-5 6 0,4 0-5,2-2 0,0 5 0,0-3 0,0 4-12,0 1 0,0-5 0,-2 0 0,-2 2-27,-2 2 0,1 7 0,5 0 0,0 1-29,0 1 1,-6-6 0,0 5-1,1-5-1,-3-1 1,6-1 0,-4 1 96,4 0 0,-5-8 0,-3-2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889"/>
    </inkml:context>
    <inkml:brush xml:id="br0">
      <inkml:brushProperty name="width" value="0.17143" units="cm"/>
      <inkml:brushProperty name="height" value="0.17143" units="cm"/>
    </inkml:brush>
  </inkml:definitions>
  <inkml:trace contextRef="#ctx0" brushRef="#br0">40 81 8231,'4'-6'-429,"-1"-1"1,0 0 365,2 2 1,-3-4 0,5 2 347,1-2 0,-3 2 0,2 2-46,1 0 0,1-2 0,1 4-84,0 1 1,-3 1 0,-1 1 0,2 0-125,1 0 0,-2 0 1,0 0-1,0 1-153,2 2 0,-2-1 0,0 5 114,1 1 1,-1 1-1,1 0 1,-2-1-1,-2-2 0,0 1 1,-4 3 12,0 0 1,-1 0 0,-2 1-94,0-1 0,-5 0 0,1 0 0,-2 0-91,-1 0 1,-3 0-1,-2 0 118,0 0 1,1 0 0,-1 0-1,-1 0 1,1 0 22,1 0 0,-3 1 0,4-3 0,0 0 44,2-1 1,4-4-357,1 4 350,3-5 0,-1-2 0,4-5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3.561"/>
    </inkml:context>
    <inkml:brush xml:id="br0">
      <inkml:brushProperty name="width" value="0.17143" units="cm"/>
      <inkml:brushProperty name="height" value="0.17143" units="cm"/>
    </inkml:brush>
  </inkml:definitions>
  <inkml:trace contextRef="#ctx0" brushRef="#br0">112 1 8043,'-10'0'-321,"0"3"0,1 2 431,2 0 1,-2 2 0,2 2 0,-2-1-42,-1-1 1,3-1 0,1 6 12,-2 1 1,0 2 0,1 1-85,4-2 0,2-3-68,1-1 0,1-1 0,2-2-7,4-4 0,-1-2 0,0-1 0,1-1-108,-1-2 1,3 0 0,-3-3 7,3-2 0,1-1 1,0-1-1,1 0 142,-1 0 1,-4 0 0,1 0 0,0 0-10,-2-1 1,3 1 0,-4 0 378,-2 0 312,-1 5-465,-1 0 1,0 6-1,0 3 22,0 2 1,0 0 0,0 1-1,0 2-20,0 3 0,0-1 0,0 4 0,0-2-64,0 1 0,0-1 1,0-3-1,1 0 35,2 0 1,-1 0-1,2 0-1841,0 0 1686,2 0 0,4 1 0,0-1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096"/>
    </inkml:context>
    <inkml:brush xml:id="br0">
      <inkml:brushProperty name="width" value="0.17143" units="cm"/>
      <inkml:brushProperty name="height" value="0.17143" units="cm"/>
    </inkml:brush>
  </inkml:definitions>
  <inkml:trace contextRef="#ctx0" brushRef="#br0">142 21 8081,'-5'-6'-547,"3"1"684,-5 1 1,1 3 0,-4-2-46,-1 2 0,5 4 0,-1 0 1,0 1 4,2 0 0,-3-2 0,3 4-34,0-2 0,-1 4 1,-2-2-1,3 1-67,0-1 0,2 1 1,3 3-61,0 0 1,0 0 0,0 0-155,0 0 1,4 1 51,3-1 0,2 0 0,1 0 51,0 0 1,0 0 0,-1 0 90,-2 0 1,1 0 0,-5 0-21,-1 0 0,0 0 1,-2 0 243,0 0 1,-2-1 0,-1-1-49,-4-1 0,-2-5 0,-1 2-96,0-3 0,0-1 0,0 0 0,0 0-164,0 0 0,3 0 0,1-1 108,-2-3 0,3-1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640"/>
    </inkml:context>
    <inkml:brush xml:id="br0">
      <inkml:brushProperty name="width" value="0.17143" units="cm"/>
      <inkml:brushProperty name="height" value="0.17143" units="cm"/>
    </inkml:brush>
  </inkml:definitions>
  <inkml:trace contextRef="#ctx0" brushRef="#br0">202 10 7909,'-10'0'18,"4"-3"79,-1 0 1,0-1 151,-3 4 0,0 1-103,0 3 1,0 0-1,0 4-172,0-1 0,0 0 1,0 3-1,0 0-37,-1 0 1,5 0 0,0 0 25,2 0 1,-3 0-1,4 0-152,0 0 0,3 0 0,3 0 64,0 0 1,4-3 0,-3-1 0,2-1 42,2 1 1,-3 0 0,2 1 0,1-1-11,1-2 1,1 4 0,0-1-7,0 2 1,-3-2-1,-1-1-41,2 2 0,-3 1 135,-2 1 0,-2 0 1,-2 0 120,-2 0 1,-3-3 0,-4-1 0,0-1 57,0 1 0,0-3 0,0 4 0,0 0 12,0-2 0,-4 3 0,1-4 0,0-2 194,2-1 1,4 2 192,1 1-574,4-1 0,-7-8 0,3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939"/>
    </inkml:context>
    <inkml:brush xml:id="br0">
      <inkml:brushProperty name="width" value="0.17143" units="cm"/>
      <inkml:brushProperty name="height" value="0.17143" units="cm"/>
    </inkml:brush>
  </inkml:definitions>
  <inkml:trace contextRef="#ctx0" brushRef="#br0">41 1 7417,'-9'1'560,"2"2"1,1-1-561,3 1 0,-3 3 0,-4-1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05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863"/>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111"/>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840"/>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4.478"/>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417"/>
    </inkml:context>
    <inkml:brush xml:id="br0">
      <inkml:brushProperty name="width" value="0.08571" units="cm"/>
      <inkml:brushProperty name="height" value="0.08571" units="cm"/>
    </inkml:brush>
  </inkml:definitions>
  <inkml:trace contextRef="#ctx0" brushRef="#br0">70 1 8301,'0'36'0,"-2"2"0,-2 2 0,-2-1 0,-2-1 0,5 0-180,-3 2 0,0 2 0,6-4 1,-2 2-1,-2-1-126,-1-3 0,-1-2 1,6-1-1,0-4 255,0-6 0,0-2 1,0 0 50,0 1 0,-8 9 0,-1-4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9.401"/>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3.206"/>
    </inkml:context>
    <inkml:brush xml:id="br0">
      <inkml:brushProperty name="width" value="0.17143" units="cm"/>
      <inkml:brushProperty name="height" value="0.17143" units="cm"/>
      <inkml:brushProperty name="color" value="#E71224"/>
    </inkml:brush>
  </inkml:definitions>
  <inkml:trace contextRef="#ctx0" brushRef="#br0">76 9 5757,'-5'-4'849,"-6"0"-602,9 4-217,-9 0-170,10 0-51,-6 4 152,6-4 0,-7 4 70,-1-4 519,5 0-14,-7 0-46,10 0 888,-3 0-1083,11 0 122,-1 0-81,6 0-240,-4-4 1,4 4-79,2-3 1,-4 2 17,2 1 1,-4 0-41,6 0 0,1 0 0,2 1 12,0 2 1,2-3 0,-6 3-7,3-2 1,-2 0 0,0 1-22,1 1 0,1-1 1,0-2 15,1 0 0,-2 0 13,2 0 1,-3 1 0,7 1 15,-1 1 0,-2 0 0,1-3 0,-1 0-8,-1 0 1,-3 3-1,-1-1 1,2 0-18,1-1 1,-2 2 0,0 0-2,1-1 1,2-1 0,1 1-30,-2 1 0,1 0 10,3-3 1,-6 0 16,-3 0 1,-6 0-12,7 0 1,-7 0 10,6 0 0,0 0 0,6 0-9,0 0 0,-3 0-82,0 0 22,-8 0 20,5 0 17,-10 4 139,3-3-99,-12 2 0,-1-3-2,-8 0 0,0 0-6,-3 0 0,3 0 0,-3 0 1,3 0 1,3 0-3,0 0 0,0 0 1,-3 0 1,0 0 0,4 0 0,-2 0-19,-3 0 0,4 0 0,-2 0 0,0 0-13,0 0 0,-1 0 0,1 0 0,-1 0 19,0 0 0,1-3 1,-1 1-1,0 0 8,0 1 0,1 1 0,-1 0 1,0 0-48,1 0 1,-4-3 0,0 0-110,-2 1 1,4 2 0,-1-1-327,5-2 444,-6 2-521,14-3-184,-9 4 749,10 0 0,0 4 0,2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4.460"/>
    </inkml:context>
    <inkml:brush xml:id="br0">
      <inkml:brushProperty name="width" value="0.22857" units="cm"/>
      <inkml:brushProperty name="height" value="0.22857" units="cm"/>
      <inkml:brushProperty name="color" value="#E71224"/>
    </inkml:brush>
  </inkml:definitions>
  <inkml:trace contextRef="#ctx0" brushRef="#br0">0 0 9002,'16'6'463,"-2"-1"0,2-2-56,-2 3 1,-2-4-305,-1 4 0,2 0-71,1 2 1,2-1-1,-1 0 1,-1-2 36,-3 2 0,1-2 0,1 0-18,0 2 0,-2 0-45,3 1 1,2 1-1,3-1-14,-3 0 0,-3-2 1,-4 0 11,2 0 0,-1 1-130,4 2 1,0-1 50,3 0 1,-3 0 40,-1-3 0,-2 3-27,0-3 139,-6-1 1,4 0 99,-1-4-146,-3 4-53,10-4 51,-10 8-102,7-7 57,-7 3 8,-2-1 7,-3-2 1,0 7 108,-3-3 1,-3-1-49,-5-1 1,1 0 10,-4 0 0,1 4-32,-1-2 1,-2 3 0,3 0-7,0 0 0,1-2 1,4-1-1,-1 2 28,-2 0 1,0 1-1,-3-2 1,1 0 15,0 0 1,-4 2-1,1-1-50,-2-1 0,1 1 0,2-1-154,-3 1 0,4-1-236,-6-1 1,5-2 0,-1 3-730,4 0 0,2-1 0,2 0 1091,0 2 0,-1 0 0,1 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6.755"/>
    </inkml:context>
    <inkml:brush xml:id="br0">
      <inkml:brushProperty name="width" value="0.17143" units="cm"/>
      <inkml:brushProperty name="height" value="0.17143" units="cm"/>
      <inkml:brushProperty name="color" value="#E71224"/>
    </inkml:brush>
  </inkml:definitions>
  <inkml:trace contextRef="#ctx0" brushRef="#br0">894 150 8079,'0'-9'-93,"0"2"650,0 7-105,0-4-321,-4 3 0,2-4-49,-4 3 1,3 1 17,-6-2 0,-1 1-34,-6-1 1,-5 2 0,1-2 17,1-1 1,-1 2-67,3-3 1,-3 2-27,-5-3 0,1 3 0,0-1 34,2 0 1,3 0-1,-3 3-20,2-2 0,3 0 1,4 2-1,0-1 13,0-1 1,2 1 0,-4 2-8,-2 0 1,3-3 0,-3 0 21,1 1 0,3 1 0,0 0-15,1-1 0,-3 1-19,-2-2 0,1 1 1,-2 0-69,4-1 0,2 1-2,-1 2 1,-1 0 52,-3 0 0,0 0 18,1 0 0,3-1 3,1-2 0,2 2 0,0-3 10,-1 1 1,-1 2 22,1-2 1,3-1 15,-3 1 1,4 0-1,-4 0-63,1 2-93,2-3-31,-4 4 1,-1 0-4,-4 0-360,4 0 497,1 0 0,4 4 0,0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0.190"/>
    </inkml:context>
    <inkml:brush xml:id="br0">
      <inkml:brushProperty name="width" value="0.17143" units="cm"/>
      <inkml:brushProperty name="height" value="0.17143" units="cm"/>
      <inkml:brushProperty name="color" value="#E71224"/>
    </inkml:brush>
  </inkml:definitions>
  <inkml:trace contextRef="#ctx0" brushRef="#br0">798 101 9162,'9'0'1521,"-1"0"-1068,-8 0-180,-8-4 78,3 3-290,-7-3 1,2 3 89,-1-1 1,4 1-36,-4-2 0,2 2 1,-4 0 3,1-2 0,-3 2-75,1-1 1,-1-2 0,-3 1-58,-1 1 0,4 1 0,-1 0 1,2 0 11,1-2 0,1 0-25,-5 3 1,3 0-1,-6 0 0,0-1-120,0-2 0,-3 2 64,1-1 1,-2 0 32,-1-1 0,2 2 15,1-2 1,4 2-24,-2 1 0,2-2 12,2-1 0,2 0-152,0 3 1,1-1 101,-1-2 1,-2 2 16,2-1 1,1 1 117,0 1 1,1 0-63,-2 0 0,1-1 33,0-2 0,-2 1-11,4-4 1,-3 4-70,3-4 5,3 4-10,1-1-22,2 3 25,-3 0 60,-1 0 10,5 0 35,-4 0-201,7 0 91,9 0 1,2 0-7,10 0 0,-3 0 19,0 0 1,2 0-4,1 0 1,-1 0 29,-2 0 1,1 0-23,1 0 1,-1 0 0,1 0-12,-1 0 0,-3 0 51,1 0 0,2 0 0,4 0-33,-2 0 0,-2 0 87,2 0 1,-3 2 0,4 1 12,-1-1 0,-5 2-28,2-2 0,0 4 0,2-2-1,-3 0 0,-3-2 0,-1 2 30,1 0 0,0-3-33,1 1 0,-3 2 19,3-1 0,-1 1-14,1-2 0,2 2-31,-2 2 0,2 0-138,0-3 0,-3 1-885,-1-2-477,-7-1 1508,-1 7 0,-12-4 0,-1 5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40.279"/>
    </inkml:context>
    <inkml:brush xml:id="br0">
      <inkml:brushProperty name="width" value="0.17143" units="cm"/>
      <inkml:brushProperty name="height" value="0.17143" units="cm"/>
    </inkml:brush>
  </inkml:definitions>
  <inkml:trace contextRef="#ctx0" brushRef="#br0">1 11 7466,'0'-6'772,"0"1"0,0 6-608,0 3 0,3 2 1,1 4-97,-2 1 1,3-1 0,-2 2-1,0 1-8,-2 1 0,0 0 0,1-2 0,2 1-28,-2 1 1,3 1-1,0-2 1,-1 2 13,1-3 0,0 4 0,-3-1 1,3 0-13,1 1 1,-3 1-1,3-1 1,0-1-21,0 0 0,-2 3 0,1-3 0,1 2 10,0 1 1,0 1 0,2 0 0,-2-1 45,-1 1 0,3 1 0,-2 0 0,1-2 5,0 0 1,-1 0 0,1 3 0,-2-1-30,0-2 0,-4 2 1,3-4-1,0 2-12,-1-1 0,1 0 0,-3 2 0,2-2 14,0 2 1,1-2 0,-3 0 0,1 2 1,2 1 1,-1 3 0,-2 0 0,2 2-23,0-2 1,2 0 0,-3-2-1,2-1-30,-2-2 0,-1 0 0,-1-2 0,2 0-35,1 3 1,-2-4 0,4 1-1,-2-2-83,1 0 1,0 0 0,-4-3 0,1-2-133,2-2 0,-2 2 0,4-3-561,0 0 1,-3-1-1123,5-5 1935,-4 0 0,6 0 0,-3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833"/>
    </inkml:context>
    <inkml:brush xml:id="br0">
      <inkml:brushProperty name="width" value="0.08571" units="cm"/>
      <inkml:brushProperty name="height" value="0.08571" units="cm"/>
    </inkml:brush>
  </inkml:definitions>
  <inkml:trace contextRef="#ctx0" brushRef="#br0">17 0 8301,'-5'17'-366,"-1"1"0,0-7 0,6 1 438,0 1 1,0-4 0,2 1 13,4-2 0,-2 3 0,5-3-41,-1 1 0,3-3 0,-3 4-67,1-3 0,3 5 1,5-5 0,0 3 0,1-6 0,-1 1 1,0-3-32,0-2 1,2 0 0,2 0 0,2 0-153,-2 0 0,4-5 0,0-3 204,2-2 0,1-9 0,7-7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224"/>
    </inkml:context>
    <inkml:brush xml:id="br0">
      <inkml:brushProperty name="width" value="0.08571" units="cm"/>
      <inkml:brushProperty name="height" value="0.08571" units="cm"/>
    </inkml:brush>
  </inkml:definitions>
  <inkml:trace contextRef="#ctx0" brushRef="#br0">1 18 7748,'11'15'-277,"1"-4"0,-1 5 1,6-7 232,1 1 0,-1-3 1,0-7-1,0 0-5,0 0 0,6 0 1,2-2-1,0-3-450,0-7 499,5-3 0,-3-10 0,7-2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533"/>
    </inkml:context>
    <inkml:brush xml:id="br0">
      <inkml:brushProperty name="width" value="0.08571" units="cm"/>
      <inkml:brushProperty name="height" value="0.08571" units="cm"/>
    </inkml:brush>
  </inkml:definitions>
  <inkml:trace contextRef="#ctx0" brushRef="#br0">1 86 8655,'17'0'235,"0"0"1,0-2-1,2-2 1,2-1-55,2 1 0,2-4 1,-4 2-1,2 3-156,-2 1 0,-2 2 1,0 0-1,2 0-80,2 0 0,0 0 0,-6 0 1,1 0-268,-1 0 0,2 0 0,2 0 1,2-2-230,-2-4 1,4 4 0,-2-5 550,-2-1 0,5-2 0,1-7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915"/>
    </inkml:context>
    <inkml:brush xml:id="br0">
      <inkml:brushProperty name="width" value="0.08571" units="cm"/>
      <inkml:brushProperty name="height" value="0.08571" units="cm"/>
    </inkml:brush>
  </inkml:definitions>
  <inkml:trace contextRef="#ctx0" brushRef="#br0">0 35 8330,'0'-9'143,"8"1"0,3 8 45,4 0 0,8 0 0,0 0 0,0 0 48,2 0 0,-4 0 0,6 0-236,-2 0 0,5-8 0,-3-1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6.666"/>
    </inkml:context>
    <inkml:brush xml:id="br0">
      <inkml:brushProperty name="width" value="0.08571" units="cm"/>
      <inkml:brushProperty name="height" value="0.08571" units="cm"/>
    </inkml:brush>
  </inkml:definitions>
  <inkml:trace contextRef="#ctx0" brushRef="#br0">63 0 8043,'-11'0'-513,"1"0"490,10 0 99,0 0 1,-2 7 0,-3 3-146,-2 1 1,0-4 0,7 7 101,0 3 1,0-6 0,-2 3 0,-5 3 0,5 1 1,-5 3 23,4 0 1,3 0 0,0 0-11,0 0 0,0-7 0,0 0-10,0 3 1,0-6 0,0 3-1,0 3-17,0 1 1,0 3 0,0 0-8,0 0 1,0 0 0,0 0-1,0 0 5,0 0 1,0 0 0,0 0-1,0 0 25,0 0 0,0 0 0,0 0-20,0 0 1,0-7-1,0 0-35,0 3 1,0 1-1,0 3 6,0 0 0,0-7 0,0 0 1,0 3 25,0 1 1,0-4 0,0 0 5,0 3 1,0 1 0,0 3 0,0 0 1,0-7-1,0 0-5,0 3 1,0 1 0,3 1-22,4-5 1,-5 5 0,5-5 0,-5 7-102,-2 7 1,3-5 0,1 7 0,3-2-378,-2 0 0,0 0 1,2-7 475,7 0 0,-5 0 0,0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4.560"/>
    </inkml:context>
    <inkml:brush xml:id="br0">
      <inkml:brushProperty name="width" value="0.17143" units="cm"/>
      <inkml:brushProperty name="height" value="0.17143" units="cm"/>
      <inkml:brushProperty name="color" value="#FF4E00"/>
      <inkml:brushProperty name="inkEffects" value="rainbow"/>
      <inkml:brushProperty name="anchorX" value="-6.53917E6"/>
      <inkml:brushProperty name="anchorY" value="-4.18535E6"/>
      <inkml:brushProperty name="scaleFactor" value="0.5"/>
    </inkml:brush>
  </inkml:definitions>
  <inkml:trace contextRef="#ctx0" brushRef="#br0">295 1 8675,'-14'0'540,"0"2"0,-3 3 0,-1 4 1,-3 0-1,0 3 269,0 0 0,0-8-957,0 3 0,0 3 75,0-3 0,9 2 1,3-4 79,-1 2 0,6 7 0,-8-5-88,3 3 0,-1-1 1,6 6-1,-3-3 55,2 2 1,3 3 0,2 2 0,0 0 6,0 0 0,0 0 0,0 0 14,0 0 0,9 0 1,5-3-132,5-4 0,4-4 0,3-10 0,4 0-316,3 0 0,-5 0 1,7 0-1,2-3-1785,3-4 2237,2 5 0,0-17 0,0 8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092"/>
    </inkml:context>
    <inkml:brush xml:id="br0">
      <inkml:brushProperty name="width" value="0.17143" units="cm"/>
      <inkml:brushProperty name="height" value="0.17143" units="cm"/>
      <inkml:brushProperty name="color" value="#FF4E00"/>
      <inkml:brushProperty name="inkEffects" value="rainbow"/>
      <inkml:brushProperty name="anchorX" value="-6.55607E6"/>
      <inkml:brushProperty name="anchorY" value="-4.19389E6"/>
      <inkml:brushProperty name="scaleFactor" value="0.5"/>
    </inkml:brush>
  </inkml:definitions>
  <inkml:trace contextRef="#ctx0" brushRef="#br0">148 43 7114,'-3'-12'1109,"-1"3"0,-6 2 573,-1 0-1546,-3 0 1,-5 9 0,3 5 0,2 7-124,-3 5 0,6 4 0,-1 5 0,3 5-177,4-1 0,3 6 0,2-8 0,0 3-41,0 4 1,9-7 0,3-2 0,2-4-67,0-3 1,0-7 0,7-3 0,0-1 6,0-6 1,9-4 0,3-7 309,-1-7 0,-4-4 1,-11-3 103,-3 0 0,0-7 0,4 0 0,-4 0 0,-7 0 57,-4 0 0,4 0 1,0 7-1,-3 0-101,-1 0 1,-13 0 0,-1 0-2036,-1 0 1929,3 9 0,-1 12 0,-1 12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500"/>
    </inkml:context>
    <inkml:brush xml:id="br0">
      <inkml:brushProperty name="width" value="0.17143" units="cm"/>
      <inkml:brushProperty name="height" value="0.17143" units="cm"/>
      <inkml:brushProperty name="color" value="#FF4E00"/>
      <inkml:brushProperty name="inkEffects" value="rainbow"/>
      <inkml:brushProperty name="anchorX" value="-6.57356E6"/>
      <inkml:brushProperty name="anchorY" value="-4.20216E6"/>
      <inkml:brushProperty name="scaleFactor" value="0.5"/>
    </inkml:brush>
  </inkml:definitions>
  <inkml:trace contextRef="#ctx0" brushRef="#br0">106 43 7642,'-21'0'399,"0"0"1,7 0-1,0 0 725,-3 0-586,8 0-540,0 0 1,9 9 0,0 5-9,0 5 0,0 4 0,0 3 0,0 2-92,0-3 0,2 6 1,3-1-1,4 0-56,3 1 1,2-3-1,7-10 5,0-4 1,0 3-1,0-10 1,0-3 21,0-1 0,0-10 1,0-5-1,0-2 121,0-2 1,0-15 0,0 8-1,0-5 126,0-2 0,-3-5 0,-1 4 0,-4 1-148,4 0 0,-6 2 0,1 7-392,-3 0 0,5 7 424,-7 0 0,10 9 0,-6-4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001"/>
    </inkml:context>
    <inkml:brush xml:id="br0">
      <inkml:brushProperty name="width" value="0.17143" units="cm"/>
      <inkml:brushProperty name="height" value="0.17143" units="cm"/>
      <inkml:brushProperty name="color" value="#FF4E00"/>
      <inkml:brushProperty name="inkEffects" value="rainbow"/>
      <inkml:brushProperty name="anchorX" value="-6.59181E6"/>
      <inkml:brushProperty name="anchorY" value="-4.21039E6"/>
      <inkml:brushProperty name="scaleFactor" value="0.5"/>
    </inkml:brush>
  </inkml:definitions>
  <inkml:trace contextRef="#ctx0" brushRef="#br0">105 166 8209,'-11'9'221,"4"5"1,2 5-74,-2 2 1,5 2-1,-5 5 1,4 5-132,3-1 0,-7 8 1,-2-5-1,0 2-124,-1-2 1,1 3 0,4-8 0,-2 0 20,3 1 0,1 4 1,3-7 76,0-3 77,0-11 1,0-7-1,0-14 1,3-7 59,4-4 0,-3-13 1,10-4-1,3-2-32,1 2 0,-4-12 0,0 3 0,3-5-20,1-2 0,3-3 1,0 7-1,0 3 65,0-3 0,7 3 0,0 9 0,-2 7 215,-3 5 1,-2 9 0,0 2-171,0 3 0,-2 4 1,-5 12-49,-7 7 1,2 5 0,-2 2 0,-2 0-215,-3 0 0,-2 0 1,-2 0-1,-3 0-25,-2 0 0,-7 0 0,5 0 1,-3 0-21,-4 0 0,4-7 0,-2-3-480,-2-1 0,4-3-782,-2-7 1383,10 0 0,-6 0 0,10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7.886"/>
    </inkml:context>
    <inkml:brush xml:id="br0">
      <inkml:brushProperty name="width" value="0.08571" units="cm"/>
      <inkml:brushProperty name="height" value="0.08571" units="cm"/>
    </inkml:brush>
  </inkml:definitions>
  <inkml:trace contextRef="#ctx0" brushRef="#br0">609 0 9810,'-7'14'284,"0"0"0,0-7 1,5 7-1,-3 3-85,-2 1 1,-7 3-1,5-2 1,0-3-73,-1-2 1,-4 3-1,5 8 1,-3 3-44,-4-2 1,4-3 0,-2 1 0,-2 1 8,-3 3 0,1 7 1,1-4-1,3-1 12,-2 0 0,-3 5 0,-2-4 0,0-1 18,0 0 1,0 5 0,0-4 0,0-1-71,0 0 0,0 8 0,0-6 0,3 3-43,4 0 1,-5-9-1,5 4 1,-2-2-38,2 0 1,-3-7-1,10-7 1,0 0-360,-2-2-205,7 7-118,-8-17-757,10 7-347,0-9 1813,10-9 0,1-3 0,10-9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353"/>
    </inkml:context>
    <inkml:brush xml:id="br0">
      <inkml:brushProperty name="width" value="0.17143" units="cm"/>
      <inkml:brushProperty name="height" value="0.17143" units="cm"/>
      <inkml:brushProperty name="color" value="#FF4E00"/>
      <inkml:brushProperty name="inkEffects" value="rainbow"/>
      <inkml:brushProperty name="anchorX" value="-6.61032E6"/>
      <inkml:brushProperty name="anchorY" value="-4.21893E6"/>
      <inkml:brushProperty name="scaleFactor" value="0.5"/>
    </inkml:brush>
  </inkml:definitions>
  <inkml:trace contextRef="#ctx0" brushRef="#br0">294 106 8104,'0'-21'195,"-2"2"1,-5 3 0,-7 4 0,-5 3 0,-2 4 1188,0 3-1264,0 2 1,-7 7 0,0 4 0,3 6-73,1 6 1,-1 12 0,1-2-1,8 2-50,4 0 1,5-3 0,7 3-1,0-4-220,0-1 1,3-9-1,4 2 1,7-9-60,4-4 0,3 4 1,0-7-1,0-3 194,0-1 0,0-13 0,3-1 0,1-3 113,3 0 0,0-7 0,-7-10 0,0 1 256,0 0 1,-2-5-1,-3 7 1,-4 0 95,-3-3 0,-2 8 0,-7-5 0,0 5-367,0 2 1,0 0-2123,0 0 2111,0 9 0,-9 3 0,-3 9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759"/>
    </inkml:context>
    <inkml:brush xml:id="br0">
      <inkml:brushProperty name="width" value="0.17143" units="cm"/>
      <inkml:brushProperty name="height" value="0.17143" units="cm"/>
      <inkml:brushProperty name="color" value="#FF4E00"/>
      <inkml:brushProperty name="inkEffects" value="rainbow"/>
      <inkml:brushProperty name="anchorX" value="-6.62962E6"/>
      <inkml:brushProperty name="anchorY" value="-4.22713E6"/>
      <inkml:brushProperty name="scaleFactor" value="0.5"/>
    </inkml:brush>
  </inkml:definitions>
  <inkml:trace contextRef="#ctx0" brushRef="#br0">42 64 8000,'0'14'1689,"-2"0"-1441,-5 2 0,5-4 0,-5 2-50,4 2 1,3-4 0,0 2 133,0 2 1,-7-4-124,0 2-344,0 0 0,7-5-69,0-9 1,10-2 0,1-12 0,3-3 109,0-1 1,0-3 0,7 0 0,0 0 60,0 0 0,0 0 0,0 0 0,0 2 137,0 5 0,-7-2 0,0 9 233,3 2 0,-6 3 0,1 4-65,-3 5 0,-2 12 0,-7 9 0,0-3-109,0-1 0,0-1 1,0 3-1,0 2-600,0-3 1,-7 6-1,-2-3 1,0-3 436,-1-1 0,3 6 0,7 3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7.327"/>
    </inkml:context>
    <inkml:brush xml:id="br0">
      <inkml:brushProperty name="width" value="0.17143" units="cm"/>
      <inkml:brushProperty name="height" value="0.17143" units="cm"/>
      <inkml:brushProperty name="color" value="#FF4E00"/>
      <inkml:brushProperty name="inkEffects" value="rainbow"/>
      <inkml:brushProperty name="anchorX" value="-6.64935E6"/>
      <inkml:brushProperty name="anchorY" value="-4.23582E6"/>
      <inkml:brushProperty name="scaleFactor" value="0.5"/>
    </inkml:brush>
  </inkml:definitions>
  <inkml:trace contextRef="#ctx0" brushRef="#br0">274 64 8318,'-7'-14'0,"-3"2"0,-1 3 0,-3 2 0,2-3 0,-7 8 0,3-5 162,-10 5 0,3 2 0,-5 0 433,5 0 1,2 2 0,0 5-596,0 7 0,9 5 0,3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6.518"/>
    </inkml:context>
    <inkml:brush xml:id="br0">
      <inkml:brushProperty name="width" value="0.17143" units="cm"/>
      <inkml:brushProperty name="height" value="0.17143" units="cm"/>
    </inkml:brush>
  </inkml:definitions>
  <inkml:trace contextRef="#ctx0" brushRef="#br0">21 1 10167,'-11'2'2872,"4"5"-2872,4-4 0,3 15 0,0-6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336"/>
    </inkml:context>
    <inkml:brush xml:id="br0">
      <inkml:brushProperty name="width" value="0.17143" units="cm"/>
      <inkml:brushProperty name="height" value="0.17143" units="cm"/>
    </inkml:brush>
  </inkml:definitions>
  <inkml:trace contextRef="#ctx0" brushRef="#br0">43 1 9935,'0'21'355,"0"2"1,0 3 0,0 4-68,0 3 1,-2 2 0,-3 7-435,-2 0 1,-2 0-1,4 2 1,-2 3-415,2 2 0,3 0 0,2-10 0,0-4 560,0-7 0,9 5 0,3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587"/>
    </inkml:context>
    <inkml:brush xml:id="br0">
      <inkml:brushProperty name="width" value="0.17143" units="cm"/>
      <inkml:brushProperty name="height" value="0.17143" units="cm"/>
    </inkml:brush>
  </inkml:definitions>
  <inkml:trace contextRef="#ctx0" brushRef="#br0">85 29 7847,'-9'-21'1165,"6"14"1,-4 11-826,5 15 0,0 16 1,-3 0-1,-2 7-264,2 7 1,-4 2-1,2 5 1,2-4-228,3-1 0,2 0 0,0 5 0,0-7-329,0-4 1,-2-3 0,-3-3 0,-2-1 479,2-3 0,3 0 0,2 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787"/>
    </inkml:context>
    <inkml:brush xml:id="br0">
      <inkml:brushProperty name="width" value="0.17143" units="cm"/>
      <inkml:brushProperty name="height" value="0.17143" units="cm"/>
    </inkml:brush>
  </inkml:definitions>
  <inkml:trace contextRef="#ctx0" brushRef="#br0">40 22 8161,'-21'0'954,"9"0"1,5-3 0,14-1 0,7-3-712,5 2 0,2 3 0,2 2 0,3 0-230,2 0 0,0 0 1,-5 2-1,3 3-13,2 2 0,9 9 0,-4-4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274"/>
    </inkml:context>
    <inkml:brush xml:id="br0">
      <inkml:brushProperty name="width" value="0.17143" units="cm"/>
      <inkml:brushProperty name="height" value="0.17143" units="cm"/>
    </inkml:brush>
  </inkml:definitions>
  <inkml:trace contextRef="#ctx0" brushRef="#br0">22 211 7847,'-12'0'783,"3"-10"1,18 8 0,5-5-504,5 5 0,-5 2 0,0 0-225,2 0 0,-4 0 1,2 0-1,2 0 1,3 0-59,2 0 0,0-10 1,0-4-177,0-4 0,-2-3 0,-3 2 0,-4 3-333,-3 2 0,-2 0 411,-7-7 0,-2 2 0,-5 5 80,-7 7 1,-7 5-1,-5 2 1,-2 2 172,2 5 0,3 5 1,2 9-1,-2 2 218,-5 5 1,11-2 0,-4 6 0,5-1-162,4-6 0,3 6 0,9-3-295,0-3 0,0-1 1,2-3-1,5 0 0,7-3-318,5-4 1,4 3 0,5-10 0,5-3 403,0-1 0,16-3 0,-5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560"/>
    </inkml:context>
    <inkml:brush xml:id="br0">
      <inkml:brushProperty name="width" value="0.17143" units="cm"/>
      <inkml:brushProperty name="height" value="0.17143" units="cm"/>
    </inkml:brush>
  </inkml:definitions>
  <inkml:trace contextRef="#ctx0" brushRef="#br0">106 1 8060,'-7'21'0,"-3"0"23,-1 0 1,4 7 0,-5 0-1,0 0 117,1 2 1,6-7-1,-4 3 1,2-7 228,0-5-201,0-10 1,7 3 0,2-14-149,5-7 0,-2-4 0,6-3 0,1 0 32,0 0 0,-5-7 0,7 0 45,2 2 0,0 3 0,1 4-58,-3 5 0,0 5 0,7 9-850,0 0 811,-10 0 0,8 0 0,-7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020"/>
    </inkml:context>
    <inkml:brush xml:id="br0">
      <inkml:brushProperty name="width" value="0.17143" units="cm"/>
      <inkml:brushProperty name="height" value="0.17143" units="cm"/>
    </inkml:brush>
  </inkml:definitions>
  <inkml:trace contextRef="#ctx0" brushRef="#br0">1 169 8891,'18'-3'0,"-1"-1"33,-3-3 0,0-7 1,7 4-1,0 1-55,0 0 0,0-5 0,-3 4 0,-1 1 26,-3 0 1,-7-5 0,4 4 131,-1-1 0,-3 4 16,-7-7 1,-3 9 0,-4-2 76,-7 5 0,-4 2 0,-3 2 0,0 3 92,0 2 0,0 9 1,0-2-1,0 7-41,0 7 1,2-5 0,5 8-251,7-1 1,5 0 0,2 5 0,0-7-650,0-4 1,9-10 0,5 0 0,5 0 618,2-3 0,9 8 0,3-7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8.477"/>
    </inkml:context>
    <inkml:brush xml:id="br0">
      <inkml:brushProperty name="width" value="0.08571" units="cm"/>
      <inkml:brushProperty name="height" value="0.08571" units="cm"/>
    </inkml:brush>
  </inkml:definitions>
  <inkml:trace contextRef="#ctx0" brushRef="#br0">21 0 8631,'-11'0'628,"1"0"0,10 3 0,0 4-457,0 7 1,0-3-1,3 3 1,1 3-43,3 1 1,0 3 0,-7 0 0,0 0-52,0 0 1,7 10 0,0 1 0,0 3-34,3 0 1,-6-7-1,8 7 1,0 0-36,-1-2 1,-4 7-1,7-8 1,0 3-136,-2 0 1,7-9 0,-8 2 0,3-5-40,0-2 0,-7-2 0,5-3 1,0-4 47,-1-3 0,-4 5 0,5-4 5,-3 1 1,1-4-24,-3 7 0,-5 0-381,5 7 1,2-7 514,-2 0 0,10-9 0,-6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479"/>
    </inkml:context>
    <inkml:brush xml:id="br0">
      <inkml:brushProperty name="width" value="0.17143" units="cm"/>
      <inkml:brushProperty name="height" value="0.17143" units="cm"/>
    </inkml:brush>
  </inkml:definitions>
  <inkml:trace contextRef="#ctx0" brushRef="#br0">22 1 8259,'-10'11'497,"8"8"1,-5-5-250,5 5 1,2-5 0,0 0 0,0 2-287,0 3 1,0 2-1,0 0-574,0 0 612,9 0 0,3 0 0,9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887"/>
    </inkml:context>
    <inkml:brush xml:id="br0">
      <inkml:brushProperty name="width" value="0.17143" units="cm"/>
      <inkml:brushProperty name="height" value="0.17143" units="cm"/>
    </inkml:brush>
  </inkml:definitions>
  <inkml:trace contextRef="#ctx0" brushRef="#br0">106 19 8067,'-14'0'1757,"0"0"-965,9-10-820,-14 8 0,10-5 13,-5 14 0,-2 5 1,9 9-134,2 0 0,3 0 0,2 0 0,0 0-267,0 0 1,0 0 0,0 0 71,0 0 1,9-3 0,3-1 0,2-6-94,0-1 1,0-1 343,7-2 1,-3 5 931,-4 9 0,-4-7-553,-10 0 0,-10-3 0,-4 3 101,-4-7 1,4-4 0,0-3-389,-3 0 0,-1 0 0,-3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2.394"/>
    </inkml:context>
    <inkml:brush xml:id="br0">
      <inkml:brushProperty name="width" value="0.17143" units="cm"/>
      <inkml:brushProperty name="height" value="0.17143" units="cm"/>
    </inkml:brush>
  </inkml:definitions>
  <inkml:trace contextRef="#ctx0" brushRef="#br0">232 103 6704,'0'-12'-565,"0"0"2066,0 5-1093,0 5 1,0-10-128,0 5 1,-3 5 197,-4-5-394,5-5 1,-14 8 66,9-10 0,-10 9-8,3-2 1,-4 7-27,-3 7 1,0-2 0,0 9-95,0 2 1,7-4 0,2 2 0,3 2-68,4 3 0,0 2 1,1 0-1,-3 0 32,2 0 0,3 0 0,4 0-7,5 0 1,-2-10 0,9-4-207,2-4 0,3-3 1,2 0-1,0-3 15,0-4 0,0-4 0,0-10 0,-3 0 13,-4 0 0,5 0 1,-7 0-1,-1 0 76,-4 0 0,3 0 83,-3 0 337,0 0 1,-7 11-50,0 10 1,0 10 0,0 11-175,0 0 0,0 0 0,2 0 0,3 0 200,2 0-277,9 9 0,-4-7 0,9 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3.822"/>
    </inkml:context>
    <inkml:brush xml:id="br0">
      <inkml:brushProperty name="width" value="0.17143" units="cm"/>
      <inkml:brushProperty name="height" value="0.17143" units="cm"/>
    </inkml:brush>
  </inkml:definitions>
  <inkml:trace contextRef="#ctx0" brushRef="#br0">1 673 7847,'7'-14'-136,"0"0"1,7 7 0,-5-5 352,3 3 0,2-5 0,7 4 0,-2-1-135,-5-6 0,4 6 0,-4-3 0,5-3 8,2-1 0,0-10 0,0 0 0,0 2 10,0 3 0,-2 2 0,-3 0 0,-4 0-61,-3 0 0,5-3 0,-5-1 0,1-3-89,-1 2 0,0 3 1,-4 2-1,2 0 75,-2 0 1,-3 0-1,-2 0 117,0 0 1,-9 7-53,-5 0 0,-3 7 0,1-5-48,2 3 1,0 2-20,-7 7 1,2 2 0,3 5 0,4 7-2,3 5 1,-5 4 0,5 3-1,-1 4 18,1 3 1,-5 9 0,7 7-1,0 0-19,-2 2 1,6-4-1,-4 6 1,5 1-121,2 0 1,0-8-1,0 3 1,0-4-177,0-3 1,0-7 0,0-3 0,2 1-283,5 0 1,-4-8 0,6 3 556,0-4 0,3 6 0,9 3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040"/>
    </inkml:context>
    <inkml:brush xml:id="br0">
      <inkml:brushProperty name="width" value="0.17143" units="cm"/>
      <inkml:brushProperty name="height" value="0.17143" units="cm"/>
    </inkml:brush>
  </inkml:definitions>
  <inkml:trace contextRef="#ctx0" brushRef="#br0">1 85 8199,'0'-21'395,"0"0"0,2 2 0,5 5-106,7 7 0,5 5 0,2 2-200,0 0 0,0 0 0,0 0-190,0 0 1,0 2 0,0 3 0,0 2-219,0-3 0,7-1 1,0-3-1,-2 0 319,-3 0 0,7-10 0,3-1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423"/>
    </inkml:context>
    <inkml:brush xml:id="br0">
      <inkml:brushProperty name="width" value="0.17143" units="cm"/>
      <inkml:brushProperty name="height" value="0.17143" units="cm"/>
    </inkml:brush>
  </inkml:definitions>
  <inkml:trace contextRef="#ctx0" brushRef="#br0">253 85 8185,'-7'-14'121,"0"0"0,-7 7 0,5-5 287,-3 3 0,5 2 0,-7 4-104,-2-4 0,4 5 0,-2-5-243,-2 5 1,-3 11 0,-2 5 0,2 5-63,5 2 0,-2 2 1,7 3-1,-1 2-57,1-3 0,2 1 0,7 0 0,0 2-180,0-3 1,2-8 0,5-6 0,7-1-59,5-6 1,2-1 0,2-3 193,5 0 0,-4-3 0,6-1 0,-2-8 1,0-4-21,-2-8 0,-3-1 1,-4 1-1,-5-1 329,-7-3 1,2 0 0,-2 7 215,-2 0 0,-5 0 0,-7 2 42,-7 5 0,-5-2-182,-2 9 0,9 2-647,5 12 0,7 9 0,5 8 364,2-6 0,19 8 0,-3 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713"/>
    </inkml:context>
    <inkml:brush xml:id="br0">
      <inkml:brushProperty name="width" value="0.17143" units="cm"/>
      <inkml:brushProperty name="height" value="0.17143" units="cm"/>
    </inkml:brush>
  </inkml:definitions>
  <inkml:trace contextRef="#ctx0" brushRef="#br0">85 64 7976,'0'-21'0,"-2"2"102,-5 5 1,2 5 174,-9 9 0,9 9 0,-4 5 1,2 7-155,0 7 1,0-2-1,7 6 1,-2 1-105,-5 0 0,4-8 1,-4 3-154,5-4 1,2-3 204,0 0 0,9-10-133,5-4 1,3-14 0,-1-7-1,-4-4 130,-3-3 0,5-7 0,-5 0 0,3 2-51,4 3 0,-4 2 1,2 0-1,2 2 32,3 5 1,2-2 0,0 9 106,0 2-156,0 3 0,0 11 0,0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5.878"/>
    </inkml:context>
    <inkml:brush xml:id="br0">
      <inkml:brushProperty name="width" value="0.17143" units="cm"/>
      <inkml:brushProperty name="height" value="0.17143" units="cm"/>
    </inkml:brush>
  </inkml:definitions>
  <inkml:trace contextRef="#ctx0" brushRef="#br0">85 22 8262,'-21'0'1524,"2"-3"-1301,5-4-223,5 5 0,0-7 0,-3 9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7.013"/>
    </inkml:context>
    <inkml:brush xml:id="br0">
      <inkml:brushProperty name="width" value="0.17143" units="cm"/>
      <inkml:brushProperty name="height" value="0.17143" units="cm"/>
    </inkml:brush>
  </inkml:definitions>
  <inkml:trace contextRef="#ctx0" brushRef="#br0">295 94 6838,'-14'-12'1221,"0"5"-925,9 5 1,-4-1 18,9-4 1,-3 5-167,-4-5 1,-4 5 0,-10 2-109,0 0 0,7 0 0,0 0 0,-3 0 1,-1 0 1,-3 9 0,0 3 0,2 2-148,5 0 0,-2-7 0,6 7 1,1 2 29,0 3 0,2 2 1,7 0-21,0 0 0,2 0 0,5-3 14,7-4 1,5-4-1,2-10 1,0-3 33,0-4 1,7 3-1,0-10 1,-3-3-2,-1-1 0,4-10 1,0 0-1,-3 2 30,-1 3 0,-10 2 0,-3 0 0,1 0-34,0 0 1,-8 7 264,3 0 1,-4 11-201,-3 3 0,0 10 0,0 11 0,0 0-164,0 0 0,9 0 1,5 0 150,5 0 0,2 9 0,0 3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058"/>
    </inkml:context>
    <inkml:brush xml:id="br0">
      <inkml:brushProperty name="width" value="0.17143" units="cm"/>
      <inkml:brushProperty name="height" value="0.17143" units="cm"/>
    </inkml:brush>
  </inkml:definitions>
  <inkml:trace contextRef="#ctx0" brushRef="#br0">64 481 7305,'14'-7'0,"-3"-3"174,-1-1 1,6 4-1,-4-7 1,2 0 5,0 2 0,-3-7 0,6 8 0,-6-3 28,-1 0 1,4 7 0,-7-7-2,-3-3 1,6-1 0,-3-3-172,-3 0 1,-1 0 0,-3 0-1,0 0-45,0 0 0,-3 0 1,-1 0-1,-6 2 84,-1 5 0,4-5 1,-5 5-329,3-4 1,-8-1 221,3 5 0,-4 7 1,-1 16-1,3 10 43,2 7 1,2 18 0,-4 0 0,4 8-3,3 6 0,-5 3 0,7 2 1,2 0-92,3 0 1,-1-3 0,-1-1 0,-3-6 0,2-1-1,3-6-465,2-1 1,0-6-127,0-4 1,0-4 671,0-10 0,9 0 0,3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49.568"/>
    </inkml:context>
    <inkml:brush xml:id="br0">
      <inkml:brushProperty name="width" value="0.08571" units="cm"/>
      <inkml:brushProperty name="height" value="0.08571" units="cm"/>
    </inkml:brush>
  </inkml:definitions>
  <inkml:trace contextRef="#ctx0" brushRef="#br0">483 63 8218,'-14'0'513,"0"0"1,7 0-365,-7 0 0,10 0 0,-8 0-53,5 0 0,-2 3 1,-8 1-31,3 3 0,7 0 1,-7-7-14,-2 0 1,4 7 9,-2 0 1,7 3-17,-7-3 0,0-3-35,-7 10 1,7-9 0,3 4 2,1 1 0,1-8 0,4 7-21,-2 1 0,-2-6 20,2 10 0,2-2 0,-6 4-24,1-2 1,-4 0 13,7 7 1,-7 0-1,7 0 17,3 0 0,-1-7 0,0 0 14,-2 3 1,-2 1-1,4 3-4,-2 0 0,0 0 0,5 0-5,-5 0 1,5 0-1,-8 0-22,1 0 0,7 0 14,-5 0 0,4 0 1,3 0 20,0 0 0,0 0 0,-2-2-13,-5-5 1,5 5 0,-5-5-4,4 4 1,3 3 0,0 0 18,0 0 1,0-7 0,0 0 37,0 3 1,0 1-1,0 3-37,0 0 1,7 0 0,0 0-11,-2 0 0,-3 0 0,1 0-11,4 0 0,-5-7 1,7-2-1,-2 0 13,0-1 0,3-4 0,-3 7-28,7 3 1,-5-6 0,0 1-1,-2 0 29,0-1 0,7-4 0,-4 5 0,-1 0-6,0-1 1,8-4 0,-3 5-14,4-3 0,-4 5 0,0-7 0,0 0-45,-2 3 0,7-8 0,-5 5 19,4-5 0,3-2 0,0 0-1,0 0 1,0 0 0,0 0 10,0 0 0,0 0 0,0 0 0,0 0 0,0-2 0,0-3-1,0-2 0,0 0 0,0 7 46,0 0 0,-7-2 0,0-3 32,3-2 1,1-9 0,3 4-62,0 1 1,0-8 0,0 7-1,-2-2-28,-5 0 0,5 3 0,-5-6 0,4 6-38,3 1 1,-7-4-1,0 7 1,0 0-43,-2-2 0,7 4 95,-5-9 0,2 7 0,0-7 13,-2-2 1,-7-3 0,5-2 0,0 0 56,-1 0 1,-6 0 0,2 0 0,-5 0 93,-2 0 1,3 0 0,1 0-51,3 0 0,0 0 0,-7 0-47,0 0 1,0 7-1,0 0-90,0-2 0,0-3 44,0-2 1,-2 0 0,-3 0 0,-2 0 40,3 0 1,-6 0 0,3 0 0,0 3-5,-2 4 0,7-5 0,-8 5 6,1-5 0,4-2 0,-6 0-53,1 0 1,-4 0-1,7 0 1,0 3-57,-2 4 0,7-5 0,-8 7 1,3-2 28,0 0 1,-2 0-1,4-7 5,-2 0 1,-7 0 0,5 3 7,-3 4 0,5-5 11,-7 5 1,10 2 0,-6 1-1,3-1 1,-2 3 14,-3-1 27,8-6-41,-15 14 0,7-15 1,-9 10-9,0 3 1,7 1 0,0 3 50,-2 0 0,-3 7 0,-2 0 34,0-2 0,0-3-111,0-2 0,0-2 0,0-3 0,3-4-98,4-3 1,-5 8-1,5-3-869,-5 4 0,-2 6-1463,0 4 2451,0 14 0,10 11 0,1 10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255"/>
    </inkml:context>
    <inkml:brush xml:id="br0">
      <inkml:brushProperty name="width" value="0.17143" units="cm"/>
      <inkml:brushProperty name="height" value="0.17143" units="cm"/>
    </inkml:brush>
  </inkml:definitions>
  <inkml:trace contextRef="#ctx0" brushRef="#br0">40 106 8168,'-14'-21'0,"2"0"290,3 0 1,4 7-152,12 0 1,5 9-1,9-2 1,0 5-224,0 2 1,0 0-1,2 0 1,3 0-335,2 0 0,0 0 0,-7 0 418,0 0 0,0 9 0,0 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563"/>
    </inkml:context>
    <inkml:brush xml:id="br0">
      <inkml:brushProperty name="width" value="0.17143" units="cm"/>
      <inkml:brushProperty name="height" value="0.17143" units="cm"/>
    </inkml:brush>
  </inkml:definitions>
  <inkml:trace contextRef="#ctx0" brushRef="#br0">22 43 7943,'0'-14'377,"0"0"1,0 11-292,0 3 1,-7 10 0,0 11 0,2 0-72,3 0 0,2 0-47,0 0-201,0 0 268,0-10 0,0-11 1,2-11-1,3-3 4,2 0 0,2 0 1,-4-7 45,2 0 1,2 2 0,-4 3-305,2 2 0,9 9 0,-2-2-572,5 5 791,2 2 0,0 9 0,0 3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987"/>
    </inkml:context>
    <inkml:brush xml:id="br0">
      <inkml:brushProperty name="width" value="0.17143" units="cm"/>
      <inkml:brushProperty name="height" value="0.17143" units="cm"/>
    </inkml:brush>
  </inkml:definitions>
  <inkml:trace contextRef="#ctx0" brushRef="#br0">43 148 8108,'-19'2'-850,"5"5"911,5-5 0,11 8 0,5-10 43,7 0 1,5 0-1,2 0 17,0 0 0,0-3 0,0-1-26,0-3 1,0-7 0,0 7 0,-3 0-21,-4-3 0,5-1-17,-5-10 1,-2 2 0,-1 3 21,-1 2 0,-6 7 0,-11-5 50,-7 3 1,-4 2 0,-3 7 0,0 0 145,0 0 1,0 2 0,0 5-327,0 7 1,2 5 0,5 2 0,7 0-33,5 0 0,2 0 1,0 0-1,0 0-12,0 0 0,7-7 1,2 0 93,3 2 0,2 3 0,7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9.382"/>
    </inkml:context>
    <inkml:brush xml:id="br0">
      <inkml:brushProperty name="width" value="0.17143" units="cm"/>
      <inkml:brushProperty name="height" value="0.17143" units="cm"/>
    </inkml:brush>
  </inkml:definitions>
  <inkml:trace contextRef="#ctx0" brushRef="#br0">22 166 7712,'-12'9'-687,"3"-4"1473,9 9-620,0 0 0,9-3 0,5-4 1,5-4-197,2-3 0,0-7 0,0-3-27,0-1 1,0-1-1,-3-4 1,-1 4 100,-3 3 1,-7-8 0,4 3 198,-1-4 0,-3 4 1,-7 0-120,0-3 0,0 6 1,-3-1-1,-4 3 173,-7 4 1,3 0-1,-3 1 1,-3-3-84,-1 2 0,-1 5 0,3 7 0,2 7-36,-3 5 0,6 2 1,-1 0-1,3 2-98,4 5 1,3-5-1,2 5 1,0-4 27,0-3 0,2 0 0,5 0 0,7 0-1814,5 0 1,9-7 1705,0 0 0,18 0 0,-1 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0.663"/>
    </inkml:context>
    <inkml:brush xml:id="br0">
      <inkml:brushProperty name="width" value="0.17143" units="cm"/>
      <inkml:brushProperty name="height" value="0.17143" units="cm"/>
    </inkml:brush>
  </inkml:definitions>
  <inkml:trace contextRef="#ctx0" brushRef="#br0">1 295 7975,'14'0'421,"0"0"1,0-10 0,7-1-299,0-1 0,-3-7 1,-1 8-1,-3-3-56,2 0 1,3 2 0,2-4-156,0 2 1,0 2 0,-3-4 22,-4 2 1,3 7 0,-8-5 51,3 3 0,-5-8-20,7 3 1,-12-2 93,-2 2 0,-2-2 0,-12 9 1,-3 2-12,-1 3 0,-3 2 0,0 0 0,0 0-38,0 0 0,0 0 0,0 0 0,0 2-3,0 5 1,2-2-1,3 9 1,2 2-5,-3 3 1,8 2 0,0 0-1,2 0 70,0 0 0,0 2 0,7 3 0,0 2 8,0-3 0,0-1 0,2-1-79,5 5 0,5-5 0,6 5 0,1-7-277,2-7 1,-5 5 0,12-7-1,-2-1-829,2-4 1102,5-4 0,9 6 0,0 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040"/>
    </inkml:context>
    <inkml:brush xml:id="br0">
      <inkml:brushProperty name="width" value="0.17143" units="cm"/>
      <inkml:brushProperty name="height" value="0.17143" units="cm"/>
    </inkml:brush>
  </inkml:definitions>
  <inkml:trace contextRef="#ctx0" brushRef="#br0">1 1 8192,'0'0'0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850"/>
    </inkml:context>
    <inkml:brush xml:id="br0">
      <inkml:brushProperty name="width" value="0.17143" units="cm"/>
      <inkml:brushProperty name="height" value="0.17143" units="cm"/>
    </inkml:brush>
  </inkml:definitions>
  <inkml:trace contextRef="#ctx0" brushRef="#br0">211 61 6772,'-10'-12'324,"8"0"253,-5 5 0,5 3-234,2-10 1,-10 9-236,-4-2 1,3 14 0,-1 7-97,3 5 1,-5 9 0,7 0-1,0 0-40,-3 2 0,8 3 0,-5 9 0,5-3-24,2-4 1,-3 5 0,-1-5 0,-3 5 12,2 2 1,-4-7-1,2-3 1,2 1-103,3 0 1,-5-8-1,0 3-2,2-4 0,-4-3-299,2 0 403,0-10 1,7-4 91,0-14 0,0-4 0,2-10 39,5 0 0,-5 0 1,8 0-1,-3 0-42,0 0 1,7 0 0,-5 0-1,3 2-54,4 5 0,0-5 0,1 8 1,-3-1 9,2 5 1,3 5-1,2 2-31,0 0 0,-7 9 0,0 5 28,2 5 0,-7 2 0,-2 0 132,-4 0 1,-3 0 0,0 0-75,0 0 1,-10 0 0,-4 0-48,-4 0 0,-3-7 1,0-3-1,0-1 21,0-6 0,7 1 0,0 0 0,-3 2-22,-1-3 0,4-1 0,2-6-242,3-4 1,2 3 0,7-10 27,0-3 0,2 6 201,5-3 0,5 0 0,9-7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281"/>
    </inkml:context>
    <inkml:brush xml:id="br0">
      <inkml:brushProperty name="width" value="0.17143" units="cm"/>
      <inkml:brushProperty name="height" value="0.17143" units="cm"/>
    </inkml:brush>
  </inkml:definitions>
  <inkml:trace contextRef="#ctx0" brushRef="#br0">106 190 7255,'-21'0'361,"9"0"0,5 0 0,14 0-340,7 0 1,-2-7-1,2-3 1,2 1-85,3 0 0,2-8 0,0 6 31,0-1 1,-7-4-1,-3 6 1,1 1 105,0 0 1,-8-8 179,3 3 0,-5 3-179,-2-3 0,-9 9 1,-5-2-1,-4 5 117,-3 2 1,0 0 0,0 0-1,0 2-49,0 5 0,0 5 1,0 11-122,0 5 0,2-5 1,3 8-1,4-3-135,3 0 0,2 0 0,7-7 0,0 0-219,0 0 0,2-3 1,5-1-1,7-6-391,5-1 0,4-3 723,5-7 0,5 0 0,9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681"/>
    </inkml:context>
    <inkml:brush xml:id="br0">
      <inkml:brushProperty name="width" value="0.17143" units="cm"/>
      <inkml:brushProperty name="height" value="0.17143" units="cm"/>
    </inkml:brush>
  </inkml:definitions>
  <inkml:trace contextRef="#ctx0" brushRef="#br0">21 169 7767,'-11'21'443,"1"0"-266,10 0 1,3-3-139,4-4 0,4 3 0,10-10 22,0-3 1,0-4 0,0-4 0,0-3-105,0 2 1,0-7-1,-2-2 1,-3-2 61,-2 2 0,0-5 0,7 5 0,-2-4 58,-5-3 0,2 7 0,-6 0 72,1-3 1,-6-1 0,2-3-47,-5 0 0,-4 2 0,-5 5 103,-7 7 0,-5 5 1,-2 2-152,0 0 0,0 9 0,3 5 1,1 5 5,3 2 0,3 0 1,-6 0-1,6 2-8,1 5 0,-4-5 1,7 5-1,3-4-129,1-3 1,3 0-1,0 0 1,0 0-236,0 0 1,10-7 0,1 0 0,3 0-597,0-3 0,0 1 907,7-5 0,0-5 0,0 8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4.014"/>
    </inkml:context>
    <inkml:brush xml:id="br0">
      <inkml:brushProperty name="width" value="0.17143" units="cm"/>
      <inkml:brushProperty name="height" value="0.17143" units="cm"/>
    </inkml:brush>
  </inkml:definitions>
  <inkml:trace contextRef="#ctx0" brushRef="#br0">63 61 8108,'0'-14'131,"0"0"0,0 7 0,3-5-18,4 3 0,-5 4 0,5 12 0,-5 7-8,-2 5 1,-7 2-1,-2 2 1,0 3-1,-1 2 0,-4 0 0,7-7-173,3 0 1,-6 0-305,3 0 215,0 0 0,17-10-96,4-4 0,4-14 0,3-7 1,-2-4 250,-5-3 1,5 7 0,-5 0 0,4-3 220,3-1 1,0-3-1,0 2-317,0 5 1,0-2 0,0 9 0,0 0-265,0-3 362,-9 8 0,16-17 0,-5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0.830"/>
    </inkml:context>
    <inkml:brush xml:id="br0">
      <inkml:brushProperty name="width" value="0.17143" units="cm"/>
      <inkml:brushProperty name="height" value="0.17143" units="cm"/>
    </inkml:brush>
  </inkml:definitions>
  <inkml:trace contextRef="#ctx0" brushRef="#br0">820 106 8364,'-12'-21'-31,"3"0"1,9 7 81,0 0 1,-3 2-391,-4-2 421,5 5 0,-10 9 0,8 2 0,-3 5-164,2 7 1,-4 5-1,-1 2 1,1 0 403,0 0 1,-8 9-1,3 5 1,-4 5 127,-3 2 1,0 7-1,0 2 1,-3 3-469,-4 4 1,3 3 0,-8 2 0,3 0 14,4 0 1,3 0 0,-1 0 0,-1 0-23,-3 0 1,0 0 0,4 2 0,-1 3 23,-3 2 0,0 7 1,4-5-1,-1 0-11,-3 1 1,0-3 0,9-10 0,3-1 31,2-3 1,7-10 0,-5 3 0,3-4 36,4-3 0,0-7 0,1-3 1,-3-1-30,2-6 0,3-1 0,2-3 0,0 0 43,0 0 0,7 0 0,0 0 1,0-3 153,2-4 0,-4 5 1,9-5-115,2 5 0,3 2 1,2-3-1,2-4-7,5-7 0,-2 3 1,6-3-1,1-3-13,0-1 1,2-3 0,9 0 0,3 0-42,2 0 1,0-7 0,-7 0 0,0 0-131,0-3 1,0 6 0,0-8-1,0 0-349,0 1 1,0 4 0,0-7-1,0 0-223,0 2 1,7-7-1,0 5 652,-3-4 0,8-13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0.874"/>
    </inkml:context>
    <inkml:brush xml:id="br0">
      <inkml:brushProperty name="width" value="0.08571" units="cm"/>
      <inkml:brushProperty name="height" value="0.08571" units="cm"/>
    </inkml:brush>
  </inkml:definitions>
  <inkml:trace contextRef="#ctx0" brushRef="#br0">21 21 7403,'0'-11'1198,"0"1"-911,0 10-256,0 0 65,0 10 1,0 1-4,0 10 0,-2-7 1,-3 0 22,-2 3 1,0 1-110,7 3 0,0-7 0,0 0 0,0 3-32,0 1 0,0 3 1,0 3-1,0 1 13,0 3 0,0 7 0,0-4 0,0-1 11,0 0 1,0-2 0,0-7-20,0 0 1,0 0-107,0 0-123,0-9 196,0-3 11,0-9 0,0 10-813,0 4 855,0-5 0,0 10 0,0-8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014"/>
    </inkml:context>
    <inkml:brush xml:id="br0">
      <inkml:brushProperty name="width" value="0.17143" units="cm"/>
      <inkml:brushProperty name="height" value="0.17143" units="cm"/>
    </inkml:brush>
  </inkml:definitions>
  <inkml:trace contextRef="#ctx0" brushRef="#br0">126 1 8152,'0'14'-45,"0"0"0,0-7 0,0 7 0,-2 0 218,-5-3 0,5 15 0,-8-5 0,3 2-57,0 1 0,-2-1 0,4 3 0,-4 2-258,-3-3 1,8 6 0,-6-3 0,3-3-549,0-1 690,0-3 0,-2 9 0,-3 3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240"/>
    </inkml:context>
    <inkml:brush xml:id="br0">
      <inkml:brushProperty name="width" value="0.17143" units="cm"/>
      <inkml:brushProperty name="height" value="0.17143" units="cm"/>
    </inkml:brush>
  </inkml:definitions>
  <inkml:trace contextRef="#ctx0" brushRef="#br0">42 1 8126,'-18'2'-404,"4"5"404,4-5 0,10 8 0,0-10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6.813"/>
    </inkml:context>
    <inkml:brush xml:id="br0">
      <inkml:brushProperty name="width" value="0.17143" units="cm"/>
      <inkml:brushProperty name="height" value="0.17143" units="cm"/>
    </inkml:brush>
  </inkml:definitions>
  <inkml:trace contextRef="#ctx0" brushRef="#br0">316 1 8248,'-21'9'0,"0"3"0,2 2 0,3 0 140,2 2 1,7-4 0,-5 2 0,0 2 163,1 3 1,4 2-169,-7 0 1,7 0-1,-7 0 1,-3 2 0,-1 5 493,-3 7-630,0 5 0,-10 11 0,-1 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8.330"/>
    </inkml:context>
    <inkml:brush xml:id="br0">
      <inkml:brushProperty name="width" value="0.17143" units="cm"/>
      <inkml:brushProperty name="height" value="0.17143" units="cm"/>
    </inkml:brush>
  </inkml:definitions>
  <inkml:trace contextRef="#ctx0" brushRef="#br0">883 10 7932,'-21'0'619,"9"0"-456,3 0-141,9 0 73,0-10 1,0 10 0,0 0 0,0 12-88,0 7 1,0 2 0,0 0-1,0 0 66,0 0 0,0 2 0,0 3 0,0 2-185,0-3 1,0 6 0,0-1 0,0 3 110,0 4 0,-7-4 0,0 2 1,0 0 42,-3-3 1,6 6-1,-8-10 1,0 0-26,1 2 0,-1-4 1,-4 6-1,2-1-25,-3-6 1,-1-1-1,-1-3 1,3 0-16,2 0 0,0 0 0,-7 0 0,0-3 43,0-4 0,0 5 1,0-5-1,0 5 16,0 2 0,-7 0 1,0-3-1,2-1 12,3-3 0,-5 0 0,0 7 1,2-3 21,3-4 0,2 5 0,0-7 0,0-1-79,0-4 1,0 3-1,0-3-226,0-3 1,0 6 0,0-3-848,0-3 1081,0 8 0,0 0 0,0 9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022"/>
    </inkml:context>
    <inkml:brush xml:id="br0">
      <inkml:brushProperty name="width" value="0.17143" units="cm"/>
      <inkml:brushProperty name="height" value="0.17143" units="cm"/>
    </inkml:brush>
  </inkml:definitions>
  <inkml:trace contextRef="#ctx0" brushRef="#br0">400 19 8191,'-10'-12'356,"-4"5"1,3 7-22,-3 7 0,7-2-131,-7 9-165,0 0 1,0 5 0,2-3-42,3-2 0,2-7 1,4 7 20,-4 2 1,5 3 0,-7 2 0,-1 0 0,6 0 0,-8 0 1,3 0 2,4 0 1,3-7-1,2 0 1,0 5-120,0 6 1,0-1-1,0 4 1,0-5 53,0-2 1,0 7 0,0 0-1,2-2-121,5-3 0,-2 5 1,6 0-1,1-2 85,0-3 1,-8 0-1,3 3 1,-4 2 2,-3-2 1,7-3 0,0-2 0,-3 0-59,-1 0 0,-3 0 378,0 0 0,0 0 1,-3-2 67,-4-5 1,3-5-1,-10-7-183,-3 5 1,-1-4-1,-3 4 1,0-5-43,0-2 1,0 0 0,0 0 0,0 0-31,0 0 0,0 0 1,0 0-350,0 0 1,9-2-1518,5-5 1808,5-5 0,20-9 0,6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480"/>
    </inkml:context>
    <inkml:brush xml:id="br0">
      <inkml:brushProperty name="width" value="0.17143" units="cm"/>
      <inkml:brushProperty name="height" value="0.17143" units="cm"/>
    </inkml:brush>
  </inkml:definitions>
  <inkml:trace contextRef="#ctx0" brushRef="#br0">231 1 8175,'-21'0'32,"7"0"213,0 0 1,0 0-1,-7 0 1,0 0 281,0 0 0,0 2-467,0 5 0,3-2 1,1 9-103,3 2 1,10 3 0,-3 2-186,4 0 1,3 0 0,3-2 26,4-5 0,-3 2 0,10-9 0,3-2-28,1-3 1,3-2 0,3 0-1,1-2-149,3-5 0,0 2 0,-7-9 208,0-2 0,-2 4 0,-3 0 181,-2 3 0,-7-5-261,7 7 1293,-9-9-839,4 13 0,-6-6 0,1 11-254,3 5 1,3 5-1,-6 9-260,3 0 309,10-9 0,-6 6 0,10-6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832"/>
    </inkml:context>
    <inkml:brush xml:id="br0">
      <inkml:brushProperty name="width" value="0.17143" units="cm"/>
      <inkml:brushProperty name="height" value="0.17143" units="cm"/>
    </inkml:brush>
  </inkml:definitions>
  <inkml:trace contextRef="#ctx0" brushRef="#br0">189 22 8073,'-14'0'-91,"0"-2"559,-2-5 0,4 4-58,-2-4 0,7 5-227,-7 2 0,7 0 1,-4 2-101,1 5 0,1-2 0,4 9 0,-4 2-3,-3 3 0,5 2 0,-4 0 0,1 0-90,6 0 1,1 0-1,3 0 1,0 0-305,0 0 0,3-7 1,4-2-1,7-3-607,4-4 1,3-3 920,0-2 0,19-9 0,4-3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272"/>
    </inkml:context>
    <inkml:brush xml:id="br0">
      <inkml:brushProperty name="width" value="0.17143" units="cm"/>
      <inkml:brushProperty name="height" value="0.17143" units="cm"/>
    </inkml:brush>
  </inkml:definitions>
  <inkml:trace contextRef="#ctx0" brushRef="#br0">357 1 8106,'-21'0'395,"0"0"0,7 0-111,0 0 0,7 7 0,-4 2 0,-1 3-123,0 4 1,5 3-1,-7 2 1,0 2-13,3 5 1,-6 5-1,8 9 1,-3 0-62,-4 0 0,0 7 0,-1 0 0,3-2-253,-2-3 0,0-2 0,-1-2 0,6-3-245,1-2 1,1-7-1,4 5 21,-2-3 0,0-2-265,7-7 1,3-9 0,4-8 573,7-8 1,-3-1-1,1-9 1,0 0 182,-1 2 1,1-6 0,4 6 0,-2-2 52,3 0 1,1 2 0,3-4 0,0 2-15,0-2 0,0-1 1,0 1-1,0 2-91,0-2 0,3 4 1,1-2-1,3 0-487,-2 2 1,-10 3 0,-2 7 435,3-5 0,1 4 0,3-6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472"/>
    </inkml:context>
    <inkml:brush xml:id="br0">
      <inkml:brushProperty name="width" value="0.17143" units="cm"/>
      <inkml:brushProperty name="height" value="0.17143" units="cm"/>
    </inkml:brush>
  </inkml:definitions>
  <inkml:trace contextRef="#ctx0" brushRef="#br0">63 1 8112,'-21'0'-106,"7"2"0,3 5 413,1 7 0,3 5 0,7 2 0,0 0 94,0 0 0,0 0 0,0 0-3,0 0-237,0 9 1,3-6-1,4 3-225,7-3 0,4-3 0,3-3 64,0-4 0,0 5 0,0-7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2.334"/>
    </inkml:context>
    <inkml:brush xml:id="br0">
      <inkml:brushProperty name="width" value="0.17143" units="cm"/>
      <inkml:brushProperty name="height" value="0.17143" units="cm"/>
    </inkml:brush>
  </inkml:definitions>
  <inkml:trace contextRef="#ctx0" brushRef="#br0">379 1 10098,'-14'0'1235,"0"0"1,7 0-1030,-7 0 0,0 0 1,-5 2-1,3 3-50,2 2 0,7 2 1,-7-2-166,-3 7 0,-1-2 0,-3 0 0,2-1-38,5 1 1,-5-5 0,8 7 0,-3 0-1,0-2 1,7 6 0,-7-4-1,0 5-32,2 2 0,-4 0 0,9 0 0,0 0-75,-3 0 1,8 0-1,-5 0-101,5 0 0,2 0 0,2 0 90,5 0 1,-2-2 0,9-3 0,2-4 40,3-3 0,-5 5 1,0-5-1,2 1-10,3-1 1,2 5 0,0-5 19,0 3 0,0 2 0,0 7 71,0 0 0,-10 0 1,-1 0 153,-1 0 1,-7-7 0,5 0 21,-4 2 1,-6-4 0,-1 2 45,-3 2 1,-10-7 0,3-2-51,-4-4 1,4-3 0,0 0-438,-3 0 0,6 0 1,-1-3-721,3-4 1,2 3 1027,7-10 0,0 0 0,0-7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1.482"/>
    </inkml:context>
    <inkml:brush xml:id="br0">
      <inkml:brushProperty name="width" value="0.08571" units="cm"/>
      <inkml:brushProperty name="height" value="0.08571" units="cm"/>
    </inkml:brush>
  </inkml:definitions>
  <inkml:trace contextRef="#ctx0" brushRef="#br0">126 0 7227,'-2'12'124,"-3"-3"1,-2 1 159,3 4 1,1 4-1,3 3-145,0 0 0,0 0 0,0 0 0,0 0-38,0 0 0,0 0 0,0 0 0,0 0 2,0 0 0,-7 0 0,0 0 1,3 3-45,1 4 0,3-5 1,0 7-1,0-2-78,0 0 0,-7 3 0,0-6 0,3 3 36,1-2 1,3 0-1,0-1 1,0 3 15,0-2 0,-7-3 1,0-2-1,3 0-39,1 0 0,3 0 0,0 0 0,0 0 3,0 0 1,0 0-1,0 0 1,-2-2-17,-5-5 1,5 5 0,-5-5 17,4 4 0,1 1 0,-3-3 0,-2-2-8,3 3 0,1-6 0,3 3 27,0 3 0,0-6 0,0 3-772,0 3 754,0-8 0,0 0 0,0-9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029"/>
    </inkml:context>
    <inkml:brush xml:id="br0">
      <inkml:brushProperty name="width" value="0.17143" units="cm"/>
      <inkml:brushProperty name="height" value="0.17143" units="cm"/>
    </inkml:brush>
  </inkml:definitions>
  <inkml:trace contextRef="#ctx0" brushRef="#br0">106 22 8118,'-21'-9'223,"7"6"273,0-4 1,7 5-196,-7 2 0,7 2 0,-5 5-256,3 7 1,2 5-1,7 2 1,0 0-239,0 0 59,0 9 285,0-6-288,0 6 117,0-9 0,9 7 0,5 0-27,5-2 1,-5-5 0,0-5 0,2-2 0,3 0-23,2-3 1,0-1 0,0-10 0,0 0 6,0 0 0,0-3 0,0-4 0,-3-7-73,-4-4 0,5-3 1,-7 0-1,2 0-191,0 0 1,-7-7 0,4 0-117,-1 2 1,4 3 441,-7 2 0,9 0 0,-4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375"/>
    </inkml:context>
    <inkml:brush xml:id="br0">
      <inkml:brushProperty name="width" value="0.17143" units="cm"/>
      <inkml:brushProperty name="height" value="0.17143" units="cm"/>
    </inkml:brush>
  </inkml:definitions>
  <inkml:trace contextRef="#ctx0" brushRef="#br0">22 124 6795,'-7'21'60,"0"0"1,0-7 0,7 0 620,0 2-338,0 3 0,0-10-78,0-9 1,9-9-1,3-12-53,-1 0 0,1 0 0,-7 0 0,2 0 108,-3 0 1,8-7-180,2 0 0,-2 2-923,2 12 0,0 7-1423,7 14 2205,0 5 0,0 9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870"/>
    </inkml:context>
    <inkml:brush xml:id="br0">
      <inkml:brushProperty name="width" value="0.17143" units="cm"/>
      <inkml:brushProperty name="height" value="0.17143" units="cm"/>
    </inkml:brush>
  </inkml:definitions>
  <inkml:trace contextRef="#ctx0" brushRef="#br0">127 169 8414,'21'-2'254,"0"-5"1,0 4 0,-3-6-204,-4 0 0,3 4 0,-8-9-50,3-2 1,-8 4 0,3-2 0,-2 0 168,2 2 0,-7-6-93,0 4 1,-9 4 0,-12 3 0,0 5 73,0 2 1,-3 0 0,-1 2 0,-3 5 111,2 7 0,5 12 0,5 4 0,2 1-117,-3-1 0,6 7 1,-1-4-1,3 2-78,4 0 0,3-9 0,4 4-525,5 0 1,12-6 0,9 1 0,0-8 456,2-10 0,3-5 0,9-2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9.773"/>
    </inkml:context>
    <inkml:brush xml:id="br0">
      <inkml:brushProperty name="width" value="0.17143" units="cm"/>
      <inkml:brushProperty name="height" value="0.17143" units="cm"/>
    </inkml:brush>
  </inkml:definitions>
  <inkml:trace contextRef="#ctx0" brushRef="#br0">232 1 8281,'-21'0'368,"9"2"145,5 5 1,-5-5-194,-2 5 1,3-4 0,-3-3-123,-3 0 0,6 0 1,-3 0-230,-3 0 0,6 0 1,-3 0 30,-3 0 0,-1 0 0,-3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7.512"/>
    </inkml:context>
    <inkml:brush xml:id="br0">
      <inkml:brushProperty name="width" value="0.17143" units="cm"/>
      <inkml:brushProperty name="height" value="0.17143" units="cm"/>
    </inkml:brush>
  </inkml:definitions>
  <inkml:trace contextRef="#ctx0" brushRef="#br0">22 64 8047,'0'-14'226,"0"0"1,0 7 548,0-7-153,0 9-413,0-4 1,0 11 0,0 5-57,0 7 0,0 5 0,0 2-136,0 0 1,0 0 0,0 2 0,0 3-42,0 2 1,0 7-1,0-5 1,0 1-135,0-1 1,0 7 0,0-2-1,-2 5-400,-5 2 1,4-2-1,-4-3 558,5-2 0,2 0 0,0 7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8.382"/>
    </inkml:context>
    <inkml:brush xml:id="br0">
      <inkml:brushProperty name="width" value="0.17143" units="cm"/>
      <inkml:brushProperty name="height" value="0.17143" units="cm"/>
    </inkml:brush>
  </inkml:definitions>
  <inkml:trace contextRef="#ctx0" brushRef="#br0">1 1 8737,'0'14'409,"0"0"-354,0 2 1,0 3-1,0 2 1,2 0-147,5 0 1,-4 7 0,4 0-1,-5-2 91,-2-3 0,0 7 0,0 3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9.332"/>
    </inkml:context>
    <inkml:brush xml:id="br0">
      <inkml:brushProperty name="width" value="0.17143" units="cm"/>
      <inkml:brushProperty name="height" value="0.17143" units="cm"/>
    </inkml:brush>
  </inkml:definitions>
  <inkml:trace contextRef="#ctx0" brushRef="#br0">22 22 8159,'0'14'0,"0"0"58,0 2 1,0 3 0,0 2-1,0 0 316,0 0 0,-7-7 0,0 0 0,2 2-404,3 3 0,2-5-844,0 0 720,0-9 1,9 2 0,3-14-1,2-7-27,0-5 0,0-2 1,7 0-1,0 0 84,0 0 1,0 0 0,0 0 0,0 0 69,0 0 0,-7 2 0,0 5 423,2 7 1,3 5-138,2 2 0,-7 2 1,-2 5-115,-3 7 1,-2 5 0,-7 2-91,0 0 0,0 0 0,0 0-217,0 0 0,0-7-323,0 0 300,0-9 0,2 4 0,3-11 1,4-5-19,3-7 0,2-5 1,7-2-1,0 0 14,0 0 0,0 9 1,-2 3-1,-3 2 418,-2 0 0,0 2-215,7 12 0,-7 5 1,-2 9-1,-3 0 193,-4 0 0,-3 0 1,-2 0-1,0 0-207,0 0 0,0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217"/>
    </inkml:context>
    <inkml:brush xml:id="br0">
      <inkml:brushProperty name="width" value="0.17143" units="cm"/>
      <inkml:brushProperty name="height" value="0.17143" units="cm"/>
    </inkml:brush>
  </inkml:definitions>
  <inkml:trace contextRef="#ctx0" brushRef="#br0">358 1 7570,'-12'0'732,"-6"0"1,13 0-617,-9 0 1,7 0 51,-7 0 0,2 2-12,-2 5 1,-4-2-44,4 9 1,-3 0 0,3 7 0,5 0 13,0 0 0,6 0 0,-4 2 1,5 3-66,2 2 0,0 0 0,0-7 0,0 2-47,0 5 1,0-4 0,0 4 0,0-5-172,0-2 1,9 0 0,3 0 0,2 0-243,0 0 1,-7 0 0,7 0 13,2 0 0,3 0 197,2 0 0,-9 0 176,-5 0 0,-7-7 226,-7 0 1,-5-9-1,-9 2-21,0-5 1,-2-2 0,-3 0 0,-2 0-161,2 0 1,3 0 0,2 0-1,0 0-82,0 0 1,7 0-1,0 0-1137,-2 0 1185,6-9 0,1-3 0,9-9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647"/>
    </inkml:context>
    <inkml:brush xml:id="br0">
      <inkml:brushProperty name="width" value="0.17143" units="cm"/>
      <inkml:brushProperty name="height" value="0.17143" units="cm"/>
    </inkml:brush>
  </inkml:definitions>
  <inkml:trace contextRef="#ctx0" brushRef="#br0">232 1 7740,'-21'0'27,"0"0"0,0 0 0,0 0 286,0 0 1,7 2 0,0 3 0,0 4-214,2 3 1,-4 2-1,6 7 1,1 0 7,0 0 1,0-2 0,4-3 0,-2-2-282,2 2 0,3-4 0,4 0-95,5-3 0,5-2 0,9-7 0,0 0-51,0 0 1,0-9 0,0-3 0,0-2 93,0 0 1,-3 0 0,-1-5-1,-3 3 248,2 2 965,-7 0-518,10 2 0,-17 5 0,5 14-226,-4 7 1,-3-2 0,0 2 0,2 2-121,5 3 0,-2-5 0,9-2-749,2-3 0,3 0 625,2-2 0,0-4 0,0 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978"/>
    </inkml:context>
    <inkml:brush xml:id="br0">
      <inkml:brushProperty name="width" value="0.17143" units="cm"/>
      <inkml:brushProperty name="height" value="0.17143" units="cm"/>
    </inkml:brush>
  </inkml:definitions>
  <inkml:trace contextRef="#ctx0" brushRef="#br0">232 1 7808,'-14'0'815,"0"0"-342,-3 0 0,6 0-261,-3 0 0,0 0 1,-7 0-104,0 0 1,0 9-1,2 5 11,5 5 0,-2 2 0,9 0 0,0 2-126,-3 5 0,8-4 1,-5 4-1,5-5-251,2-2 1,2 0 0,5-2 0,7-3-698,5-2 1,9-9 953,0 2 0,9 4 0,-4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2.609"/>
    </inkml:context>
    <inkml:brush xml:id="br0">
      <inkml:brushProperty name="width" value="0.08571" units="cm"/>
      <inkml:brushProperty name="height" value="0.08571" units="cm"/>
    </inkml:brush>
  </inkml:definitions>
  <inkml:trace contextRef="#ctx0" brushRef="#br0">420 63 7809,'0'-14'174,"0"0"0,0 7-41,0-7 52,0 10 0,-2-6 79,-5 10 1,5 3-73,-5 4 1,2 2-48,-2 5 1,2 5-123,-9-5 0,10-3 0,-6 1 0,3 0 8,0-1 0,-2-4 0,4 7 11,-2 3 0,-7 1 1,5 3 21,-3 0 0,5 0 0,-7-2 1,0-3-38,3-2 1,-1 0 0,5 7-30,-7 0 1,2 0-5,-2 0 1,7 0 30,-7 0 1,10-7 0,-6 0 30,1 3 1,7-6 0,-8 3 22,1 3 1,4 1 0,-6 3-46,1 0 0,-4-7 0,7 0-8,3 3 0,-6 1 0,1 1-11,-3-5 0,8 5 0,-3-5-32,4 4 0,-4-4-140,0 0-51,0-9 0,7 2 171,0-14 1,7 2-1,3-9 1,-1-2-70,0-3 1,8 1 105,-3 4 0,4-14 0,3 4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401"/>
    </inkml:context>
    <inkml:brush xml:id="br0">
      <inkml:brushProperty name="width" value="0.17143" units="cm"/>
      <inkml:brushProperty name="height" value="0.17143" units="cm"/>
    </inkml:brush>
  </inkml:definitions>
  <inkml:trace contextRef="#ctx0" brushRef="#br0">211 22 7946,'0'-12'1145,"0"3"-547,0 9-392,0 9 0,-7-4 0,-3 9-66,-1 2 0,6-4 1,-4 2-1,2 2-37,0 3 0,-3 2 1,6 0-1,-6 2-67,-1 5 0,4-2 0,-7 9 1,0 0-99,2-2 0,-4 6 0,6-4 0,1 3-160,0-3 1,-5 4-1,7-6 1,2 0-676,3-5 0,2 2 1,0-2 896,0-2 0,0-3 0,0-2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618"/>
    </inkml:context>
    <inkml:brush xml:id="br0">
      <inkml:brushProperty name="width" value="0.17143" units="cm"/>
      <inkml:brushProperty name="height" value="0.17143" units="cm"/>
    </inkml:brush>
  </inkml:definitions>
  <inkml:trace contextRef="#ctx0" brushRef="#br0">1 169 7476,'7'-14'269,"0"0"0,2 9 1,-2-4-17,7 0 0,5-1 0,2-4 1,0 5-198,0 0 0,0 4 0,0-7 0,0 3-151,0 4 0,-3 1 1,-1-1-1,-3-2-618,2 2 1,3 3 712,2 2 0,0-9 0,0-3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819"/>
    </inkml:context>
    <inkml:brush xml:id="br0">
      <inkml:brushProperty name="width" value="0.17143" units="cm"/>
      <inkml:brushProperty name="height" value="0.17143" units="cm"/>
    </inkml:brush>
  </inkml:definitions>
  <inkml:trace contextRef="#ctx0" brushRef="#br0">43 1 7942,'-19'9'298,"5"5"1,5-2-1,9 2 92,0 2 1,0 3 0,2 2 0,3 0-38,2 0 0,9 0 0,-2 0-399,5 0 1,2 0 0,0 0 0,0-2 45,0-5 0,0 4 0,0-6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266"/>
    </inkml:context>
    <inkml:brush xml:id="br0">
      <inkml:brushProperty name="width" value="0.17143" units="cm"/>
      <inkml:brushProperty name="height" value="0.17143" units="cm"/>
    </inkml:brush>
  </inkml:definitions>
  <inkml:trace contextRef="#ctx0" brushRef="#br0">1 1 9992,'0'21'492,"0"0"1,0 0 0,0 0-180,0 0 1,0-5-1,0 3-273,0 4 0,0 3 0,0-5 0,0 0-1587,0 0 1,0-7 1546,0 0 0,9 0 0,3 7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480"/>
    </inkml:context>
    <inkml:brush xml:id="br0">
      <inkml:brushProperty name="width" value="0.17143" units="cm"/>
      <inkml:brushProperty name="height" value="0.17143" units="cm"/>
    </inkml:brush>
  </inkml:definitions>
  <inkml:trace contextRef="#ctx0" brushRef="#br0">43 1 8982,'-14'7'1900,"0"0"-2679,9 9 779,-4-13 0,9 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3.616"/>
    </inkml:context>
    <inkml:brush xml:id="br0">
      <inkml:brushProperty name="width" value="0.17143" units="cm"/>
      <inkml:brushProperty name="height" value="0.17143" units="cm"/>
    </inkml:brush>
  </inkml:definitions>
  <inkml:trace contextRef="#ctx0" brushRef="#br0">85 1 8673,'-2'21'407,"-3"0"1,-2 0-291,2 0 0,-4 9 0,2 5 0,0 3-492,-2-3 0,4 4 0,-7-4 375,3 5 0,2 2 0,7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198"/>
    </inkml:context>
    <inkml:brush xml:id="br0">
      <inkml:brushProperty name="width" value="0.17143" units="cm"/>
      <inkml:brushProperty name="height" value="0.17143" units="cm"/>
    </inkml:brush>
  </inkml:definitions>
  <inkml:trace contextRef="#ctx0" brushRef="#br0">168 1 8162,'-12'0'2150,"3"0"-2049,9 0 0,-2 9 0,-3 5 1,-2 5-1,2 2-88,3 0 1,-5 7 0,-2 2 0,-1 3-9,1 4 1,-5 3 0,5 4 0,-1 3-151,1 2 1,-5 2 0,5-4 0,-1 2 99,1-3 0,2-1 0,7-6 45,0-4 0,0 5 0,0-7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483"/>
    </inkml:context>
    <inkml:brush xml:id="br0">
      <inkml:brushProperty name="width" value="0.17143" units="cm"/>
      <inkml:brushProperty name="height" value="0.17143" units="cm"/>
    </inkml:brush>
  </inkml:definitions>
  <inkml:trace contextRef="#ctx0" brushRef="#br0">147 1 8783,'0'21'451,"-2"0"1,-3 2 0,-2 3-202,2 2 0,1 16 0,-1-2 0,-2 2-16,2 1 0,-4 4 1,2 0-1,0-3-467,-2-1 0,6 4 0,-6 0 1,2-5-306,0-7 1,-2 3 0,4-7 0,-2-1 537,2-4 0,-6-4 0,-1-3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671"/>
    </inkml:context>
    <inkml:brush xml:id="br0">
      <inkml:brushProperty name="width" value="0.17143" units="cm"/>
      <inkml:brushProperty name="height" value="0.17143" units="cm"/>
    </inkml:brush>
  </inkml:definitions>
  <inkml:trace contextRef="#ctx0" brushRef="#br0">61 1 8092,'-21'0'-108,"7"0"0,2 2 1148,3 5 0,4-2-812,12 9 1,5-7 0,9 4 0,2-1-451,5-6 1,-2-1-1,9-3 1,0 0-455,-2 0 676,6 0 0,-6-10 0,9-1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254"/>
    </inkml:context>
    <inkml:brush xml:id="br0">
      <inkml:brushProperty name="width" value="0.17143" units="cm"/>
      <inkml:brushProperty name="height" value="0.17143" units="cm"/>
    </inkml:brush>
  </inkml:definitions>
  <inkml:trace contextRef="#ctx0" brushRef="#br0">189 124 8307,'9'-21'304,"-4"7"1,9 2-1,0 0-53,-2 1 0,4 4 0,-7-5-42,3 3 1,-7-1-273,2 3 1,-7 5-19,-7-5 1,2 12 0,-9 2 0,-2 0 52,-3 2 0,-9-4 1,0 6-1,2 1 82,3 0 1,2-1 0,0 6 0,0-3 124,0 2 1,7 3-1,2 2 1,3 0-76,4 0 1,3 0 0,2 0-1,0 0-148,0 0 1,9-3 0,5-1 0,7-3-14,7 2 0,3-7 0,6-2 0,-2-4-2335,2-3 2392,3 0 0,2-10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3.266"/>
    </inkml:context>
    <inkml:brush xml:id="br0">
      <inkml:brushProperty name="width" value="0.08571" units="cm"/>
      <inkml:brushProperty name="height" value="0.08571" units="cm"/>
    </inkml:brush>
  </inkml:definitions>
  <inkml:trace contextRef="#ctx0" brushRef="#br0">42 21 6680,'-14'-11'1896,"0"4"-1238,10 4-231,-6 3 1,10 3-352,0 4 0,3-3 0,1 10 0,3 3 81,-2 1 1,4 3 0,1 0-1,-1 0-24,0 0 1,1 0 0,-6 3-1,3 1 0,-2 3 1,4 0 0,-2-7 0,0 0-122,3 0 0,-6-2 0,8-3 1,0-2-183,-1 3 1,-4 1 0,7 3 69,3 0 0,-6 0 0,1 0 59,-3 0 1,8 0 0,-6 0 18,1 0 0,-3-7 1,-6 0 33,4 3 0,-5 1 1,7 1-1,-2-3 28,0-2 1,3 0-104,-3 7 0,-5 0 1,7-2-81,1-5 1,-8-2 0,7-8-460,1 3 0,-6 0 602,10-7 0,0-9 0,7-3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529"/>
    </inkml:context>
    <inkml:brush xml:id="br0">
      <inkml:brushProperty name="width" value="0.17143" units="cm"/>
      <inkml:brushProperty name="height" value="0.17143" units="cm"/>
    </inkml:brush>
  </inkml:definitions>
  <inkml:trace contextRef="#ctx0" brushRef="#br0">84 1 8092,'-7'14'0,"-2"0"0,-1 2 50,1 3 1,-5 2-1,7 0 1,0 0 359,-2 0 1,6 0-1,-4 0 1,5 0-81,2 0 0,0-7-706,0 0 321,0-10 0,7-11 0,2-14-13,3-2 0,-5 0 0,5 2 0,-1 0 19,1 0 1,-5 2-1,7 3 1,2 2 0,-4 9 1,2-2-271,2 5 1,-4 2 0,2 0 317,2 0 0,3 9 0,2 3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0.205"/>
    </inkml:context>
    <inkml:brush xml:id="br0">
      <inkml:brushProperty name="width" value="0.17143" units="cm"/>
      <inkml:brushProperty name="height" value="0.17143" units="cm"/>
    </inkml:brush>
  </inkml:definitions>
  <inkml:trace contextRef="#ctx0" brushRef="#br0">0 274 8027,'2'21'724,"5"0"0,-2-7-421,9 0 0,0-10-342,7 3 1,0-4-1,0-3 1,0 0 52,0 0 1,0 0 0,0 0 0,0-3 91,0-4 0,-2 3 0,-3-10 0,-2-3-159,2-1 0,3-3 0,2 0 0,-2 0-72,-5 0 0,4 0 0,-6-3 0,2-1-80,0-3 1,-7 0 0,5 7-250,-3 0 0,-2 7 224,-7 0 230,-9 9 0,-3-4 0,-9 9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1.267"/>
    </inkml:context>
    <inkml:brush xml:id="br0">
      <inkml:brushProperty name="width" value="0.17143" units="cm"/>
      <inkml:brushProperty name="height" value="0.17143" units="cm"/>
    </inkml:brush>
  </inkml:definitions>
  <inkml:trace contextRef="#ctx0" brushRef="#br0">147 379 7785,'-12'0'878,"5"0"-771,14 0 1,-2 0 0,9 0 0,0-3-7,-2-4 1,6 3 0,-4-8 0,5 3-54,2 4 1,0-4 0,0-1 0,0-1 30,0-6 0,0 6 0,-2-3 1,-3 0-176,-2 2 0,-2-7 1,4 8-1,-2-3 99,2 0 0,-6 0 1,-1-7-1,-2 0 78,0 0 0,0 0 1,-7 0 169,0 0 1,-2 7-90,-5 0 0,-5 9 0,-9-2 1,0 5-56,0 2 0,0 2 0,0 5 0,0 5-19,0-1 0,0 8 0,0-5 0,0 5-33,0 2 1,-7 9 0,0 3 0,2 2 0,3 0 1,2-3 0,0 6 0,0-3-40,0 2 0,2 0 0,5 1 1,5-6 77,0-1 1,6 4 0,-4-5 0,5 0-199,2 1 1,9-3 0,5-7 0,5-3-247,2-4 0,9-4 0,8-10 0,6 0 349,5 0 0,9 0 0,-4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2.713"/>
    </inkml:context>
    <inkml:brush xml:id="br0">
      <inkml:brushProperty name="width" value="0.17143" units="cm"/>
      <inkml:brushProperty name="height" value="0.17143" units="cm"/>
    </inkml:brush>
  </inkml:definitions>
  <inkml:trace contextRef="#ctx0" brushRef="#br0">105 85 8092,'-14'2'-10,"2"5"179,3 7 0,2-2 54,7 2 1,2-10 0,3 6-108,2-1 1,9-7 0,-2 5 215,5-4-199,2-3 0,2 0-129,5 0 1,-4-7 0,4-3 0,-3 1 0,1-3-230,2 1 0,0-1 0,-9-4 0,-3 4 98,-2 3 0,-9-8 0,4 6 88,0-1 0,-9-4 1,0 9 31,-11 2 0,-8 3 1,-2 2-1,-2 0 92,-5 0 1,4 2-1,-6 5 1,2 7 130,0 5 0,0 2 0,5 0 1,-3 2-96,-2 5 1,0-5-1,7 8 1,2-3-41,5 0 0,-2 7 1,9-7-1,2-3-42,3-1 1,2-3-1,2 0 1,5-3-499,7-4 0,12-4 0,4-10 459,3 0 0,11 0 0,10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067"/>
    </inkml:context>
    <inkml:brush xml:id="br0">
      <inkml:brushProperty name="width" value="0.17143" units="cm"/>
      <inkml:brushProperty name="height" value="0.17143" units="cm"/>
    </inkml:brush>
  </inkml:definitions>
  <inkml:trace contextRef="#ctx0" brushRef="#br0">21 1 8107,'-12'2'4,"5"5"0,5 7 0,2 5 0,0 2 211,0 0 1,0 7 0,2 2-1,3 3-338,2 4 1,9 3 0,-2-1 122,5-4 0,2 14 0,0-4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779"/>
    </inkml:context>
    <inkml:brush xml:id="br0">
      <inkml:brushProperty name="width" value="0.17143" units="cm"/>
      <inkml:brushProperty name="height" value="0.17143" units="cm"/>
    </inkml:brush>
  </inkml:definitions>
  <inkml:trace contextRef="#ctx0" brushRef="#br0">231 1 8107,'-14'0'27,"0"0"1,-2 0 307,-3 0 0,0 2 1,3 3-11,2 2 1,2 9-203,-2-2 0,5 5 0,9 2-449,0 0 0,0 0 1,0 0-111,0 0 0,9 0 221,5 0 1,5-3 0,0-1 0,-3-6 56,-2-1 1,-7 4-1,5-5 103,-3 3 0,5-5 456,-7 7 1,-9-3-333,-12 3 0,-5 3 0,-2-10 0,0-3 98,0-1 1,0-3 0,0 0 0,0 0-168,0 0 0,0-19 0,0-4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4.795"/>
    </inkml:context>
    <inkml:brush xml:id="br0">
      <inkml:brushProperty name="width" value="0.17143" units="cm"/>
      <inkml:brushProperty name="height" value="0.17143" units="cm"/>
    </inkml:brush>
  </inkml:definitions>
  <inkml:trace contextRef="#ctx0" brushRef="#br0">61 61 8107,'0'-14'595,"0"0"-216,0 9 0,0-2-280,0 14 1,0-2 0,0 9 0,-2 2-63,-5 3 0,4 2 0,-6 0 0,2 0 9,0 0 0,0 0 0,7 0 1,-2 0-801,-5 0 637,4-10 1,-4-1 0,14-10-29,7 0 0,-2-3 0,2-4 1,2-7 10,3-4 1,2-10 0,0 0 0,0 2 93,0 3 1,0 2 0,0 0 0,0 0 84,0 0 1,0 9 0,-2 3-1,-3 2 276,-2 0 1,-7 2-1,5 12-46,-3 7 0,-2 5 0,-7 2 1,0 0-144,0 0 1,0 0 0,0 0 0,-2-3-213,-5-4 1,4 5-1,-4-5-112,5 5 1,2-5-515,0 0 0,2-12 418,5-2 1,5-9 0,9-12 0,0 0 70,0 0 1,-7 2-1,0 3 1,2 2 199,3-3 0,2 8 430,0 2 0,-2 7-129,-5 7 0,-5 5 0,-9 9 14,0 0-298,9 0 0,-6 0 0,6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5.351"/>
    </inkml:context>
    <inkml:brush xml:id="br0">
      <inkml:brushProperty name="width" value="0.17143" units="cm"/>
      <inkml:brushProperty name="height" value="0.17143" units="cm"/>
    </inkml:brush>
  </inkml:definitions>
  <inkml:trace contextRef="#ctx0" brushRef="#br0">169 1 7784,'12'2'471,"-5"5"1,-5-2-1,-2 9 1,0 2-252,0 3 1,-2 2-1,-3 0-102,-2 0 0,0-7 0,7 0-296,0 2 1,2-7-5,5-2 1,5-4 0,9-3 0,0 0-41,0 0 1,0-3 0,0-1 0,-2-6 8,-5-1 1,4-1 0,-4-4 0,5 4 194,2 3 1,0-8 351,0 3 1,-2 3 149,-5-3 0,-3 9 211,-4-2 1,-7 5-494,0 2 1,-9 9 0,-10 5 0,1 5-94,-3 2 0,4 2 0,-13 3 0,0 4 5,-5 3 1,-3 2 0,1 7 0,2 2-125,-2 5 1,4-7 0,0 2 0,3-6-608,4-1 0,10-7 0,4-2 617,3-4 0,2-3 0,7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9.686"/>
    </inkml:context>
    <inkml:brush xml:id="br0">
      <inkml:brushProperty name="width" value="0.17143" units="cm"/>
      <inkml:brushProperty name="height" value="0.17143" units="cm"/>
      <inkml:brushProperty name="color" value="#E71224"/>
    </inkml:brush>
  </inkml:definitions>
  <inkml:trace contextRef="#ctx0" brushRef="#br0">43 148 8106,'-10'11'311,"8"8"1,-5-5-1,5 5-63,2 2 0,-7 0 1,0 2-57,2 5 1,3-5 0,2 8-204,0-1 0,0-7 0,0 8 1,0-3-17,0 0 0,0 0 0,0-7-587,0 0 368,0-10 1,0-4 176,0-14 0,0-4 0,0-10 0,2-3 18,5-4 0,-5 3 0,8-8 1,-3 0 44,0 1 1,0-1-1,-5-4 1,3 4 48,2 3 1,7-5-1,-7 7 1,0 2 29,2 3 1,-4 9 0,9 0 9,2-3 1,3 1 0,2 0 0,0 4 1,0 3 0,0-1 0,0 6-3,0-3 1,-7 0 0,0 7-1,2 0 0,0 2 0,-2 5 0,-7 7-50,-4 5 0,-1-1 1,3-1-1,2-3-31,-3 2 1,-1 3-27,-3 2 0,-3-3 0,-1-1 0,-6-6 4,-1-1 0,-3-1 1,-7-4-1,0 2 6,0-3 1,0 1 0,-3 0 0,-1 2 6,-3-3 1,0-1-1,7-3-248,0 0-1420,0 9 1676,9-7 0,3 8 0,9-10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146"/>
    </inkml:context>
    <inkml:brush xml:id="br0">
      <inkml:brushProperty name="width" value="0.17143" units="cm"/>
      <inkml:brushProperty name="height" value="0.17143" units="cm"/>
      <inkml:brushProperty name="color" value="#E71224"/>
    </inkml:brush>
  </inkml:definitions>
  <inkml:trace contextRef="#ctx0" brushRef="#br0">232 1 8138,'-21'0'506,"0"0"0,0 0 0,0 0-279,0 0 0,0 2 0,0 3 0,2 4-17,5 3 1,-5 2-1,8 7-167,-1 0 0,3 0 0,9 0-5,0 0 0,2-3-429,5-4 0,5-4 0,9-10 0,0 0-121,0 0 0,0-7 1,0-3-1,0-1-4,0-6 0,0 6 1,0-3 515,0-3 0,-10 6 0,-1-1-128,-1 3 681,-7 2 42,8 7 1,-8 0-490,5 0 1,-2 9-509,9 5 402,0 5 0,7 2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1.385"/>
    </inkml:context>
    <inkml:brush xml:id="br0">
      <inkml:brushProperty name="width" value="0.08571" units="cm"/>
      <inkml:brushProperty name="height" value="0.08571" units="cm"/>
    </inkml:brush>
  </inkml:definitions>
  <inkml:trace contextRef="#ctx0" brushRef="#br0">22 1093 7411,'-12'0'-148,"3"-3"785,9-4-189,0 5-308,0-7 0,0 6-6,0-4 1,2 3-94,5-10 1,-5 7 0,8-5 0,-3 0 33,0 1 0,2 4 0,-2-7 18,7-3 1,-2-1-1,2-3-6,2 0 1,-4 7-1,-1 0 1,1-3 2,0-1 0,-5-3 0,4 0 0,1 2-16,0 5 1,2-14-1,7 5-38,0-1 1,0-8 0,-3 15 0,-1 1-105,-3-3 0,0 1 0,7-3 1,0 0 41,0 0 1,-3 0 0,-1 2 0,-3 3 23,2 2 0,-4 2 0,2-4 1,0 2 10,-3-3 0,6-1 1,-8-3-1,3 2-2,4 5 0,-4-5 1,2 5-1,0-4-3,-3-3 1,8 0 0,-7 0 0,2 2-151,0 5 1,-7-5 51,7 5 0,-3 3 1,6-1-686,-3 3 0,0-1 259,7 3 0,0 3 0,0-10-391,0-3 911,0-1 0,0-3 0,0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528"/>
    </inkml:context>
    <inkml:brush xml:id="br0">
      <inkml:brushProperty name="width" value="0.17143" units="cm"/>
      <inkml:brushProperty name="height" value="0.17143" units="cm"/>
      <inkml:brushProperty name="color" value="#E71224"/>
    </inkml:brush>
  </inkml:definitions>
  <inkml:trace contextRef="#ctx0" brushRef="#br0">148 64 8098,'0'-21'251,"-3"2"395,-4 5 0,-4 5 0,-10 9-432,0 0 0,7 0 1,2 2-127,3 5 1,-5-2-63,7 9 0,0-7 1,7 7-313,0 2 1,0 3 0,2-1 29,5-4 1,-2 5-1,6-5 139,-1 5 0,4-5 1,-5-3-1,0 1 37,1 0 1,-3-5 110,-7 7 0,0 0-34,0 7 1,-3-7 0,-4-3-57,-7-1 1,-4 4-1,-3-7-338,0-3-38,9-1 1,3-6 434,9-4 0,9-4 0,3-10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883"/>
    </inkml:context>
    <inkml:brush xml:id="br0">
      <inkml:brushProperty name="width" value="0.17143" units="cm"/>
      <inkml:brushProperty name="height" value="0.17143" units="cm"/>
      <inkml:brushProperty name="color" value="#E71224"/>
    </inkml:brush>
  </inkml:definitions>
  <inkml:trace contextRef="#ctx0" brushRef="#br0">211 22 8068,'-12'-10'1943,"-7"8"-1691,5-5 1,-4 5 0,-3 4-146,0 5 1,7-5-1,0 8 1,0-1-90,2 5 0,0-2 1,8 2-223,-3 2 0,0-4 0,7 2-44,0 2 1,0-4 0,2-1 0,5 1 55,7 0 0,-2-5 0,2 7 0,2 0 78,3-3 1,-5 6 0,0-8 76,2 3 1,0 2-1,-2 7 307,-7 0 0,-4-7 0,-3 0-63,0 2 1,-10 3 0,-4-1-244,-4-4 1,-3 3-1,0-10 1,0-3 35,0-1 0,-10-3 0,-1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3.129"/>
    </inkml:context>
    <inkml:brush xml:id="br0">
      <inkml:brushProperty name="width" value="0.17143" units="cm"/>
      <inkml:brushProperty name="height" value="0.17143" units="cm"/>
    </inkml:brush>
  </inkml:definitions>
  <inkml:trace contextRef="#ctx0" brushRef="#br0">64 1 7929,'-21'0'691,"7"0"748,0 0-1439,9 0 0,-4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297"/>
    </inkml:context>
    <inkml:brush xml:id="br0">
      <inkml:brushProperty name="width" value="0.17143" units="cm"/>
      <inkml:brushProperty name="height" value="0.17143" units="cm"/>
    </inkml:brush>
  </inkml:definitions>
  <inkml:trace contextRef="#ctx0" brushRef="#br0">64 85 6746,'0'-21'1542,"0"0"-951,0 0-134,0 9-362,0 3 0,-7 18 1,0 5-1,2 5 0,3 2 1,-1 7 0,-1 2 0,-3 3-30,2 4 0,3 3 0,-1 4 0,-1 3-48,-3 2 1,0 0 0,7-5 0,0 3-143,0 2 1,0-3 0,0-8 0,0-6-410,0-1 0,0 4 0,0-7 533,0-3 0,9-11 0,3-4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670"/>
    </inkml:context>
    <inkml:brush xml:id="br0">
      <inkml:brushProperty name="width" value="0.17143" units="cm"/>
      <inkml:brushProperty name="height" value="0.17143" units="cm"/>
    </inkml:brush>
  </inkml:definitions>
  <inkml:trace contextRef="#ctx0" brushRef="#br0">22 17 7319,'-3'-12'549,"-1"7"0,-3 10-285,2 9 1,3 12 0,2 4 0,0 3-118,0 4 1,0 3 0,0 4 0,0 0-276,0-2 0,0 3 1,0-15-1,0 0 128,0 1 0,9 6 0,3-4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116"/>
    </inkml:context>
    <inkml:brush xml:id="br0">
      <inkml:brushProperty name="width" value="0.17143" units="cm"/>
      <inkml:brushProperty name="height" value="0.17143" units="cm"/>
    </inkml:brush>
  </inkml:definitions>
  <inkml:trace contextRef="#ctx0" brushRef="#br0">337 43 7067,'-21'-12'541,"7"0"1,0 8-238,-3-3 1,-1 0-1,-3 7 1,0 0-166,0 0 0,0 0 0,0 2 1,0 5-116,0 7 0,0 5 1,0 2-1,2 0 12,5 0 1,-2 2-1,9 3 1,2 4-10,3 3 1,2-8-1,0 3 1,0-4-179,0-3 1,9 0 0,7-3 0,8-1-253,4-3 0,9-10 1,-2 3 402,5-4 0,2-13 0,0-1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408"/>
    </inkml:context>
    <inkml:brush xml:id="br0">
      <inkml:brushProperty name="width" value="0.17143" units="cm"/>
      <inkml:brushProperty name="height" value="0.17143" units="cm"/>
    </inkml:brush>
  </inkml:definitions>
  <inkml:trace contextRef="#ctx0" brushRef="#br0">295 10 8245,'-19'-10'210,"3"13"1,4 13 133,3 10 0,-8 18 0,3 3 1,-4 9-118,-3 9 1,2 5-1,0 0 1,3 5-69,0-1 1,-8-1-1,10-8 1,-2 0-354,2-2 0,-2 3 1,9-15-1,2 0-381,3 1 575,2-3 0,9-17 0,3-1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0.841"/>
    </inkml:context>
    <inkml:brush xml:id="br0">
      <inkml:brushProperty name="width" value="0.17143" units="cm"/>
      <inkml:brushProperty name="height" value="0.17143" units="cm"/>
    </inkml:brush>
  </inkml:definitions>
  <inkml:trace contextRef="#ctx0" brushRef="#br0">147 1 8251,'0'21'118,"0"0"0,0 0-87,0 0 0,-7 0 0,-2 0 0,-1 2-54,1 5 1,-5-5-1,5 8 1,-1-3 19,1 0 1,-5 7 0,7-5 0,0 0-1,-2 1 1,7-1 0,-5-4 0,2 2-6,-2-3 1,5 6 0,-5-3 0,4-3 3,3-1 0,0 4 0,0 0-2,0-3 1,0-1-1,0-3 3,0 0 1,7 0-1,3-3-56,1-4 1,-4-2 0,7-7-108,2 2 1,3 2 0,2-4-655,0 2 820,0 0 0,0-7 0,0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156"/>
    </inkml:context>
    <inkml:brush xml:id="br0">
      <inkml:brushProperty name="width" value="0.17143" units="cm"/>
      <inkml:brushProperty name="height" value="0.17143" units="cm"/>
    </inkml:brush>
  </inkml:definitions>
  <inkml:trace contextRef="#ctx0" brushRef="#br0">21 1 7917,'-2'21'0,"-3"0"-219,-2 0 1,0 0-1,7 0 1,0 0 0,0 0 218,0-10 0,9 8 0,3-7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357"/>
    </inkml:context>
    <inkml:brush xml:id="br0">
      <inkml:brushProperty name="width" value="0.17143" units="cm"/>
      <inkml:brushProperty name="height" value="0.17143" units="cm"/>
    </inkml:brush>
  </inkml:definitions>
  <inkml:trace contextRef="#ctx0" brushRef="#br0">0 1 8894,'21'0'0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2.942"/>
    </inkml:context>
    <inkml:brush xml:id="br0">
      <inkml:brushProperty name="width" value="0.08571" units="cm"/>
      <inkml:brushProperty name="height" value="0.08571" units="cm"/>
    </inkml:brush>
  </inkml:definitions>
  <inkml:trace contextRef="#ctx0" brushRef="#br0">22 1 7199,'-10'11'-284,"8"1"469,-5-5 1,5 5-119,2 9 1,0 0 0,0 0 4,0 0 0,0-7 0,0 0-9,0 2 1,0 3-1,0 2-65,0 0 1,0 0 0,0 0 0,0 0 35,0 0 1,0-7 0,0 0-14,0 2 0,0 3 0,0 2 1,0 0-1,0 0-9,0 0 0,0 0 0,0 0 0,0 0-21,0 0 0,0 0 0,0 2-40,0 5 0,0-5 0,0 5 1,0-4-104,0-3 1,0-7 0,2-3-462,5-1 613,-5-3 0,17-7 0,-7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072"/>
    </inkml:context>
    <inkml:brush xml:id="br0">
      <inkml:brushProperty name="width" value="0.17143" units="cm"/>
      <inkml:brushProperty name="height" value="0.17143" units="cm"/>
    </inkml:brush>
  </inkml:definitions>
  <inkml:trace contextRef="#ctx0" brushRef="#br0">84 1 7961,'-7'14'0,"0"0"151,2 2 0,3 5 0,2 5 0,-2 4 208,-5 3 1,4-5 0,-4 7-377,5 2 1,2 3-1,0 2 1,0 0-55,0 0 0,-2 0 0,-3 0 0,-2-3-19,2-4 0,3 5 0,2-7 0,0 2-1216,0 0 1306,0-10 0,-9 6 0,-3-10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289"/>
    </inkml:context>
    <inkml:brush xml:id="br0">
      <inkml:brushProperty name="width" value="0.17143" units="cm"/>
      <inkml:brushProperty name="height" value="0.17143" units="cm"/>
    </inkml:brush>
  </inkml:definitions>
  <inkml:trace contextRef="#ctx0" brushRef="#br0">0 106 7021,'14'-19'0,"0"3"-206,2 2 0,3 0 0,2-5 192,0 5 1,-7 5 0,0 9-289,2 0 302,-6 0 0,-1 0 0,-9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572"/>
    </inkml:context>
    <inkml:brush xml:id="br0">
      <inkml:brushProperty name="width" value="0.17143" units="cm"/>
      <inkml:brushProperty name="height" value="0.17143" units="cm"/>
    </inkml:brush>
  </inkml:definitions>
  <inkml:trace contextRef="#ctx0" brushRef="#br0">0 1 7784,'12'9'498,"4"-4"1,-7 6-139,3-1 1,-7 6 0,4-2-197,0 5 0,-4 6 0,7-1 0,-3-6-259,-4 1 1,4 0 0,0-1-1,3-1-1177,4-3 1272,3-10 0,2 15 0,0-7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3.018"/>
    </inkml:context>
    <inkml:brush xml:id="br0">
      <inkml:brushProperty name="width" value="0.17143" units="cm"/>
      <inkml:brushProperty name="height" value="0.17143" units="cm"/>
    </inkml:brush>
  </inkml:definitions>
  <inkml:trace contextRef="#ctx0" brushRef="#br0">105 211 6873,'21'-19'-725,"-2"3"807,-5 2 0,4 7 0,-4-7 14,5-3 1,-5 6 0,-2-3 83,-3-3 1,-2-1 34,-7-3 1,-2 7 0,-5 2-102,-7 3 0,-5 2 0,-2 7 0,0 2 208,0 5 0,0-2 0,0 9 0,0 2-50,0 3 0,7 4 1,2 3-1,3 2-110,4-3 0,-4 6 0,2-3 0,2-3-143,3-1 1,4 4 0,5 0-1,7-3-247,5-1 1,2-10 0,2-3 227,5-1 0,5 6 0,9-4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4.193"/>
    </inkml:context>
    <inkml:brush xml:id="br0">
      <inkml:brushProperty name="width" value="0.17143" units="cm"/>
      <inkml:brushProperty name="height" value="0.17143" units="cm"/>
    </inkml:brush>
  </inkml:definitions>
  <inkml:trace contextRef="#ctx0" brushRef="#br0">295 22 7978,'-14'-7'267,"0"0"0,7 0-89,-7 7 0,7 0-69,-7 0 0,7 0 0,-7 0 94,-2 0 0,4 0 0,-2 0-46,-2 0 0,-3 2 0,-2 3-16,0 2 1,0 9-1,2-2 1,3 2-88,2-2 1,9 5 0,-2-5 0,5 5-106,2 2 0,0 0 0,2-3-116,5-4 1,7 3-1,12-10-107,2-3 1,0-1 0,-7-3 0,0-3-62,0-4 0,0-2 1,-2-7-1,-3 4 141,-2 3 1,-2-8 0,4 3-85,-2-4 1,-9 4-174,2 0 1357,-5 9-701,-2-4 0,0 11 0,0 5 0,0 7-94,0 5 1,0-5 0,0 0 0,0 2-198,0 3 1,0-5 85,0 0 0,9 0 0,3 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5.244"/>
    </inkml:context>
    <inkml:brush xml:id="br0">
      <inkml:brushProperty name="width" value="0.17143" units="cm"/>
      <inkml:brushProperty name="height" value="0.17143" units="cm"/>
    </inkml:brush>
  </inkml:definitions>
  <inkml:trace contextRef="#ctx0" brushRef="#br0">1 1 8191,'0'21'0,"0"2"395,0 5 0,0-5 1,2 5-290,5-4 1,-4-3-107,4 0 0,14 0 0,2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186"/>
    </inkml:context>
    <inkml:brush xml:id="br0">
      <inkml:brushProperty name="width" value="0.17143" units="cm"/>
      <inkml:brushProperty name="height" value="0.17143" units="cm"/>
    </inkml:brush>
  </inkml:definitions>
  <inkml:trace contextRef="#ctx0" brushRef="#br0">190 127 8084,'0'-14'-1167,"0"0"172,0-2 1223,0 6 227,0-8-224,0 15-130,0-15-9,0 15 1,0-8 264,0 4 79,0 4 40,0-6-97,0 9-217,-9 0 1,6 2-93,-4 5 0,5 5 1,2 9-1,-2 0-5,-5 0 0,4 0 1,-6 2-1,2 3-18,0 2 0,-7 9 0,5-2 0,-3 5-25,-4 2 1,4-2-1,0-3 1,1-2-48,-1 2 1,0-4-1,-2 0 1,7-3-223,5-4 0,2 4 0,0-2-675,0-3 0,0-1 922,0-3 0,9-10 0,3-1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565"/>
    </inkml:context>
    <inkml:brush xml:id="br0">
      <inkml:brushProperty name="width" value="0.17143" units="cm"/>
      <inkml:brushProperty name="height" value="0.17143" units="cm"/>
    </inkml:brush>
  </inkml:definitions>
  <inkml:trace contextRef="#ctx0" brushRef="#br0">148 1 8315,'0'21'73,"0"0"1,-7 7 0,-2 0 0,-1 0-97,1 2 0,-5 1 1,7 6-1,0-2-50,-2 2 1,6-4 0,-6 2 0,2 2-17,0 3 1,-7-5 88,7 0 0,-9 0 0,4 7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0.110"/>
    </inkml:context>
    <inkml:brush xml:id="br0">
      <inkml:brushProperty name="width" value="0.17143" units="cm"/>
      <inkml:brushProperty name="height" value="0.17143" units="cm"/>
    </inkml:brush>
  </inkml:definitions>
  <inkml:trace contextRef="#ctx0" brushRef="#br0">295 1 7708,'-9'14'147,"-5"0"0,2-7 0,-2 7 0,-2 2-133,-3 3 1,5 2-1,0 0 1,-2 0-45,-3 0 1,0 7 0,3 2 0,2 3 28,-2 4 1,4-4 0,0 2 0,1 2 21,-1 3 0,7-5 0,-2 0 1,3 2 66,-3 3 0,4-1 0,-4-1 0,5-3 9,2 2 0,7 3 0,2 2 1,3 0-69,4 0 1,-4-7 0,2-3 0,2-1-59,3-6 0,9 6 0,0-6 0,-2-4-80,-3-4 0,5-3 1,0 4-1,0-1 109,2-3 0,3-10 0,9 6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141"/>
    </inkml:context>
    <inkml:brush xml:id="br0">
      <inkml:brushProperty name="width" value="0.17143" units="cm"/>
      <inkml:brushProperty name="height" value="0.17143" units="cm"/>
    </inkml:brush>
  </inkml:definitions>
  <inkml:trace contextRef="#ctx0" brushRef="#br0">133 1 7967,'-11'2'434,"2"3"1,2 6 0,3 4-154,2 2 1,2-6 0,0 0-391,0 1 0,-5 5 1,-1 3-1,3 2 67,1-1 0,-4 4 0,1 3 1,1 3 42,2 2 0,-3 1 0,-1-1 0,2 0-82,3 0 0,-5-2 1,1-1-1,1-3-76,2 3 1,2-4-1,-2-1 1,-2-1 8,-1-4 1,-1-7 0,6-2 87,0 2 0,-1-5 13,-5-3 179,4-3 1,-5-9 0,9-4 24,3-4 0,-3 4 1,4 0-1,-5-2-42,-1-2 1,6-1 0,1-1 0,1 0-23,-1 1 0,4-1 0,-4 1 0,3-1-20,3 1 0,1-1 0,1 1 0,-2-1 31,-2 0 0,0 6 1,6 0-90,-1-2 1,-5 6 53,0 2 1,0 3 0,4 4-197,-4 3 0,2 4 1,-6 6-1,1-2-47,-1-2 0,0 0 0,-3 6 1,2-1 89,-3 1 1,1-1-1,0 1 1,1-1-10,-1 1 1,-2-1 0,-2 1 77,0 0 0,-2-1 1,-4 1-1,-5-3 130,-4-2 0,-1 0 0,-1-4 0,1 1 28,-1 4 0,-1-4 1,-2 0-1,-3 0-59,3 1 1,2-7-1,1 5 1,1-3-13,-1 1 1,6-1-1,0-5-350,-2 0 1,6-7-1,1-4 1,4-4 277,2-1 0,8-1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4.204"/>
    </inkml:context>
    <inkml:brush xml:id="br0">
      <inkml:brushProperty name="width" value="0.08571" units="cm"/>
      <inkml:brushProperty name="height" value="0.08571" units="cm"/>
    </inkml:brush>
  </inkml:definitions>
  <inkml:trace contextRef="#ctx0" brushRef="#br0">1 1681 7880,'0'-21'-336,"2"7"676,5 0-110,-5 0 1,15-7-1,-8 0 86,3 0 1,-5 7 0,7 0-239,2-3 0,-4 6 0,-1-3 0,1 0-39,0 2 1,-5-7 0,7 8 0,0-3 10,-3 0 1,8 0-208,-5-7 0,5 0 0,2 0 145,0 0 1,-7 7 0,-3 0 0,1 0 5,0 2 1,-5-7-1,7 5 36,2-4 0,0-3 0,1 0 4,-3 0 1,0 0-21,7 0 0,0 0-9,0 0 0,-7 2 0,-3 3 0,1 4-30,0 3 1,-5-5 0,4 4 27,-1-1 0,-1 4 3,-2-7 1,-2 2 0,9-4-1,2 2 1,-7 7 0,1-7 5,-1-3 0,-4 6-11,9-3 0,-7 2 0,4-4-46,-1 2 1,-1 9 0,-4-4 36,2-1 1,2 8 3,-2-5 1,-5 2 0,8 1 8,-1-3 1,-4-10-2,9 3 0,-10 3-2,3-3 1,3 0 0,-1-5 6,3 5 1,-8 2-1,6 8 1,-3-6-1,0-1 1,2 4-7,-2-7 1,-2 7 0,6-7 7,-1-3 0,-1 8 1,-4 0 43,2-1 1,0 6-1,-5-8-33,5 3 0,-5-8-32,5 3 0,3 3 0,-1-1 9,3 3 1,-8-8 46,3 3 1,-2 5 62,2 2 0,-5-5-71,5-2 1,3 3-54,-3-3 1,0 7 0,-5-7-30,5-3 0,-5 6-6,5-3 0,3 7 34,-3-7 0,2 2 7,-2-2-41,-5-5 1,8 15 0,-8-8-167,5 3 0,-5-1 63,5 3 0,3 3 62,-3-10 31,0 9-25,2-14 0,-7 15 0,5-10-107,-4-3 0,-1 8 0,3 0 0,2-1-812,-3-4 1004,8 5 0,-10-10 0,8 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612"/>
    </inkml:context>
    <inkml:brush xml:id="br0">
      <inkml:brushProperty name="width" value="0.17143" units="cm"/>
      <inkml:brushProperty name="height" value="0.17143" units="cm"/>
    </inkml:brush>
  </inkml:definitions>
  <inkml:trace contextRef="#ctx0" brushRef="#br0">50 216 7970,'0'-9'146,"8"-4"0,1 6 15,0-3 0,6 7 0,-4-5 0,3 3-45,3-1 1,0-5 0,-1 4 0,1 0-61,-1-1 0,-1 1 0,-2 3 0,-2-1-74,2 1 0,-4-3 1,0-1 83,-1-1 1,-1 5-1,-3-3-15,1 0 1,-1-1 0,-10-3 0,-3 4-42,0 0 1,-6 3 0,4-5-1,-5 1 26,-6 5 0,3 1 0,-5 2 0,2 0 53,0 0 1,0 7 0,5 4 0,1 4-69,-1 1 0,1 8 0,1 2 0,4 2-79,5-1 1,5-1 0,1 4 0,0-5-238,0-1 1,9-2 0,5-5 0,9-2-1262,2-4 1556,3-4 0,5 0 0,0 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079"/>
    </inkml:context>
    <inkml:brush xml:id="br0">
      <inkml:brushProperty name="width" value="0.17143" units="cm"/>
      <inkml:brushProperty name="height" value="0.17143" units="cm"/>
    </inkml:brush>
  </inkml:definitions>
  <inkml:trace contextRef="#ctx0" brushRef="#br0">33 183 8883,'17'0'207,"-2"-2"1,-2-2 0,-2-1-145,2 1 1,1-3 0,1 0 0,-2-1 48,-2 1 1,0-6-1,4 2-150,-4-4 0,2-1 1,-8-1 47,-1 0 1,-2 6 0,-2 0 28,0-1 0,-8 4 0,-3 3 0,-3 3 3,-3 2 0,-5 5 0,0 3 0,2 1 82,1 4 1,3 7 0,-1 4-1,0 0-71,1 0 0,7 3 0,3-3 1,4 0-111,2 0 0,0 4 1,0-6-1,2-2-236,4-1 1,3-3 0,9-1 0,3-4-563,1-6 855,7-3 0,-3 6 0,7 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367"/>
    </inkml:context>
    <inkml:brush xml:id="br0">
      <inkml:brushProperty name="width" value="0.17143" units="cm"/>
      <inkml:brushProperty name="height" value="0.17143" units="cm"/>
    </inkml:brush>
  </inkml:definitions>
  <inkml:trace contextRef="#ctx0" brushRef="#br0">117 0 7906,'-17'8'14,"1"3"1,1 5-1,2 4 1,2 4 86,-2 2 1,4-4-1,0 4 1,1-2-17,5-4 1,1-1 45,2-3 0,2-1 1,3-4-77,6-6 0,4-10 0,1-6 13,1-4 1,-6 0-1,0 1 1,2 1 30,2 0 1,-4-6 0,0 10-74,2 0 0,-4 0 0,2 5 0,2-1 115,2 1 0,1 2-141,1 2 0,-1 0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179"/>
    </inkml:context>
    <inkml:brush xml:id="br0">
      <inkml:brushProperty name="width" value="0.17143" units="cm"/>
      <inkml:brushProperty name="height" value="0.17143" units="cm"/>
    </inkml:brush>
  </inkml:definitions>
  <inkml:trace contextRef="#ctx0" brushRef="#br0">315 17 7803,'-7'-9'189,"3"2"398,-7 7 1,5 0 0,-5 0-433,-2 0 0,-1 0 1,-3 2-1,1 1-90,-1 3 0,0 7 0,1-4 1,-1 2 64,1 0 1,-1 0 0,1 8 0,-1 1-151,0 2 0,1 6 0,1-5 0,2 3 56,2 4 0,8-5 1,-3 1-1,4-2-34,2-4 1,0-1 0,0-3 0,2-1-61,4-4 1,3 2 0,9-7 0,4-3 96,6-1 1,3-7-40,2-1 0,0-7 0,1 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417"/>
    </inkml:context>
    <inkml:brush xml:id="br0">
      <inkml:brushProperty name="width" value="0.17143" units="cm"/>
      <inkml:brushProperty name="height" value="0.17143" units="cm"/>
    </inkml:brush>
  </inkml:definitions>
  <inkml:trace contextRef="#ctx0" brushRef="#br0">164 0 7970,'-16'2'839,"-1"4"-532,0 5 0,1-2 0,1 2 0,2 2-112,2 1 0,2 3 0,-4 0 1,4 1 9,2 4 1,-1-4 0,5 5 0,-3-5-311,2-1 0,4-1 1,4 1-1,3-3-130,3-3 0,1 2 0,5-7 0,1-2-11,-1-3 1,3-1-1,1-1 1,2-3 52,-2-2 1,-1-7 0,-1 2 0,2-5 137,2-6 0,-1 3 0,-8-3 1,-4 4 290,-2 1 0,-1 1 0,-6-1-150,0 1 1,-2-1 0,-4 0-692,-5 1 0,4 5 1,0 2 604,-1 1 0,-1-5 0,-8 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770"/>
    </inkml:context>
    <inkml:brush xml:id="br0">
      <inkml:brushProperty name="width" value="0.17143" units="cm"/>
      <inkml:brushProperty name="height" value="0.17143" units="cm"/>
    </inkml:brush>
  </inkml:definitions>
  <inkml:trace contextRef="#ctx0" brushRef="#br0">116 1 7815,'-16'0'368,"-1"0"0,0 0-181,1 0 0,5 7 0,2 4 0,1 6-79,5 5 0,-5-4 0,3 6 0,1-2-150,2 0 0,2 1 1,0-7-1,0 1-77,0-1 0,8 1 0,3-2 85,3-4 1,3-4 0,-1-7 0,1 0-162,0 0 0,5-6 1,0-1-1,-2-2 170,-2-4 0,4-2 0,1-1 0,-5-1 97,-5 1 1,2-1 0,-6 0-86,0 1 0,6 1 1,-6 2 61,0 2-49,-2 8 0,-7-5 0,0 8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248"/>
    </inkml:context>
    <inkml:brush xml:id="br0">
      <inkml:brushProperty name="width" value="0.17143" units="cm"/>
      <inkml:brushProperty name="height" value="0.17143" units="cm"/>
    </inkml:brush>
  </inkml:definitions>
  <inkml:trace contextRef="#ctx0" brushRef="#br0">117 83 7838,'-6'17'-20,"1"-1"1,-6 1 0,4-1 0,-1 3 305,1 3 0,-1 2 0,5 5 1,-5-3-115,-1-2 0,4 3 1,-5-3-1,3 0-188,3 0 0,3 4 0,-1-6 0,-2-2-403,-1-1 0,-1-3 97,6 1 0,2-8 324,3-4 0,-1-5 0,5-5 112,-1-6 0,-1-9 0,-3-4 1,3 0 114,2 0 0,0-6 1,4 1-1,-2-6-222,2-4 0,-4-5 1,4 5-1,4 3-60,3 1 1,8 2 0,-4 1 0,0 5 92,0 5 0,-1 11 0,-2 5 0,1 4-35,-2 2 1,-7 0 0,-2 2 0,0 4 60,-2 5 0,-1 3 0,-8 3 51,0-1 1,0 6 0,-2 1-55,-4-3 1,-1-2 0,-6-1 0,2-1-35,-2 1 1,-2-2 0,-1-2 0,-1-4-218,1-2 0,5 4 0,0-5-1801,-2-3 1989,5-1 0,1-9 0,7-2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610"/>
    </inkml:context>
    <inkml:brush xml:id="br0">
      <inkml:brushProperty name="width" value="0.17143" units="cm"/>
      <inkml:brushProperty name="height" value="0.17143" units="cm"/>
    </inkml:brush>
  </inkml:definitions>
  <inkml:trace contextRef="#ctx0" brushRef="#br0">232 50 7821,'0'-11'434,"0"0"10,0-2 1,-7 5-155,-4 3 0,-4 3 0,-2 4 0,1 3-91,-1 6 1,-1 4 0,-2 4 0,-2 3-139,1 5 0,5 5 1,3 1-1,4-2-108,1-3 0,-3-3 1,6-4-1,1 1-8,2-2 1,10-7-1,3-4 1,3-2-214,3-3 1,-1-2-1,3-4 1,1-2-9,2-1 1,6-8 0,-4 2 0,0-6 296,0-5 1,-2 4-1,-6-4 1,1 3 158,-1 3 0,-6-6 1,-5 0-1,-3 1-100,-2 3 0,0 1 0,0 1-215,0-1 0,-2 3 135,-3 3 0,3 3 0,-6 8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957"/>
    </inkml:context>
    <inkml:brush xml:id="br0">
      <inkml:brushProperty name="width" value="0.17143" units="cm"/>
      <inkml:brushProperty name="height" value="0.17143" units="cm"/>
    </inkml:brush>
  </inkml:definitions>
  <inkml:trace contextRef="#ctx0" brushRef="#br0">98 8 7741,'0'-7'519,"0"7"1,-5 7 0,-3 12 0,1 1-333,0 2 1,-6 0 0,3-6 0,-1 1-172,0 0 0,8-1 0,-3 1 0,2-1-99,-1 1 1,3-6-168,-3 0 1,10-7-1,6-1 78,4-6 1,1-5 0,3-5 0,1 2 15,2-2 0,0-1 0,-3-3 1,1 1 254,2-1 0,2 6 0,-4 2 148,2 1 1,0 3 0,-7 7 0,-4 3-93,-5 6 1,-5 4 0,-1 2 0,0 1 5,0 4 1,0-3-1,0 3-161,0-4 0,-7-1 0,-2-1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9.164"/>
    </inkml:context>
    <inkml:brush xml:id="br0">
      <inkml:brushProperty name="width" value="0.17143" units="cm"/>
      <inkml:brushProperty name="height" value="0.17143" units="cm"/>
    </inkml:brush>
  </inkml:definitions>
  <inkml:trace contextRef="#ctx0" brushRef="#br0">34 0 7805,'-11'6'1447,"0"-1"0,7 3-1326,-1-3-121,3-3 0,9 13 0,2-6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140"/>
    </inkml:context>
    <inkml:brush xml:id="br0">
      <inkml:brushProperty name="width" value="0.08571" units="cm"/>
      <inkml:brushProperty name="height" value="0.08571" units="cm"/>
    </inkml:brush>
  </inkml:definitions>
  <inkml:trace contextRef="#ctx0" brushRef="#br0">1 547 6793,'0'-12'267,"0"0"1,2 8-182,5-3 0,-2-7 0,6 4 65,-1-1 1,6 4-67,-2-7 1,2 0 0,-2-7 0,-4 2 4,-1 5 0,0-5 0,8 5 0,-6-4-33,-1-3 0,4 0 0,-5 2 0,0 3 58,1 2-108,6 0 0,-7-7 1,8 2 45,-3 5 1,-7-2-1,7 6-39,2-1 1,-7 4-1,1-5-5,-1 3 1,-4-5 0,6 4-9,-1-1 8,6-3 0,-11-5-26,9 5-54,-10 5-277,15 9 110,-17 0-465,17 0 0,-14 0-272,9 0 975,-10 0 0,6-10 0,-10-1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6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2"/>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4"/>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5"/>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7"/>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8"/>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6.311"/>
    </inkml:context>
    <inkml:brush xml:id="br0">
      <inkml:brushProperty name="width" value="0.17143" units="cm"/>
      <inkml:brushProperty name="height" value="0.17143" units="cm"/>
      <inkml:brushProperty name="color" value="#E71224"/>
    </inkml:brush>
  </inkml:definitions>
  <inkml:trace contextRef="#ctx0" brushRef="#br0">632 0 7198,'-11'0'704,"1"0"0,8 0-420,-5 0 1,2 0 31,-9 0-140,10 0 0,-8 0 21,5 0 1,2 0-164,-9 0 0,7 0 25,-7 0 0,7 0-10,-7 0 0,7 0 0,-7 0 0,-2 0-8,-3 0 1,5 0-1,0 0 1,-2 0-40,-3 0 1,-2 0 0,0 0 17,0 0 0,0 0 1,0 0-1,0 0-65,0 0 0,-2 0 33,-5 0 1,5 0-1,-5 0 1,4 0 0,3 0 0,0 0-407,0 0-722,0 0 1140,0 0 0,19 0 0,4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7.095"/>
    </inkml:context>
    <inkml:brush xml:id="br0">
      <inkml:brushProperty name="width" value="0.17143" units="cm"/>
      <inkml:brushProperty name="height" value="0.17143" units="cm"/>
      <inkml:brushProperty name="color" value="#E71224"/>
    </inkml:brush>
  </inkml:definitions>
  <inkml:trace contextRef="#ctx0" brushRef="#br0">672 105 7605,'0'-11'942,"-2"1"-451,-5 10-284,5 0 1,-10 0-80,5 0 0,2 0 1,-9 0-6,-2 0 1,4 0 0,-2 0-87,-2 0 1,-3-7-1,-2 0 1,0 3-19,0 1 1,0 3 0,0 0-1,0 0 7,0 0 0,0 0 0,0 0 0,0 0-43,0 0 1,0 0 0,0 0 25,0 0 0,0 0 0,0 0 57,0 0 1,0 0-32,0 0 1,0 0 0,0 0-73,0 0 0,0-7-162,0 0 0,7 0 0,3 5-1606,1-5 1805,3 5 0,17-17 0,1 7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8.327"/>
    </inkml:context>
    <inkml:brush xml:id="br0">
      <inkml:brushProperty name="width" value="0.17143" units="cm"/>
      <inkml:brushProperty name="height" value="0.17143" units="cm"/>
      <inkml:brushProperty name="color" value="#E71224"/>
    </inkml:brush>
  </inkml:definitions>
  <inkml:trace contextRef="#ctx0" brushRef="#br0">460 0 7942,'12'0'2105,"-3"0"-1708,-9 0 0,-9 0-277,-5 0 0,2 0 0,1 3 1,-1 1 29,0 3 1,5 3 0,-7-3 3,-2 7 1,4-3 0,-2 3-64,-2 3 1,0 1 0,-1 1 0,3-3-40,-2-2 0,0 0 0,-1 5 1,3-3-57,-2-2 0,-3 0 1,-2 5-33,0-5 0,7 2 0,3-6 0,-1-1 28,0 0 1,5 1 0,-7-6 96,-2 3 1,7 3-1,-1-6-22,1 3 0,7 3 0,-8-6-24,1 3 1,7 3-21,-5-3 0,7 2 1,4 7-1,6-4-25,1-3 1,1 8 0,4-6-1,-2 3-23,3 0 0,-6-7 0,3 5 9,3-3 1,-6 5 0,1-4 27,-3 1 0,5-4 0,-7 7 27,-2 3 0,4-6 0,1 1-13,1-3 0,-4 5 0,5-4 0,0-1-8,-1 0 0,-4 5 1,7-4-1,0 1-22,-2 6 1,7-6-1,-5 3-74,4 3 0,-6-6 0,-3 1-3,1-3 1,-8 1 0,7-6-96,1 3 1,-6 3 90,10-3 1,-7-5-1,5 7-9,-3 1 1,1-8 385,-3 5-239,-5-5-7,7-2-2192,-9 0 2146,-9 0 0,7 0 0,-8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9.174"/>
    </inkml:context>
    <inkml:brush xml:id="br0">
      <inkml:brushProperty name="width" value="0.17143" units="cm"/>
      <inkml:brushProperty name="height" value="0.17143" units="cm"/>
      <inkml:brushProperty name="color" value="#E71224"/>
    </inkml:brush>
  </inkml:definitions>
  <inkml:trace contextRef="#ctx0" brushRef="#br0">399 42 7212,'-9'-11'1314,"7"-8"-909,-8 17 233,10-8-391,0 10 1,-7 3-1,-2 1-129,-3 3 0,1 3 1,-6-6-1,3 3-20,-2-2 0,-3 4 0,-2-2 1,0 0-135,0 3 0,0-6 1,0 8 2,0-3 0,0 8 1,3-3 61,4 4 0,-3-4 0,10 0 183,3 3 1,-6 1-120,3 3 1,-2-2-1,4-3-10,-2-2 1,0-7-1,5 5 53,-5-3 0,5 1-50,-5-3 0,4-3 14,3 10 0,0 0 0,3 7 117,4 0 0,-3-7 60,10 0-169,0 0 1,0 5-1,-2-3-118,-3-2 0,1-7-46,-3 7 1,-3-2 0,8 4 116,-3-2 1,8 0 65,-3 7 0,4 0 0,1 0-84,-5 0 0,2-7 1,-6-2-78,1-3 0,-6 8-248,2-3 0,-2-3-266,2 3 88,-5 0-1045,17 7 621,-8 0 0,10-2-520,0-5 1404,-9-5 0,7 1 0,-8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704"/>
    </inkml:context>
    <inkml:brush xml:id="br0">
      <inkml:brushProperty name="width" value="0.08571" units="cm"/>
      <inkml:brushProperty name="height" value="0.08571" units="cm"/>
    </inkml:brush>
  </inkml:definitions>
  <inkml:trace contextRef="#ctx0" brushRef="#br0">1 1 7163,'0'14'-7,"0"0"101,0 2 0,0 3-61,0 2 1,0-7 0,0 0-1,0 2 1,0 3 17,0 2 0,0 0 1,0 2-1,2 3-9,5 2 1,-5 0 0,8-7-1,-3 0-37,0 0 0,2 0 0,-4 2 0,2 3-41,-3 2 1,6 0-1,-3-7 1,0 0-352,2 0 0,-7 0 387,5 0 0,5 0 0,0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0.770"/>
    </inkml:context>
    <inkml:brush xml:id="br0">
      <inkml:brushProperty name="width" value="0.17143" units="cm"/>
      <inkml:brushProperty name="height" value="0.17143" units="cm"/>
      <inkml:brushProperty name="color" value="#E71224"/>
    </inkml:brush>
  </inkml:definitions>
  <inkml:trace contextRef="#ctx0" brushRef="#br0">768 42 7238,'-2'-11'-143,"-5"4"1,2 4 220,-9 3 1,7 0 18,-7 0 1,7 0 0,-7 0 66,-2 0 0,4 0 0,-2 0-48,-2 0 0,-3-2 1,-2-3-7,0-2 0,7 0 0,0 7-82,-2 0 0,-3 0 1,-2 0-4,0 0 0,7 0 0,0 0 0,-2 0 6,-3 0 1,5 0-1,0 0 1,-2 0-23,-3 0 1,-2 0 0,-2 0-1,-3 0-22,-2 0 0,0 0 0,7 0 1,0 0-49,0 0 1,-7 0-1,0 0-223,3 0 0,1 0-78,3 0-888,0 0 1250,10 0 0,11 0 0,11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2.081"/>
    </inkml:context>
    <inkml:brush xml:id="br0">
      <inkml:brushProperty name="width" value="0.17143" units="cm"/>
      <inkml:brushProperty name="height" value="0.17143" units="cm"/>
      <inkml:brushProperty name="color" value="#E71224"/>
    </inkml:brush>
  </inkml:definitions>
  <inkml:trace contextRef="#ctx0" brushRef="#br0">1272 84 7252,'9'-11'-414,"-9"-1"847,0 5 1,-9 5-439,-12-5 0,7 4 0,0 3 133,-2 0 0,-3 0 0,-2 0 4,0 0 1,-7 0-1,0 0 1,0 0-25,-2 0 1,4 0-1,-9 0 1,0 0-62,2 0 0,1-7 1,4 0-1,-5 3-63,1 1 0,-1 3 0,7 0 0,-2 0 28,3 0 1,-6 0-1,3 0 1,3 0-15,1 0 1,-4 0 0,0 0 0,3 0 7,1 0 1,1 0 0,-3 0 32,-2 0 1,0 0-1,7 0 1,0 0-41,0 0 0,7 0 0,0 0 24,-2 0-130,-3 0 0,5 0-450,0 0 60,10 0 370,-6 0 0,13 0 91,4 0 274,-5 0 109,7 0-98,-9 0 52,10 0 0,1 0 0,10 0-167,0 0 0,-7 0 1,0 0-1,3 0-18,1 0 0,3 0 0,0 0 0,0 0-12,0 0 1,0 0 0,0 0 0,0 3-56,0 4 0,7-5 0,0 5 0,-2-5-44,-3-2 1,1 0 0,1 0 0,3 0-23,-2 0 1,4 0-1,-2 3 1,-2 1 12,-3 3 0,-2 0 0,0-7 0,0 0 11,0 0 1,0 0 0,0 0 0,0 0-26,0 0 1,-7 0 0,0 0 0,2 0-8,3 0 1,2 0 0,0 0 10,0 0 0,0 0 1,0 0 6,0 0 0,-7 0 12,0 0-68,-9 0 36,4 0-6,-9 0 195,9 0-94,-6 0 141,6 0-184,-9 0 0,-9 0-37,-5 0 1,2 0 0,-2 0-16,-2 0 1,-3 0 0,-2-2 18,0-5 1,0 5 0,0-5 6,0 4 0,0 3 1,0 0-1,0 0 7,0 0 0,0 0 0,0 0 0,0 0-6,0 0 1,0-7 0,0 0 0,0 3-1,0 1 1,0 3 0,-2 0-1,-3 0-1,-2 0 1,0 0 0,7 0-1,0 0-8,0 0 0,0 0 0,0 0-2,0 0 0,0 0 0,0 0 9,0 0 1,0 0 0,0 0 4,0 0 0,0 0 0,0 0-1,0 0 0,0 0 1,0 0-1,0 0-1,0 0 1,0 0 0,0 0 5,0 0 1,0-2 0,0-3 27,0-2 1,7 0 0,0 7-41,-2 0 0,-3 0-326,-2 0 1,0 0-1007,0 0 1337,10 0 0,11 0 0,11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0.594"/>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187"/>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496"/>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799"/>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397"/>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698"/>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990"/>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3.691"/>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061"/>
    </inkml:context>
    <inkml:brush xml:id="br0">
      <inkml:brushProperty name="width" value="0.08571" units="cm"/>
      <inkml:brushProperty name="height" value="0.08571" units="cm"/>
    </inkml:brush>
  </inkml:definitions>
  <inkml:trace contextRef="#ctx0" brushRef="#br0">43 211 8004,'-21'0'-78,"9"0"0,3-3 497,9-4-344,0 5 1,2-7 0,3 6 64,2-4 0,2 5 41,-2-5 1,2-5 56,5-2-222,5 5 1,-7-7 6,9 9 1,-7 0-1,-3 4 1,1-1-37,0-3 0,2 0 0,4 4-96,-4-4 0,5 5 62,-5-5 1,5-2 0,-1-1 41,-4-1 1,-2 6 0,-8-4-2,3-1 0,3 8 57,-3-5 0,-3 5 31,10 2-48,-9 0 0,4 2 26,-9 5 0,3-5 16,4 5 1,-5-2-29,5 2 0,-5-2-20,-2 9 0,0-7 0,0 7-4,0 2 0,0 3 1,0 2-7,0 0 0,-2-7 0,-3 0 0,-2 2 1,3 3 0,1-5 0,1 0 0,-3 2 23,-2 3 1,0 2 0,5 0-14,-5 0 1,5 0-1,-8 2 1,3 3-5,0 2 0,-2 0 0,5-7-29,-3 0 0,-3 0 0,6 0 0,-3 0-108,2 0 0,0-3 0,1-1 0,-3-3-867,2 2 0,3-4 979,2 2 0,0 0 0,0 7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082"/>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949"/>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294"/>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875"/>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310"/>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88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2.794"/>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3.831"/>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6.624"/>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7.661"/>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1.751"/>
    </inkml:context>
    <inkml:brush xml:id="br0">
      <inkml:brushProperty name="width" value="0.17143" units="cm"/>
      <inkml:brushProperty name="height" value="0.17143" units="cm"/>
    </inkml:brush>
  </inkml:definitions>
  <inkml:trace contextRef="#ctx0" brushRef="#br0">122 1870 8259,'-21'7'-122,"0"0"0,0-3 238,0-1 0,7-3 262,0 0 0,9-3 1,0-1-1,8-6-170,4-1 1,9-3-1,-2-7 1,5-3-25,2-4 1,2 3 0,3-10 0,2-3-32,-3-1 0,8-10 0,2-5 1,5-4-293,1-8 0,4-11 1,1-2-1,6-5 52,1 0 0,-29 38 1,-1 1-1,28-37 0,-26 38 1,-1 0 10,1-1 0,-1 1 0,4 2 0,0 0 0,21-37 0,-2 4-32,-3 3 1,-9 9-1,0 9 1,0 3 77,-2 4 0,-3 5 0,-9 7 0,0 7 4,0 5 0,-2 2 1,-3 2-1,-4 3 391,-3 2 0,1 9-156,-3-2 0,-3 5 29,10 2-162,-9 0 0,14 0-27,-5 0 0,-3 0 1,1 2 15,-3 5 1,-2-2 0,-7 9-7,0 2 1,0 3-1,0 2 40,0 0 0,0-7-43,0 0 0,0 0 1,0 7-19,0 0 0,7-7 0,0 0 1,-2 2 25,-3 3 0,-2 4 0,0 5 1,0 5-9,0-1 0,0 10 0,0-2 0,0 9 24,0 5 1,0-5 0,0 7 0,0 2-42,0 3 0,-2 9 0,-3 0 1,-2-3-14,3-1 0,1-1 0,3 3 0,0 2 11,0-3 1,0 6-1,0-3 1,0-5-40,0-7 0,0 10 1,0-5-1,0 2 8,0 1 1,3 1 0,1-1 0,3-8-155,-2-4 0,-3-5 0,1-10 0,1-4-147,3-7 0,7-4 1,-4-6-1,1-1 71,6-3 0,-6-10 1,3 3-1,3-4 224,1-3 0,3-19 0,0-4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753"/>
    </inkml:context>
    <inkml:brush xml:id="br0">
      <inkml:brushProperty name="width" value="0.08571" units="cm"/>
      <inkml:brushProperty name="height" value="0.08571" units="cm"/>
    </inkml:brush>
  </inkml:definitions>
  <inkml:trace contextRef="#ctx0" brushRef="#br0">1 1 6303,'0'14'351,"0"0"1,7 0-271,0 7 1,0 0-42,-7 0 1,0 0-226,0 0 0,2-7 185,5 0 0,-5-10 0,8 6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1.397"/>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2.173"/>
    </inkml:context>
    <inkml:brush xml:id="br0">
      <inkml:brushProperty name="width" value="0.17143" units="cm"/>
      <inkml:brushProperty name="height" value="0.17143" units="cm"/>
      <inkml:brushProperty name="color" value="#FF4E00"/>
      <inkml:brushProperty name="inkEffects" value="rainbow"/>
      <inkml:brushProperty name="anchorX" value="-781454.9375"/>
      <inkml:brushProperty name="anchorY" value="-532576.8125"/>
      <inkml:brushProperty name="scaleFactor" value="0.5"/>
    </inkml:brush>
  </inkml:definitions>
  <inkml:trace contextRef="#ctx0" brushRef="#br0">147 0 8340,'-12'0'2456,"5"0"-2152,14 0 137,-4 0 1,8 0 222,-4 0-503,-4 0 0,6 3 1,-7 1-78,5 3 0,-4 3 0,6-6 71,0 3 1,3 7 0,7-4 34,-5 1 1,4-4 0,-4 5-199,5-3 1,-5 5-1,0-4 11,2 1 0,1-4 1,-1 5-1,-2 0 31,2-1 0,3-4 1,2 5-1,0 0-30,0-1 0,0 1 0,-2 4 0,-3-4 6,-2-3 1,-7 5-1,5-4-66,-3 1 1,5 3 104,-7 7 0,7-7 0,-5-2-17,3-3 0,2 8 0,7-6-12,0 1 0,-7 0 0,0-8-9,2 3 0,-4 7 101,2-7 30,-9 0-64,4-7-18,-9 0 0,-9 3 17,-5 4 1,-5-5 0,-2 5-9,0-5 1,-7 5 0,0 0-1,0-2-23,-2-3 1,-1 5 0,-6 0 0,4-2-4,3-3 1,-5 5 0,5 0 0,-1 0 8,1 3 0,-7-6 0,4 8 1,-2 0 26,0-1 1,9-4-1,-4 5-141,0-3 129,16 8-1503,-14-15 458,16 7 1,-7 1 977,5 4 0,5 4 0,9 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3.484"/>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1.104"/>
    </inkml:context>
    <inkml:brush xml:id="br0">
      <inkml:brushProperty name="width" value="0.08571" units="cm"/>
      <inkml:brushProperty name="height" value="0.08571" units="cm"/>
    </inkml:brush>
  </inkml:definitions>
  <inkml:trace contextRef="#ctx0" brushRef="#br0">43 526 8380,'-12'0'-1094,"0"0"1332,5 0 0,5-3 61,-5-4 0,5 3-140,2-10 1,0 7-1,0-7-33,0-3 1,0 6-1,2-1-61,5 3 0,-2-5-63,9 7 0,-7-10 280,7 3-179,-10 5-82,15-10 1,-14 17 0,6-7 219,-1-1-94,6 8 1,-4-7 0,6 6-16,-4-4 0,-2 5 0,-5-7 5,7-1 0,-2 6 1,2-8 8,2 3 1,-4-1 0,2 3-16,2-7 1,0 3-1,1-1-240,-3 3 1,0-5 0,4 4 0,-1 1 0,-3-3 56,2 1 0,-4 4 1,2-5 8,2 3 1,3-5-105,2 7 0,0-7-39,0 7 1,0-7 89,0 7 1,-7-3 0,-1 6 18,4-3 0,-8-3 1,0 6 44,1-3 1,-6 0 50,10 7-113,-9 0 401,4 0-242,-9 9 1,0 3 13,0 9 0,0 0-53,0 0 1,0 0 0,-2 0-8,-5 0 0,5-7 0,-5 0 0,4 2-10,3 3 0,0-5 0,0 0 0,0 2-13,0 3 0,-2 9 0,-3 2-1,-2 3 1,0-5-1,5 4 1,-3 1 0,-2-3 5,3 1 1,-6 4-1,3-7 1,3-3-9,2-1 1,2-3-1,-3 0-67,-4 0 1,5 0-135,-5 0 0,5 0-22,2 0 1,0-7-283,0 0 407,0-10 0,-3 13-36,-4-10-61,5 0 195,-7 2 0,9-4 240,0 9-89,-10-10-88,8 6-76,-7-10 0,9-3-41,0-4 0,2-2-16,5-5 0,-5-5-21,5 5 0,-4 3 66,-3-3 0,0 7 1,-3-5-1,-1 0 9,-3 1 0,0 4 1,4-5-1,-1 0 72,-3 1 0,-3-1 0,6-4 0,-6 4 73,-1 3 0,4-8 0,-7 3 33,-3-4 1,-1 4 0,-3 2 6,0 3 0,0-5 0,0 7-82,0 2 0,2 0 0,3 1 0,2-3-40,-3 2 0,6 0 0,-3-2 12,-3-7 0,1 3 1,0-1 4,2 3 1,2-8 0,-4 6-16,2-1 1,9 0-76,-2 5 1,2 5 53,-2-5 11,5 5 23,-7 2 0,11 2 1,5 5 7,7 7 1,-2 5 0,2 2 0,2 0-16,3 0 0,2 2 0,0 0-60,0-2 0,0 5 0,0-12 0,0 5-10,0 2 1,0 0 0,0 0-1,0 0-105,0 0 0,0-3 1,0-1-1,0-6-111,0-1 1,0 4 0,0-7 0,0 0-19,0 2 1,0-7-1,-1 5-52,1-4 0,-7-3-86,0 0 214,-9 0 206,4 0 0,-18-3 0,-3-4-54,1-7 1,-6 3-1,8-3 1,-3-3 109,-4-1 1,0-3 0,0 0 0,2 0-41,-3 0 0,-1-3 1,-3-1-1,2-3 46,5 2 1,-5 3 0,5 4-1,-2 3 48,2 2 1,-5 0 15,5-7 1,-4 2 0,-1 3 92,5 2 1,-5 9-77,5-2 1,-4-2-6,-3 2 48,9 0-171,3 7 0,11 0 1,5 2-24,7 5 0,-2 5 0,2 9 0,2 0-34,3 0 0,2 0 0,-3 2 0,-1 3-3,-3 2 1,0 0 0,7-7 0,0 0-81,0 0 0,-3 0 0,-1-3 0,-3-1-75,2-3 1,-4-10 0,2 3-19,2-4 0,-4-3 2,2 0 179,-10 0 1,6-3-1,-13-1 1,-1-6 42,-3-1 1,-3-3 0,6-7 0,-6 0 11,-1 0 0,-3-7 0,-5 0 0,3 0-17,2-3 1,0 8 0,-7-7 0,2 2 8,5 0 0,-5 0 1,5 7 31,-4 0 0,4 7 0,2 0-5,3-3 0,-1 8-31,3 2 1,5 2 74,-5-2-74,14-4 0,5-1 0,6 7 1,-1 10 49,-3 9 0,-3 7 1,6 5-1,-3 2-65,2-3 1,0 6-1,1-3 1,-3 0-36,2 2 1,-4-7 0,-1 5-25,-1-4 0,-1-6 1,-4-1-168,2-3 1,0-7-99,-7 7 262,0-10 1,-3-1-1,-1-13 1,-3-1 22,2-6 0,-7 6 0,1-3 1,-3-3 37,0-1 1,0-3-1,-7 0-21,0 0 1,9 0-90,5 0 0,5 0-74,2 0 0,2 2 0,5 3 98,7 2 1,5 2 0,-1-4 0,-1 4 20,-3 3 1,-7-1 0,7 6-32,2-3 0,-4 0 0,-1 4-50,-1-4 104,6 5 0,-11-7-82,8 9 23,-8 0-528,14 0 612,-17 9 0,17 3 0,-8 9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245"/>
    </inkml:context>
    <inkml:brush xml:id="br0">
      <inkml:brushProperty name="width" value="0.08571" units="cm"/>
      <inkml:brushProperty name="height" value="0.08571" units="cm"/>
    </inkml:brush>
  </inkml:definitions>
  <inkml:trace contextRef="#ctx0" brushRef="#br0">64 1 6619,'0'14'100,"0"0"0,0-7 1,0 7-35,0 2 1,0 3 0,0 2 5,0 0 0,0 0 0,0 0-27,0 0 1,-7 0-1,0 0 1,2 0-23,3 0 0,2 0 1,0 0-1,-3 0 0,-4 0 1,5 0 0,-5 0-1,5 0-6,2 0 0,-7 0 0,0 0 1,2 2-12,3 5 1,2-5 0,0 5-1,0-2-18,0 2 0,0-5 0,0 5 1,0-4-121,0-3 0,0 0 0,0 0-284,0 0 416,0 0 0,0 0 0,0-1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682"/>
    </inkml:context>
    <inkml:brush xml:id="br0">
      <inkml:brushProperty name="width" value="0.08571" units="cm"/>
      <inkml:brushProperty name="height" value="0.08571" units="cm"/>
    </inkml:brush>
  </inkml:definitions>
  <inkml:trace contextRef="#ctx0" brushRef="#br0">64 1 6707,'-12'21'-138,"3"0"1,6 2 0,-1 3 230,-3 2 0,0 0 1,7-7-1,0 0-80,0 0 1,0 0-1,0 2 1,0 3 5,0 2 0,0 2 1,0-4-1,0 4 25,0 3 1,-7-5-1,0 4 1,2 1-26,3 0 0,2-5 1,0 4-1,0-1-171,0-6 0,0-2 0,0-2 0,0 0 152,0 0 0,9 0 0,3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0.589"/>
    </inkml:context>
    <inkml:brush xml:id="br0">
      <inkml:brushProperty name="width" value="0.17143" units="cm"/>
      <inkml:brushProperty name="height" value="0.17143" units="cm"/>
    </inkml:brush>
  </inkml:definitions>
  <inkml:trace contextRef="#ctx0" brushRef="#br0">21 337 7627,'-11'0'1054,"1"0"-370,10 0-577,0 9 1,0 3 0,3 6 0,1-1-126,3-3 1,3 0-1,-6 7 1,6 0 62,1 0 1,-4 0-1,5 0 1,0 0-98,-1 0 0,-4 0 0,7 0 0,0 0-58,-2 0 0,0 0 0,-8 0 0,6 0 85,1 0 1,-6 0 0,4 2 0,1 5 3,4 7 1,-3 5 0,3-1 0,0-1-2,-2-3 1,7-3 0,-8 6 0,3-6-38,0-1 0,-7-3 0,5-7 0,-3 0 16,-4 0 0,4 0 1,-2 0 82,-2 0-45,-3-10 20,-2-1 1,0-13 35,0-4 1,0-4-1,-2-8 65,-5 5 0,5 2 1,-5 5-47,4-7 0,-4 3 0,0-3-26,3-3 0,1 6 0,1-3 0,-3-3 5,-2-1 0,0-3 1,5-3-1,-3-4-94,-2-7 0,-9-2 1,4-3-1,-2 1 112,0-6 1,7-1 0,-4 6 0,-1 3-8,0 2 0,8 2 0,-3-2 1,4 5 16,3-1 0,0 8 0,0-7 0,0 2-7,0 0 0,0-3 0,0 6 0,0-6-19,0-1 1,0 4 0,0-5 0,3 0-19,4 1 0,-3 6 1,10-4-1,0 2-8,-2 0 1,7 2 0,-5 10 0,4 4 2,3 3 1,-7-5 0,0 7-1,3 2-11,1 3 0,3 2 0,0 2 1,0 3 1,0 2 0,-2 9 1,-3-4-1,-2 2-4,3 0 1,-6-7 0,1 7 0,0 0-32,-1-3 0,-6 8 1,2-5-1,-5 5-40,-2 2 1,0 0 0,0 2 0,0 3-30,0 2 0,-7 0 0,-2-7 0,-3 2 65,-4 5 0,-3-2 0,-2 6 1,3-1-14,4-6 1,-5 6-1,5-1 1,-2 0 4,2 1 1,-5-3 0,7-7 0,-2 0 21,0 0 0,7-7 24,-7 0 1,0-10 17,-7 3 0,7-4 44,0-3 1,7 0 32,-7 0 1,10-3-53,-3-4 1,4 3 0,6-8-35,4 3 0,2-8 1,7 3-1,-2-4-43,3-3 1,1 0-1,3 0 1,0 0-28,0 0 1,3 7 0,1 2 0,3 0-57,-2 1 1,4 6 0,-2-2 0,0 5 75,3 2 1,-8 0 0,7 0-1,-2 0 28,0 0 1,0 0 0,-7 0 0,0 0-3,0 0 1,0 7-1,-2 2 1,-3 3-18,-2 4 0,-2-4 0,4 2 0,-4 2-8,-3 3 1,-2 9 0,-7 0 0,0 0 28,0 2 0,0-4 0,0 9 0,0 0 35,0-3 1,-7 6 0,-2-8-1,-3 3-5,-4 4 0,-3-7 0,-2 1 0,0-3 17,0 0 0,0 0 1,0-10-1,0-1-124,0-3 1,0-10 0,0 3-151,0-4 1,7-6 0,3-4 0,1-9-560,6-10 0,11 1 779,7-10 0,4 0 0,3-7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063"/>
    </inkml:context>
    <inkml:brush xml:id="br0">
      <inkml:brushProperty name="width" value="0.17143" units="cm"/>
      <inkml:brushProperty name="height" value="0.17143" units="cm"/>
    </inkml:brush>
  </inkml:definitions>
  <inkml:trace contextRef="#ctx0" brushRef="#br0">21 82 8232,'-7'-14'0,"0"0"0,0 0 604,7-7-1,0 9 0,0 5 0,3 14-389,4 7 0,-5 14 0,5 7 0,-2 5-100,2 2 1,-5 9 0,7 5 0,-2 2-139,0-2 0,3 10 1,-6-8-1,6 0-3,1 3 1,-4-10 0,7 1 0,0-6-281,-2-4 0,7 5 0,-5-14 1,2-1-26,-2-4 0,5-11 0,-5-6 213,4-1 1,1-6 0,-3-11 0,-2-7 54,3-4 0,-1-10 1,0-3-1,-2 1 76,3 0 0,1-5 0,1 4 0,-3 3 90,-2 5 1,0-3-1,5 12 1,-3-4-208,-2-3 0,0 7 0,7 0-167,0-3 0,0 6 0,0-1 1,0 0 271,0 1 0,0 6 0,0-4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313"/>
    </inkml:context>
    <inkml:brush xml:id="br0">
      <inkml:brushProperty name="width" value="0.17143" units="cm"/>
      <inkml:brushProperty name="height" value="0.17143" units="cm"/>
    </inkml:brush>
  </inkml:definitions>
  <inkml:trace contextRef="#ctx0" brushRef="#br0">21 337 7868,'-11'-10'816,"1"-1"1,13-10-541,4 0 1,4 0 0,10 0-1,3 2-291,4 5 0,-5-5 0,7 5 0,-2-4-394,0-3 0,0 0 0,-7 0 0,0 0 409,0 0 0,10 0 0,1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530"/>
    </inkml:context>
    <inkml:brush xml:id="br0">
      <inkml:brushProperty name="width" value="0.17143" units="cm"/>
      <inkml:brushProperty name="height" value="0.17143" units="cm"/>
    </inkml:brush>
  </inkml:definitions>
  <inkml:trace contextRef="#ctx0" brushRef="#br0">75 106 8468,'-21'2'0,"0"3"1434,0 2-859,10 0 1,11-7-1,16 0-271,10 0 0,-1-3 0,10-1 1,3-6-660,1-1 1,3 4 0,0-7 0,3-3 354,4-1 0,4-3 0,10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981"/>
    </inkml:context>
    <inkml:brush xml:id="br0">
      <inkml:brushProperty name="width" value="0.17143" units="cm"/>
      <inkml:brushProperty name="height" value="0.17143" units="cm"/>
    </inkml:brush>
  </inkml:definitions>
  <inkml:trace contextRef="#ctx0" brushRef="#br0">42 1 8043,'-11'9'161,"-6"-4"1,10 9-1,3 2 178,1 3 1,3 4 0,0 5-1,0 5-133,0-1 1,0 15-1,0-5 1,0 2-232,0 1 1,0 4 0,0 2 0,0 0-74,0 1 1,3 4 0,1-5 0,3 0 15,-2 1 0,-3-3 0,-2-7 1,3-3 20,4-4 1,-5-4 0,7-13 0,-2-1-66,0-3 1,10-10 0,-3 3 309,4-4 1,3-3 38,0 0 1,0-3 0,0-4-115,0-7 1,0-2 0,-2 0 0,-3 4 0,-2 0-4,3 1 0,1-1 1,3-4-1,0 2-543,0-3 0,0 6 1,0-3-1,0-3 437,0-1 0,10-3 0,1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207"/>
    </inkml:context>
    <inkml:brush xml:id="br0">
      <inkml:brushProperty name="width" value="0.17143" units="cm"/>
      <inkml:brushProperty name="height" value="0.17143" units="cm"/>
    </inkml:brush>
  </inkml:definitions>
  <inkml:trace contextRef="#ctx0" brushRef="#br0">31 442 8397,'-21'0'664,"12"0"-192,9 0 0,16-10 1,12-6-1,-2-7-138,-3-5 1,5-3 0,3 6 0,-1-3-361,0 2 1,5-4 0,-4 2 0,-1 0-1279,0-3 1,5 6 1303,-7-10 0,10 0 0,-6-7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429"/>
    </inkml:context>
    <inkml:brush xml:id="br0">
      <inkml:brushProperty name="width" value="0.17143" units="cm"/>
      <inkml:brushProperty name="height" value="0.17143" units="cm"/>
    </inkml:brush>
  </inkml:definitions>
  <inkml:trace contextRef="#ctx0" brushRef="#br0">33 190 8439,'-21'11'1042,"10"-1"0,11-13 1,14-4-693,4-7 0,3-4 1,0-3-1,0 0-176,0 0 0,0 7 0,3 0 0,1 0-863,3 2 0,7-4 0,-4 9 689,1 2 0,3-7 0,7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4.846"/>
    </inkml:context>
    <inkml:brush xml:id="br0">
      <inkml:brushProperty name="width" value="0.08571" units="cm"/>
      <inkml:brushProperty name="height" value="0.08571" units="cm"/>
    </inkml:brush>
  </inkml:definitions>
  <inkml:trace contextRef="#ctx0" brushRef="#br0">85 1 8150,'-12'2'-625,"3"3"745,-1 2 0,8 9 0,-5 0 11,5 10 0,-1 0 0,-1 9 1,-3 2-57,2 3 0,3 9 1,2 0-1,0-3-50,0-1 0,-3 4 0,-1 0 1,-3-3-52,2-1 0,3-3 0,2 0 0,0-3-73,0-4 1,0 3-1,0-11 1,0-1-45,0-3 1,0-2 0,0 0-664,0 0 512,0-9 1,0-5 199,0-14 0,7-5 0,0-9 0,-3 0 35,-1 0 0,4-7 0,0-2 0,-3 0 72,-1 0 1,4-12 0,0 4 0,-3 1 0,-1-3 0,4 1 1,0-3-1,-3 0 99,-1 0 1,-3 2 0,0 3 0,0 4 49,0 3 0,0 2 0,0 4-75,0-4 1,0-2-1,0-5-25,0 7 0,0 5-41,0 2 0,0 7 58,0 0 0,0 11 1,0 3 56,0 12 1,0 14 0,0 4 0,0 3-1,0 4 1,-3 10 0,-1 4-1,-3 3 44,2 4 0,0-4 1,1-1-1,-3 1-119,2 0 1,3-8 0,-1 3 0,-1-4 10,-3-3 1,0-8-1,7-1 1,0-3-452,0-4 1,0-3 88,0-2 0,2-9 0,3-7 114,2-10 1,0-7-1,-5-9 1,3 0 66,2 0 0,0-2 0,-7-5 0,0-4 46,0-1 1,2-7 0,3 5-1,2-4 15,-3-3 0,-1 0 0,-3-3 0,0-1 18,0-3 0,0 7 1,0 9-1,0 0 57,0 1 1,0 6-1,0-2 92,0 5 370,0 11-288,0 3 1,0 25 0,0 5-18,0 2 1,0 10 0,0 2-1,0 5-7,0 2 0,0 2 0,0 3 1,0 2-68,0-3 1,-7 6 0,0-6 0,2-4-72,3-4 1,2-6 0,0 5 0,0-4-101,0-3 1,0-2-1,0-7-391,0 0 1,0 0-552,0 0 613,0-9 0,2-3 0,3-11 0,2-5 389,-3-7 0,8-5 0,0-2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3.077"/>
    </inkml:context>
    <inkml:brush xml:id="br0">
      <inkml:brushProperty name="width" value="0.17143" units="cm"/>
      <inkml:brushProperty name="height" value="0.17143" units="cm"/>
    </inkml:brush>
  </inkml:definitions>
  <inkml:trace contextRef="#ctx0" brushRef="#br0">42 416 8330,'-12'9'288,"-4"5"0,9 14 0,2 7-45,3 5 0,2 2 1,2 2-1,3 3-91,2 2 1,7 7-1,-7-5 1,0 0-288,2 1 1,1 4 0,6-7-1,-4-3-148,-3-1 0,5-13 0,-7-4-37,-2-4 0,6-6 197,3-4 0,-4-7 1,-3-14 129,-5-7 0,-2-7 0,0-7 0,0-7 107,0-4 0,-2-3 0,-3-3 1,-4-4-96,-3-7 1,5-2 0,-5 0 0,3 2 48,4-3 1,3-1 0,4-3 0,5 2 140,7 5 0,7-2 1,5 6-1,4 1 139,3 0 1,2 2-1,7 7 1,-2 2-211,-5 5 0,-3 7 0,-6 14 0,2 5 44,-2-1 0,-3 8 0,-4-3 0,-3 12-299,-2 14 0,-9 3 0,2 11 0,-5 2-160,-2 3 0,0 2 1,-2 2-1,-5 3 65,-7 2 1,2 0 0,-2-7 0,-2 0 97,-3 0 0,-2-10 0,0-1 1,0-3 39,0 0 1,7-7-1,2-7 222,3 2 1,2 3 0,7 2 225,0 0 0,9 0 1,5 0-1,7 0-56,7 0 1,-2-7-1,9-3 1,0 1-34,-2 0 1,6-8-1,-4 3-89,5-4 0,-3-3 0,3-3 0,4-1-196,1-3 0,-1-19 0,-2 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003"/>
    </inkml:context>
    <inkml:brush xml:id="br0">
      <inkml:brushProperty name="width" value="0.17143" units="cm"/>
      <inkml:brushProperty name="height" value="0.17143" units="cm"/>
    </inkml:brush>
  </inkml:definitions>
  <inkml:trace contextRef="#ctx0" brushRef="#br0">274 64 7792,'-12'-10'-373,"1"8"1134,4-5 0,2 5-333,-9 2 0,9 2-290,-2 5 0,5 5 0,0 11 0,-3 3-32,-2 2 0,-2 2 1,2-2-1,-5 7-117,0 5 0,-6-1 0,6-1 0,-2-3-73,0 2 0,0 0 1,-5 1-1,3-3 57,2 2 1,7-7-1,-5-2 1,3-4-59,4-3 1,3 0-1,4 0-150,5 0 1,5-10-1,9-4 1,0-2 154,0 2 0,2-5 0,3 5 1,2-4 139,-2-3 0,-1 0 0,1 0 0,2 0 87,-2 0 0,-3 0 0,-2 0 0,0 0-35,0 0 1,-7 0-1,0-3-90,2-4 0,3 3 46,2-10 0,-7 7-76,0-7 19,-9 9 1,4-7 0,-9 5-101,0-7 0,0-7 0,0-4-34,0-3 0,7 0 0,2 4 0,1-1-61,-1-3 1,7-3-1,-4 3 1,2-4-60,0-1 0,-2-4 1,4 6-1,-4 1 188,-3 0 1,-2 2 0,-7 7-1,0 0 299,0 0 0,0 7 0,0 0 14,0-3 1,-2-1-87,-5-3 1,-3 0 0,-6 2 0,2 3-38,-2 2 1,-3 9-1,-2-2 1,-2 5-59,-5 2 1,-3 0-1,-6 0 1,2 2-124,-2 5 0,4-2 0,-2 9 0,0 2-463,2 3 509,3 2 0,0 0 0,-3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815"/>
    </inkml:context>
    <inkml:brush xml:id="br0">
      <inkml:brushProperty name="width" value="0.17143" units="cm"/>
      <inkml:brushProperty name="height" value="0.17143" units="cm"/>
    </inkml:brush>
  </inkml:definitions>
  <inkml:trace contextRef="#ctx0" brushRef="#br0">169 106 7256,'-21'0'-180,"9"2"1,5 5 0,3 5 480,-3-1 1,2 8-1,-7-3 1,1 8-254,-1 4 1,7 7 0,-4-5 0,2 0 29,0 1 0,0-3 0,5-5 0,-3 3-98,-2 2 1,0 0-1,7-7 1,0 0 49,0 0 0,-7 0 0,0 0 0,2 0-39,3 0 1,2-7-1,0 0 1,0 2 32,0 3 0,0 2 0,0 0-19,0 0 1,2-7-1,5 0-1,7 2 0,5-7 0,2-2 1,0-4-15,0-3 0,2 0 0,3 0 0,2 0 8,-2 0 0,4 0 0,-2 0 0,0 0-5,2 0 0,-6 0 1,4 0-1,-5 0-16,-2 0 1,0 0-1,0 0 14,0 0 1,0 0 0,0-3 7,0-4 0,0-4 0,-2-10 14,-5 0 0,2 7 0,-7 0 2,3-3 0,-5 1 1,5 0-9,-3 2 0,-2 0 0,-5-7-13,5 0 1,-2 0 0,7 0 0,-1 0-14,1 0 1,-5-7 0,5-3 0,-1-1-13,1-6 0,0-1 0,4-3 0,-4 0-15,-3 0 1,5 2-1,-7 3 1,-2 4 72,-3 3 1,-4 2-1,-5 9 1,-7 3 134,-5 2 1,-4 9 0,-5-2 0,-7 5-47,-5 2 1,-2 0 0,0 2 0,0 3-63,0 2 1,0 7 0,2-7 0,3 0 34,2 2 0,9-7 0,-2 8-89,5-1 0,2 3 0,0 9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7.564"/>
    </inkml:context>
    <inkml:brush xml:id="br0">
      <inkml:brushProperty name="width" value="0.17143" units="cm"/>
      <inkml:brushProperty name="height" value="0.17143" units="cm"/>
    </inkml:brush>
  </inkml:definitions>
  <inkml:trace contextRef="#ctx0" brushRef="#br0">1 1 7745,'11'0'0,"-1"0"0,-10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250"/>
    </inkml:context>
    <inkml:brush xml:id="br0">
      <inkml:brushProperty name="width" value="0.17143" units="cm"/>
      <inkml:brushProperty name="height" value="0.17143" units="cm"/>
    </inkml:brush>
  </inkml:definitions>
  <inkml:trace contextRef="#ctx0" brushRef="#br0">232 85 8238,'-7'-14'0,"-3"0"104,-1-2 298,-3-3 0,0 7 119,0 5-323,9 5-167,-4 2 0,9 2 1,-3 3-1,-1 4 26,-3 3 1,-3 4-1,6 10 1,-3 4 0,0 3-107,-3 4 0,8-4 0,-7 2 0,2 2-230,0 3 0,-3 9 0,6 0 0,-3-2-228,2-3 0,-4-4 1,2-3 506,2-2 0,-7 0 0,1 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557"/>
    </inkml:context>
    <inkml:brush xml:id="br0">
      <inkml:brushProperty name="width" value="0.17143" units="cm"/>
      <inkml:brushProperty name="height" value="0.17143" units="cm"/>
    </inkml:brush>
  </inkml:definitions>
  <inkml:trace contextRef="#ctx0" brushRef="#br0">169 22 8173,'-10'-12'444,"8"3"0,-14 11 1,9 5-264,2 7 1,3 5 0,-1 4 0,-1 3-61,-3 2 0,-3 9 0,6 1 0,-6 6-31,-1 5 1,4 2 0,-5-4-1,3 2-484,4-2 1,-4 4 0,2 0-1,0 1-57,-3-1 1,8-4-1,-5-10 1,5-4-1006,2-3 1456,0-2 0,0-7 0,0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835"/>
    </inkml:context>
    <inkml:brush xml:id="br0">
      <inkml:brushProperty name="width" value="0.17143" units="cm"/>
      <inkml:brushProperty name="height" value="0.17143" units="cm"/>
    </inkml:brush>
  </inkml:definitions>
  <inkml:trace contextRef="#ctx0" brushRef="#br0">85 64 8038,'-14'-7'0,"0"-2"85,-3-3 1,6 7 0,-1-4 1232,3 0-892,2 6 1,9-6-246,5 9 1,5 0 0,9 0 0,2 0-249,5 0 1,-5 7 0,8 2-1,-1 1-353,5-1 1,5-2-1,2-7-1259,0 0 1679,0 0 0,9 9 0,3 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240"/>
    </inkml:context>
    <inkml:brush xml:id="br0">
      <inkml:brushProperty name="width" value="0.17143" units="cm"/>
      <inkml:brushProperty name="height" value="0.17143" units="cm"/>
    </inkml:brush>
  </inkml:definitions>
  <inkml:trace contextRef="#ctx0" brushRef="#br0">22 1 9166,'-3'21'85,"-4"0"1,5 7 0,-5 0-1,5-2-145,2-3 0,0-2 0,0 0 0,0 0-1408,0 0 1468,0 0 0,0 0 0,0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450"/>
    </inkml:context>
    <inkml:brush xml:id="br0">
      <inkml:brushProperty name="width" value="0.17143" units="cm"/>
      <inkml:brushProperty name="height" value="0.17143" units="cm"/>
    </inkml:brush>
  </inkml:definitions>
  <inkml:trace contextRef="#ctx0" brushRef="#br0">22 19 8428,'0'-12'2375,"-7"5"-2747,0 14 1,0 5-1,7 9 372,0 0 0,9 0 0,3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101"/>
    </inkml:context>
    <inkml:brush xml:id="br0">
      <inkml:brushProperty name="width" value="0.17143" units="cm"/>
      <inkml:brushProperty name="height" value="0.17143" units="cm"/>
    </inkml:brush>
  </inkml:definitions>
  <inkml:trace contextRef="#ctx0" brushRef="#br0">421 82 7609,'0'-21'189,"-3"9"0,-1 3 728,-3 0 0,-3 6-644,3-4 0,3-2 0,-10 2-131,-3 2 0,6 5 1,-3 5-1,-3 4-53,-1 3 0,-3-5 0,2 7 0,3 0-165,2-2 0,2 6 0,-4-4 0,4 7-52,3 7 1,-5-4 0,4 6 0,1-2-92,0 0 1,2 9 0,7-4-1,0 2 39,0 0 1,2 0-1,5 5 1,5-3-18,-1-2 0,8-9 0,-5 4 0,2-2 2,-2 0 0,5 0 1,-7-7-1,2 0 195,0 0 1,-10 0 0,3 0 104,-4 0 1,-6-2 0,-4-3 0,-7-4-28,-4-3 0,-3-2 0,0-5 1,0 3 80,0 2 0,-3 0 1,-1-7-1,-3-2-164,2-5 0,5 2 0,5-7 0,4 1-539,3-1 1,2 5 0,7-7 543,0-2 0,9-3 0,3-2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6.679"/>
    </inkml:context>
    <inkml:brush xml:id="br0">
      <inkml:brushProperty name="width" value="0.08571" units="cm"/>
      <inkml:brushProperty name="height" value="0.08571" units="cm"/>
    </inkml:brush>
  </inkml:definitions>
  <inkml:trace contextRef="#ctx0" brushRef="#br0">253 190 7089,'0'-12'188,"0"3"-61,0 9 1,-3 0 208,-4 0-249,5 0 1,-10 0 91,5 0-62,5 9 1,-14-4-101,9 9 1,-3-10 0,6 6 54,-3-1-96,0-7 0,0 17 0,-3-7 20,-1-1 0,4 1 0,-7-5 23,-3 7 1,8-3 0,0 3 15,-1 3 1,1 1-1,-5 3 40,7 0 0,-2 0 0,2 0 0,2 0-37,3 0 0,2-7 0,0 0 0,0 3 0,2-1 1,3 0-2,2-2 1,7 0 0,-5 7 2,3 0 1,2 0 0,4 0-31,-4 0 0,5-2 0,-7-3-59,-1-2 1,8-9 0,-5 2 30,5-5 1,-5-2-1,0 0 8,2 0 1,3-7-1,2 0 1,-3 0 9,-4-2 0,5 4 0,-5-6 1,5 1 0,2-6 22,0 2 0,-3-5 1,-1-2-10,-3 0 0,-3 0 0,6 0 0,-3 0 2,2 0 0,-4 0 1,-1-2-1,1 0 42,0 2 0,-5-10 0,4 15 1,1 0 109,0-3 0,-5 7 0,4-2-35,-1-2 1,4-3 0,-7-1-44,-3-1 1,6 7 0,-3 0 0,-3-3 6,-1-1 0,-3-3 1,0 0-1,0 0-52,0 0 1,0 7-1,0 0-47,0-3 1,-3-1 50,-4-3 1,3 9 33,-10 5 1,0 5 9,-7 2 0,0 0 1,0 0-27,0 0 0,0 0 0,0 0 0,0 0 9,0 0 1,0 7 0,0 0 0,0 0-11,0 2 1,0-4-1,0 6 1,0 1-68,0 0 1,7-5 0,0 7-1,-3 2-22,-1 3 0,4 2 0,0 0 0,-3 0 6,-1 0 0,4 0 0,0 0 0,-3 0-95,-1-1 1,4 1 0,0 0 29,-3 0 0,1 0 1,0 0 53,2 0 1,7 0 6,-7 0 0,9 0 1,-2 0 6,5 0 0,2-7 0,0 0 0,0 3-44,0 1 0,0 3-10,0 0 1,9 0-26,5 0 1,5 0 60,2 0 0,0-7 0,0-2-32,0-3 0,0 5 1,0-7 15,0-2 0,0-3 1,0-2-1,0 0 19,0 0 1,0-9 0,0-5 13,0-5 1,0 5 0,0 0-10,0-2 1,0-3 0,0 1 15,0 4 0,-7-5 1,-3 5-1,1-5 12,0-2 1,-8 0 0,6 0 0,-3 0-20,0 0 1,7 0 0,-5-2-1,0-3-5,1-2 1,4 0-1,-5 5 1,0-3 37,1-2 1,-1 1 0,-4 6 0,2 0 84,-3 0 0,-1 0 0,-3 0 96,0 0 1,0 0-1,0 0 21,0 0 1,-3 9 0,-1 3-1,-6 2-120,-1 0 1,4 0-1,-5 4 1,0-1-183,1-3 0,4 0 0,-7 7 0,-3 0-549,-1 0 1,-1 9-1,3 5 631,2 5 0,-10 20 0,-8 6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494"/>
    </inkml:context>
    <inkml:brush xml:id="br0">
      <inkml:brushProperty name="width" value="0.17143" units="cm"/>
      <inkml:brushProperty name="height" value="0.17143" units="cm"/>
    </inkml:brush>
  </inkml:definitions>
  <inkml:trace contextRef="#ctx0" brushRef="#br0">355 22 8215,'-11'-9'-206,"-8"6"0,5-4 386,-5 5 0,-2 2 0,0 0 0,0 2 195,0 5 1,-2 3 0,-3 8 0,-2-1-203,3-1 1,1 14 0,6-9 0,1 3-21,3-1 0,7 5 0,-4 0 0,1-2-416,6-3 0,4-4 0,7-3 92,7-2 1,4-9 0,6 2 0,1-7-424,3-7 1,7 2 0,-7-9 0,-2-2 314,-3-3 0,-2-2 1,0 2-1,0 3 256,0 2 0,-9 0 0,-3-7 414,1 0 1,-8 7 23,5 0 0,-5 12-305,-2 2 1,0 9-1,0 12-108,0 0 0,0 0 0,0 0 1,3 0-414,4 0 1,-3 0 410,10 0 0,0 0 0,7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785"/>
    </inkml:context>
    <inkml:brush xml:id="br0">
      <inkml:brushProperty name="width" value="0.17143" units="cm"/>
      <inkml:brushProperty name="height" value="0.17143" units="cm"/>
    </inkml:brush>
  </inkml:definitions>
  <inkml:trace contextRef="#ctx0" brushRef="#br0">189 1 8103,'-14'0'827,"0"0"-556,-2 0 0,4 0 0,-2 0 0,0 2-140,3 5 1,-8 3 0,7 6 0,-2-2-76,0 2 0,7 3 1,-4 2-1,1 0-36,6 0 1,1 0-1,3 0 1,3-2-243,4-5 1,4 4-1,10-6 1,3 0-89,4-5 1,-3-5 0,10-2 0,0 0 309,-2 0 0,7 0 0,-8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193"/>
    </inkml:context>
    <inkml:brush xml:id="br0">
      <inkml:brushProperty name="width" value="0.17143" units="cm"/>
      <inkml:brushProperty name="height" value="0.17143" units="cm"/>
    </inkml:brush>
  </inkml:definitions>
  <inkml:trace contextRef="#ctx0" brushRef="#br0">315 19 8179,'-21'0'227,"10"-2"919,4-5-810,4 4 1,3-4-175,0 14 1,-7 7-1,-2 14 1,-3 7-60,-4 5 0,-3 7 1,-2 6-1,0 10-98,0 3 1,0 1-1,0 1 1,0 0 7,0-8 1,0 1-1,3-12 1,4-2-642,7-3 1,4-11 0,3-5-15,0-5 1,3-11 0,4-5 302,7-5 0,4-11 0,3-5 0,0-5 339,0-2 0,0-7 0,0 0 0,0 2-30,0 3 0,0 2 0,-2 0 0,-3 0 144,-2 0 0,0 0 1,10 2-1,1 3 75,3 2 0,0 2 0,-4-4 0,1 4-229,3 3 0,0 2 40,-7 7 0,0-9 0,0-3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368"/>
    </inkml:context>
    <inkml:brush xml:id="br0">
      <inkml:brushProperty name="width" value="0.17143" units="cm"/>
      <inkml:brushProperty name="height" value="0.17143" units="cm"/>
    </inkml:brush>
  </inkml:definitions>
  <inkml:trace contextRef="#ctx0" brushRef="#br0">63 1 7985,'-21'9'92,"0"5"1,10 5-1,4 2 231,4 0 1,6 0-1,4-2 1,4-3-368,1-2 1,14-2-1,-5 4 1,4-4 43,6-3 0,1-2 0,10-7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651"/>
    </inkml:context>
    <inkml:brush xml:id="br0">
      <inkml:brushProperty name="width" value="0.17143" units="cm"/>
      <inkml:brushProperty name="height" value="0.17143" units="cm"/>
    </inkml:brush>
  </inkml:definitions>
  <inkml:trace contextRef="#ctx0" brushRef="#br0">63 1 8061,'-14'0'785,"0"0"0,10 9 0,-3 5-619,4 5 1,-4 2 0,0 0 0,3 0-273,1 0 1,3 0 0,0 0 0,0 0 49,0 0 1,0 0 0,0 2 55,0 5 0,0-4 0,0 6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854"/>
    </inkml:context>
    <inkml:brush xml:id="br0">
      <inkml:brushProperty name="width" value="0.17143" units="cm"/>
      <inkml:brushProperty name="height" value="0.17143" units="cm"/>
    </inkml:brush>
  </inkml:definitions>
  <inkml:trace contextRef="#ctx0" brushRef="#br0">21 1 7996,'-11'9'0,"1"-6"0,10 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3.894"/>
    </inkml:context>
    <inkml:brush xml:id="br0">
      <inkml:brushProperty name="width" value="0.17143" units="cm"/>
      <inkml:brushProperty name="height" value="0.17143" units="cm"/>
    </inkml:brush>
  </inkml:definitions>
  <inkml:trace contextRef="#ctx0" brushRef="#br0">211 1 8169,'-14'2'430,"0"5"0,9 5 0,-4 9 0,2 0-294,0 0 0,-3 9 0,6 5-179,-3 5 1,-10 2 0,6 0 0,-3 0-1,0-3 344,-3-4 1,6 10-302,-3-10 0,0 9 0,-7-11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144"/>
    </inkml:context>
    <inkml:brush xml:id="br0">
      <inkml:brushProperty name="width" value="0.17143" units="cm"/>
      <inkml:brushProperty name="height" value="0.17143" units="cm"/>
    </inkml:brush>
  </inkml:definitions>
  <inkml:trace contextRef="#ctx0" brushRef="#br0">442 22 8246,'-14'0'40,"2"-3"0,1-1 1,-1-3-1,-4 2 1,-3 3 248,-2 2 0,7 0 1,2 2-1,1 3 107,-1 2-179,-2 0-294,2 2 1,-6-4 0,4 9 0,-5 2 93,-2 3 0,0 2 1,2 0-1,3 2-71,2 5 0,2-5 0,-4 8 0,4-3-43,3 0 1,2 0-1,7-7 1,0 0-65,0 0 0,0 0 1,2 0-1,3 0 44,2 0 1,9-7 0,-2-3 0,3 1-36,-3 0 1,4-5-1,-6 7 67,0 2 0,4 3 0,-9 2 0,-2 0 109,-3 0 0,5 0 0,0 0 15,-2 0 0,-12 0 0,-7 0 104,-5 0 1,-2-3 0,0-1 0,0-6 62,0-1 1,0-3-1,0-7-316,0 0 0,7 0 1,2-3-502,3-4 0,2 3 611,7-10 0,0-10 0,0-8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488"/>
    </inkml:context>
    <inkml:brush xml:id="br0">
      <inkml:brushProperty name="width" value="0.17143" units="cm"/>
      <inkml:brushProperty name="height" value="0.17143" units="cm"/>
    </inkml:brush>
  </inkml:definitions>
  <inkml:trace contextRef="#ctx0" brushRef="#br0">127 43 7464,'-2'-19'0,"-5"5"243,-7 7 1,2 5 242,-2 2 0,2 2 1,-4 5-290,2 7 0,7 5 0,-5 2 0,3 0-61,4 0 1,3 2 0,2 3 0,0 4 1,0 3 0,0-8 0,0 3 1,2-4-322,5-3 1,3 0 0,6-3 0,-2-4-52,2-7 1,3-4 0,2-3 0,0 0 20,0 0 1,7-10-1,0-6 1,-2-7 96,-3-5 1,-2-10 0,0 6 0,0-3 123,0 0 0,-2 9 1,-3-2-1,-4 5 115,-3 2 1,0 2-1,-4 3-711,2 2 588,0 9 0,2-4 0,3 9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850"/>
    </inkml:context>
    <inkml:brush xml:id="br0">
      <inkml:brushProperty name="width" value="0.17143" units="cm"/>
      <inkml:brushProperty name="height" value="0.17143" units="cm"/>
    </inkml:brush>
  </inkml:definitions>
  <inkml:trace contextRef="#ctx0" brushRef="#br0">64 43 8423,'0'21'-48,"0"0"1,0-7 0,-3-3 188,-4-1 1,3 4 0,-8-5 164,3 3 0,-1-8 11,3 3 0,5-7-191,-5-7 1,5-4 0,2-10-109,0 0 0,9 7 0,3 0 0,2 0-8,0 2 1,0-4-1,7 6-191,0-1 1,0 6 0,0-2-455,0 5 0,-7 2 635,0 0 0,0 0 0,7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304"/>
    </inkml:context>
    <inkml:brush xml:id="br0">
      <inkml:brushProperty name="width" value="0.08571" units="cm"/>
      <inkml:brushProperty name="height" value="0.08571" units="cm"/>
    </inkml:brush>
  </inkml:definitions>
  <inkml:trace contextRef="#ctx0" brushRef="#br0">67 11 7156,'0'-3'1166,"0"-1"-820,0 3 1,-1-2 76,-1 3-263,2 0 1,-5 1-65,1 1 0,2-1 0,-1 2 2,1 0 1,1 0-1,-2 0 1,-1-1-44,1 0 1,2 3-1,-1-2 1,0 0-43,0 1 0,-2-2 1,2 2-1,0 0-40,-1 1 0,0-2 0,1 1 1,0 0-8,-1-1 1,3 1 37,-2 0 0,0 1-31,0 0 0,0 1 1,2-1-49,0 1 0,0-2 0,0-1 56,0 1 1,0-1-1,0 1 9,0 0 0,0-1 1,1 0-81,0 0 0,1 1-87,1-3 1,1 3-20,1-2 0,-1 0 1,0-2 35,0 0 0,-1 0 0,1 0 29,0 0 0,-1 0 1,1 1 73,0 1 1,-2 1 0,1-2 163,-1 1 1,-1 0 31,3 0 0,-3-1-96,1 3 0,0-2-14,0 1 1,0 1-32,-2 2 1,0-3 0,0 1-42,0 0 0,-2-1 1,0 1 35,1 0 0,-1-1 0,-1 0 0,1 0-1,-1 0 1,0-1 0,0 1 69,0-1 1,2 0 201,-3-2-263,0 0-196,-1 0-236,2 0 1,0 0 430,3-2 0,0-1 0,0-3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6.325"/>
    </inkml:context>
    <inkml:brush xml:id="br0">
      <inkml:brushProperty name="width" value="0.17143" units="cm"/>
      <inkml:brushProperty name="height" value="0.17143" units="cm"/>
    </inkml:brush>
  </inkml:definitions>
  <inkml:trace contextRef="#ctx0" brushRef="#br0">1 190 8399,'18'-3'434,"-4"-4"1,5 5-695,-5-5 0,5 5 61,2 2 0,-7 0 365,0 0 0,-10-3-92,3-4 0,-2 5 1,0-7-1,4 2-64,3 0 1,-5-7 0,4 4 0,1 1-116,0 0 1,-5-5 0,4 4 4,-1-1 1,-3-3 249,-7-7 0,-3 9-1,-4 5 1,-4 5 0,-10 2 0,0 2 1,0 5 1,2-2 0,3 9-1,2 0 46,-3-3 0,6 10 1,-1-2-1,3 7-135,4-1 0,3-1 0,2-3 1,0 0-324,0 0 1,9 0 0,5 0-1,5-3-525,2-4 786,9 5 0,-7-17 0,8 8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150"/>
    </inkml:context>
    <inkml:brush xml:id="br0">
      <inkml:brushProperty name="width" value="0.17143" units="cm"/>
      <inkml:brushProperty name="height" value="0.17143" units="cm"/>
    </inkml:brush>
  </inkml:definitions>
  <inkml:trace contextRef="#ctx0" brushRef="#br0">190 1 8105,'-19'2'35,"3"5"1,2 7 0,-3 7-1,-1 5 379,-3 2 0,2 0-270,5-7 1,-5 7 0,8 2 0,-1 0-404,5 1 0,5-3 0,2-7 259,0 0 0,0 0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460"/>
    </inkml:context>
    <inkml:brush xml:id="br0">
      <inkml:brushProperty name="width" value="0.17143" units="cm"/>
      <inkml:brushProperty name="height" value="0.17143" units="cm"/>
    </inkml:brush>
  </inkml:definitions>
  <inkml:trace contextRef="#ctx0" brushRef="#br0">106 1 9076,'0'21'0,"0"2"258,0 5 0,-7 5 0,0 9 0,0 2-212,-3 5 0,8 2 0,-7 8 0,2-6-295,0-1 1,0 4-1,7-7 1,-3-3-566,-4-1 0,5-3 814,-5 0 0,-5 0 0,1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878"/>
    </inkml:context>
    <inkml:brush xml:id="br0">
      <inkml:brushProperty name="width" value="0.17143" units="cm"/>
      <inkml:brushProperty name="height" value="0.17143" units="cm"/>
    </inkml:brush>
  </inkml:definitions>
  <inkml:trace contextRef="#ctx0" brushRef="#br0">1 22 9032,'21'0'179,"0"0"1,2 0 0,3 0 0,4 0-431,3 0 1,-1-3 0,6-1 250,-3-3 0,0 0 0,7 7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057"/>
    </inkml:context>
    <inkml:brush xml:id="br0">
      <inkml:brushProperty name="width" value="0.17143" units="cm"/>
      <inkml:brushProperty name="height" value="0.17143" units="cm"/>
    </inkml:brush>
  </inkml:definitions>
  <inkml:trace contextRef="#ctx0" brushRef="#br0">232 1 8194,'-21'0'240,"7"2"1,2 5 0,0 9-14,1 10 0,4 4 0,-5 8 0,0-1-127,1 7 1,-1 1-1,-4 8 1,2-1-44,-3-6 0,6 6 0,-1-3 0,0-3-129,1-1 0,6-6 0,-2-1 0,5-6-764,2-1 0,0-3 411,0-7 0,2-10 1,5-6 190,7-10 0,5-2 0,2-11 0,2-8 1,3-4 233,2-8 0,0 8 0,-5 2 0,0 5 70,-2 2 1,5 7 0,-12 2 181,5 3 1,-8 11 0,-4 12 0,-4 7 99,-3 7 1,0-2 0,0 6 0,-3 1-237,-4 0 0,5-8-116,-5 3 0,5 5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427"/>
    </inkml:context>
    <inkml:brush xml:id="br0">
      <inkml:brushProperty name="width" value="0.17143" units="cm"/>
      <inkml:brushProperty name="height" value="0.17143" units="cm"/>
    </inkml:brush>
  </inkml:definitions>
  <inkml:trace contextRef="#ctx0" brushRef="#br0">211 22 7723,'-10'-12'278,"6"3"0,-10 9 1,-3 0-3,-1 0 1,-3 0 0,0 2-33,0 5 1,0-2 0,0 6-107,0-1 0,9 6-532,5-2 1,5 5 28,2 2 0,0-7 1,2-3 3,5-1 0,5-3 0,9-7 135,0 0 0,0-3 0,0-1 143,0-3 0,-7-3 1,-3 3 200,-1-7 0,6 5-42,-2 2 1,-2 5 64,2 2 0,-7 2 63,7 5 1,-10-2 0,3 9-190,-4 2 1,-1-4-678,5 2 662,-5 0 0,17 7 0,-7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792"/>
    </inkml:context>
    <inkml:brush xml:id="br0">
      <inkml:brushProperty name="width" value="0.17143" units="cm"/>
      <inkml:brushProperty name="height" value="0.17143" units="cm"/>
    </inkml:brush>
  </inkml:definitions>
  <inkml:trace contextRef="#ctx0" brushRef="#br0">190 45 8209,'0'-21'498,"0"0"1,0 18 0,-3 13 0,-1 11-291,-3 7 1,-7 11 0,4 1 0,1 7-216,0-1 0,-5-1 0,4-1 0,-1 0-283,-6-2 0,6 12 0,-1-12 0,0 0-2051,1-5 2341,6 3 0,-14-7 0,8 9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967"/>
    </inkml:context>
    <inkml:brush xml:id="br0">
      <inkml:brushProperty name="width" value="0.17143" units="cm"/>
      <inkml:brushProperty name="height" value="0.17143" units="cm"/>
    </inkml:brush>
  </inkml:definitions>
  <inkml:trace contextRef="#ctx0" brushRef="#br0">1 1 8710,'21'7'-331,"0"0"0,7 0 331,0-7 0,18 0 0,-1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9.956"/>
    </inkml:context>
    <inkml:brush xml:id="br0">
      <inkml:brushProperty name="width" value="0.17143" units="cm"/>
      <inkml:brushProperty name="height" value="0.17143" units="cm"/>
    </inkml:brush>
  </inkml:definitions>
  <inkml:trace contextRef="#ctx0" brushRef="#br0">295 43 8179,'-10'-12'1590,"6"3"-1345,-10 9 0,9 2-229,-2 5 0,-2-2 102,2 9 0,-3-7-544,3 7 1,3 0 221,-10 7 1,9 0 174,-2 0 0,5-7-29,2 0 263,0-10 35,0 15-106,0-17 1,2 5-95,5-14 1,-5-4-33,5-10 0,-4 0 0,-1 2 1,3 3 73,2 2 0,0 7 104,-7-7 1,0 7 24,0-7-131,0 9 0,-3-4-56,-4 9 0,5-3 1,-7-1 8,-1-3 0,6 0 86,-10 7 0,0 0-47,-7 0 0,0 7 0,0 2 1,2 3-28,5 4 1,-2 3 0,6 2 0,1 0-38,0 0 0,-5 7 1,7 2-1,2 0-60,3 1 1,2-3 0,2-7-73,5 0 1,5-3-1,11-4 1,3-7-50,2-4 1,7-3-1,-5-3 1,0-4 75,1-7 1,4-4-1,-7-6 1,-3-1 78,-1-3 1,-6 0 0,-1 4 0,-6-1 191,-1-3 1,-3 0 0,-7 7 132,0 0 0,-10 0 1,-4 2-163,-4 5 0,-3-2-603,0 9 1,7 0 0,2 9-1,3 5 458,4 7 0,12 5 0,5 2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275"/>
    </inkml:context>
    <inkml:brush xml:id="br0">
      <inkml:brushProperty name="width" value="0.17143" units="cm"/>
      <inkml:brushProperty name="height" value="0.17143" units="cm"/>
    </inkml:brush>
  </inkml:definitions>
  <inkml:trace contextRef="#ctx0" brushRef="#br0">126 1 8273,'-18'2'0,"1"3"0,6 4 249,1 3 1,-4 2 0,5 7 0,0 0 8,-1 0 0,-4 0 0,7 0 1,3 0-324,1 0 0,3 0-185,0 0 1,3-10-1,4-6 7,7-10 1,4-6 0,3-10 0,0 0 140,0 0 0,0 0 0,0 0 0,0 0-43,0 0 0,0 2 1,0 3 503,0 2 1,0 9 0,-2 0 4,-5 10 0,-5 7 0,-9 11 0,0 3-420,0 2 1,0 0 0,0-7-1,0 0-539,0 0 595,0 0 0,0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921"/>
    </inkml:context>
    <inkml:brush xml:id="br0">
      <inkml:brushProperty name="width" value="0.08571" units="cm"/>
      <inkml:brushProperty name="height" value="0.08571" units="cm"/>
    </inkml:brush>
  </inkml:definitions>
  <inkml:trace contextRef="#ctx0" brushRef="#br0">11 1 7597,'-3'0'14,"-1"0"431,3 0 764,-2 0-1172,3 2 1,0-1 0,0 3 0,0 0-42,0 1 1,0 1 0,0-1 0,0 1-32,0-1 1,2 2 0,0 1 0,0-2 29,0 0 1,-1 0 0,1-1 0,0 1-70,0-1 0,0 1 1,0-1-35,2 1 1,-1-3 88,1-1 1,-1-2 27,3 0 1,-1 0-1,1 0-6,-1 0 0,-1 0 0,-1 0 0,0-2 10,0 1 0,-1-2-78,1 1 0,0-1 0,2-2-101,-2 2 1,-1-2 0,1 3-141,0-1 0,0-1 0,0-1-674,0 2 980,-2-2 0,1 2 0,-2-3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581"/>
    </inkml:context>
    <inkml:brush xml:id="br0">
      <inkml:brushProperty name="width" value="0.17143" units="cm"/>
      <inkml:brushProperty name="height" value="0.17143" units="cm"/>
    </inkml:brush>
  </inkml:definitions>
  <inkml:trace contextRef="#ctx0" brushRef="#br0">21 211 8571,'21'-3'81,"0"-4"0,0 5 1,0-7-1,-2-1-89,-5-4 1,5 3 0,-5-1-1,4 0-44,3 1 0,0-3 0,0-7 108,0 0 0,-9 0-15,-5 0 1,-14 9 0,-7 5-1,-7 5 163,-7 2 0,2 0 0,-6 2 0,-1 5 88,0 7 0,8 5 0,-3 2 0,7 0-462,7 0 0,4 7 0,10 0 0,0-3-236,0-1 1,10-6 405,4-4 0,14 5 0,4-7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811"/>
    </inkml:context>
    <inkml:brush xml:id="br0">
      <inkml:brushProperty name="width" value="0.17143" units="cm"/>
      <inkml:brushProperty name="height" value="0.17143" units="cm"/>
    </inkml:brush>
  </inkml:definitions>
  <inkml:trace contextRef="#ctx0" brushRef="#br0">147 1 8096,'-18'9'239,"1"5"1,3 5 125,-2 2 1,4 7 0,1 2 0,-1 3-93,0 4 1,5-4 0,-4-1 0,1 1-156,6 0 1,1-5-1,3 4 1,0-1-2058,0-6 1939,0-1 0,10-3 0,1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1.130"/>
    </inkml:context>
    <inkml:brush xml:id="br0">
      <inkml:brushProperty name="width" value="0.17143" units="cm"/>
      <inkml:brushProperty name="height" value="0.17143" units="cm"/>
    </inkml:brush>
  </inkml:definitions>
  <inkml:trace contextRef="#ctx0" brushRef="#br0">147 40 7947,'-11'-14'566,"4"0"0,-5 9-484,-2-2 1,5 14 0,-1 5 0,3 2-154,0 0 1,0 0 0,7 7-139,0 0 0,0 0 0,0 0-39,0 0 0,7 0 1,0 0-1,0-3 61,3-4 1,-8 5-1,5-5 1,-5 5 30,-2 2 1,7 0-1,0 0 70,-2 0 1,-3-7 262,-2 0 0,-2-3 0,-5 6 29,-7-3 1,-5-3-207,-2 3 0,-9 5 0,-3-7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084"/>
    </inkml:context>
    <inkml:brush xml:id="br0">
      <inkml:brushProperty name="width" value="0.17143" units="cm"/>
      <inkml:brushProperty name="height" value="0.17143" units="cm"/>
    </inkml:brush>
  </inkml:definitions>
  <inkml:trace contextRef="#ctx0" brushRef="#br0">190 103 8304,'-21'-7'195,"0"0"1,0 0 118,0 7 0,0 2 0,0 5-219,0 7 0,9 7 1,3 5-1,2 4-208,0 3 0,0-1 1,7 3-1,0-7 137,0-4 0,2-6 0,5-1 0,7-6-426,5-1 1,9-6-1,2-11 1,3-7 103,4-4 0,-4-6 0,0-1 1,-3-6 273,-4-1 1,-5 4-1,-7-5 1,-7 0 128,-5 1 0,-2 6 1,-2-2 92,-5 5 0,-3 9 1,-6 2-1,2 3 72,-2 4 0,4 5 1,0 7-1,1 7-395,-1 5 1,7 2-1,-2 0 125,5 0 0,-7 9 0,-3 3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414"/>
    </inkml:context>
    <inkml:brush xml:id="br0">
      <inkml:brushProperty name="width" value="0.17143" units="cm"/>
      <inkml:brushProperty name="height" value="0.17143" units="cm"/>
    </inkml:brush>
  </inkml:definitions>
  <inkml:trace contextRef="#ctx0" brushRef="#br0">85 1 8150,'-12'9'143,"1"0"1,6 8 0,-2-3 117,2 2 0,-4 5 0,2 5 0,0 2-189,-2-3 0,6-8 0,-4-3-416,5 2 0,4-7 1,5-2 33,7-4 0,5-13 1,2-4-1,0-4 32,0-3 0,7 0 0,0 0 0,-3 0 177,-1 0 0,-6 0 0,-1 2 0,-3 5 205,2 7 1,-4 5 0,-1 4 196,-1 5 0,4 12 0,-7 9 0,-3 0-71,-1 2 0,-3-4-230,0 9 0,9 0 0,3 7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250"/>
    </inkml:context>
    <inkml:brush xml:id="br0">
      <inkml:brushProperty name="width" value="0.17143" units="cm"/>
      <inkml:brushProperty name="height" value="0.17143" units="cm"/>
    </inkml:brush>
  </inkml:definitions>
  <inkml:trace contextRef="#ctx0" brushRef="#br0">85 1 8079,'-19'9'-14,"5"5"1,-2 5 0,9 2-1,2 0 153,3 0 0,-5 0 0,0 0 1,2 0-103,3 0 1,2 0 28,0 0 0,2-10-136,5-4 1,2-7 0,8-7-1,-3-7-159,2-4 0,5-3 0,5-3 1,2-1 57,-3-3 0,6 0 0,-3 7 1,-3 2 135,-1 5 0,-3-2 0,0 9 148,0 2 1,-10 5 0,-4 7 207,-4 7 1,-3 5 0,0 2 0,0 0-107,0 0 1,-7 0 0,0 0-500,2 0 67,3 0 1,4-10 0,3-6 0,4-7 19,3-5 0,-5-10 0,4 3 0,1-2 82,0 2 1,-1-5 0,6 8 143,-3-1 0,-3 0 1,6 8 182,-3-3 1,-7 9 0,4 12-56,-1 5 1,-3 2-1,-7 0 1,0 0-226,0 0 1,0 0-1,0 0 68,0 0 0,9 0 0,3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632"/>
    </inkml:context>
    <inkml:brush xml:id="br0">
      <inkml:brushProperty name="width" value="0.17143" units="cm"/>
      <inkml:brushProperty name="height" value="0.17143" units="cm"/>
    </inkml:brush>
  </inkml:definitions>
  <inkml:trace contextRef="#ctx0" brushRef="#br0">127 232 8050,'21'-3'39,"0"-1"0,0-6-108,0-1 1,0-1 0,-3-4-1,-1 2 5,-3-3 1,-3 6 0,6-3 0,-6-3 69,-1-1 1,-1 4 0,-4 0 27,2-3 0,-10 6 0,-11-1 0,-4 3 141,-3 4 1,-7 3-1,-3 4 1,1 5 104,0 7 0,-1 5 0,6 2 0,-3 2-8,2 5 0,5-2 0,5 6 0,4 1-161,3 0 1,2-8-1,7 3 1,0-4-270,0-3 1,9 0 0,7 0 0,8-3-432,4-4 1,9-4 0,-2-10 588,5 0 0,11-10 0,3-1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4.202"/>
    </inkml:context>
    <inkml:brush xml:id="br0">
      <inkml:brushProperty name="width" value="0.17143" units="cm"/>
      <inkml:brushProperty name="height" value="0.17143" units="cm"/>
    </inkml:brush>
  </inkml:definitions>
  <inkml:trace contextRef="#ctx0" brushRef="#br0">43 1 8008,'-19'2'8,"5"5"0,7 7-8,5 5 0,2-8 0,0-1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4.670"/>
    </inkml:context>
    <inkml:brush xml:id="br0">
      <inkml:brushProperty name="width" value="0.17143" units="cm"/>
      <inkml:brushProperty name="height" value="0.17143" units="cm"/>
    </inkml:brush>
  </inkml:definitions>
  <inkml:trace contextRef="#ctx0" brushRef="#br0">124 253 8270,'-21'0'-151,"0"0"1,0 0 203,0 0 0,7 0 0,2 2 0,3 5 136,4 7 0,5-5 1,7-2-71,7-4 0,5-3 1,4 0-1,5 0 51,7 0 1,0 0 0,5 0-62,4 0 1,12 0-1,2-3 1,8-4-51,4-7 1,14-4-1,-5-3 1,0 0-96,3 0 0,0 0 1,2 0-1,-3 0-20,-4 0 0,5 0 0,-7 2 1,-3 3-44,-9 2 0,0 9 1,-12-2-1,-2 5-1,-7 2 0,-7-7 0,0 0 0,-7 2 8,-4 3 1,-3 2-1,0 0 92,0 0 115,0 0-111,-10 0 1,-4 0 0,-14 0-1,-7 0 8,-4 0 0,-6 0 1,-4 2-1,-4 3-11,-1 2 1,-7 0 0,5-7-1,-4 0 49,-3 0 0,0 7 0,0 0 0,0-3-1,0-1 0,0-3 0,0 0 0,0 0-65,0 0 1,-7 0 0,0 0 0,2 0-43,3 0 0,-5 0 0,0 0 0,2 2-13,3 5 0,-5 2 0,2 8 1,5-3 24,5 2 1,4-4-1,-4-1 1,4 1-7,3 0 1,2-5 0,7 4 0,0 1 13,0 0 0,7-8 1,0 3-1,0-2 105,2 2 0,-7-5 37,5 5-71,5 5 0,2-10 0,14 5 1,9-4 51,10-3 0,0 0 0,9 0 1,2-3-29,3-4 0,11-2 1,7-7-1,8 2-55,4-3 0,0 6 1,-7-3-1,0 0-21,0 2 0,0-4 0,0 6 0,0 1-24,0 0 0,-7-1 0,-3 6 0,-1-3-101,-6 2 0,-4 0 0,-4 1 0,-6-3 97,-1 2 1,-3 3-1,-7-1 143,0-4 55,-10 5 0,-4-7-98,-14 9 0,3 0 0,-10 2 1,-3 5 1,-1-5-1,-6 5 1,-1-4 0,-3-3 0,-10 2 1,1 3-1,-7 2-26,-5-3 1,-12 6 0,0-3 0,-6 0 16,-1 2 1,-4-4-1,2 6 1,4 1-18,8 0 1,0-5 0,9 4-1,2 1-84,3 0 1,9-5-1,2 4 1,5 1-117,9 0 107,-2-8 0,21 13 0,3-10 0,13-3 10,10-1 0,20-3 0,3 0 0,7 0 40,0 0 0,12-10 1,-3-1-1,8-3 30,6 0 0,-4 0 0,2-7 0,0 2-10,-3 5 0,-1-5 0,-13 8 0,-4-3 138,-7 0 1,-4 9 0,-6-2 0,-4 5-100,-7 2 0,-4-7 1,-3 0 54,0 2 1,0 3 94,0 2-80,-10-10 1,-4 8 0,-14-5-1,-7 5 15,-4 2 0,-10 7 0,-3 2 0,-1 3-120,-6 4 1,-1 0 0,-3 1 0,2-3-16,5 2 1,-2 0 0,6 1-1,1-6-48,0-1 1,2-1-1,7-4 1,0 2 20,0-3 1,0-1-178,0-3 143,9 0 1,12 0 0,14 0-1,5 0-67,2 0 0,9-3 0,3-1 0,2-3 66,0 2 1,-3-4 0,6 2-1,-3 2-39,2 3 0,-4 2 1,-1 0-1,-1 0 60,-6 0 1,-1 0 0,-3 0 722,0 0-502,-10 0 1,-4 0 0,-14 0 0,-7 0 45,-4 0 0,-3 0 0,-3-3 0,-1-1-60,-3-3 1,-7 0 0,4 4 0,-1-1-111,-6-3 0,-1 0 0,-3 7 0,0 0-107,0 0 1,0 2 0,0 3 0,0 4-162,0 3 0,2-5 0,5 7 1,7 0-481,5-3 697,11 8 0,3 2 0,9 12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359"/>
    </inkml:context>
    <inkml:brush xml:id="br0">
      <inkml:brushProperty name="width" value="0.17143" units="cm"/>
      <inkml:brushProperty name="height" value="0.17143" units="cm"/>
    </inkml:brush>
  </inkml:definitions>
  <inkml:trace contextRef="#ctx0" brushRef="#br0">19 1 7418,'-12'2'-512,"5"5"1,14-5 511,7 5 0,5-4 0,2-3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303"/>
    </inkml:context>
    <inkml:brush xml:id="br0">
      <inkml:brushProperty name="width" value="0.08571" units="cm"/>
      <inkml:brushProperty name="height" value="0.08571" units="cm"/>
    </inkml:brush>
  </inkml:definitions>
  <inkml:trace contextRef="#ctx0" brushRef="#br0">6 55 8171,'-3'0'673,"1"0"1,2-1-485,0 0 0,2-1 0,0-1 1,0 0-198,1 0 1,0 1-1,0-1 1,-1 0-321,1 0 1,1 0-1,0-1 1,0 0-364,0 0 0,0 0 691,0 0 0,1-1 0,0 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574"/>
    </inkml:context>
    <inkml:brush xml:id="br0">
      <inkml:brushProperty name="width" value="0.17143" units="cm"/>
      <inkml:brushProperty name="height" value="0.17143" units="cm"/>
    </inkml:brush>
  </inkml:definitions>
  <inkml:trace contextRef="#ctx0" brushRef="#br0">22 43 8118,'-12'-10'331,"3"6"124,9-10 1,2 9-732,5-2 1,-2 5 0,9 2-224,2 0 1,-4 0 498,2 0 0,0 9 0,7 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764"/>
    </inkml:context>
    <inkml:brush xml:id="br0">
      <inkml:brushProperty name="width" value="0.17143" units="cm"/>
      <inkml:brushProperty name="height" value="0.17143" units="cm"/>
    </inkml:brush>
  </inkml:definitions>
  <inkml:trace contextRef="#ctx0" brushRef="#br0">64 1 8118,'-10'11'173,"1"1"122,-5-5 1,5-2-259,9 9 0,0 0 0,0 7-121,0 0 1,-3 0 0,-1 2 0,-3 2-396,2 3 0,3 0 0,2-7 479,0 0 0,0 10 0,0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906"/>
    </inkml:context>
    <inkml:brush xml:id="br0">
      <inkml:brushProperty name="width" value="0.17143" units="cm"/>
      <inkml:brushProperty name="height" value="0.17143" units="cm"/>
    </inkml:brush>
  </inkml:definitions>
  <inkml:trace contextRef="#ctx0" brushRef="#br0">22 42 8050,'-12'-9'297,"3"4"197,9-9-416,0 10 0,2-6-630,5 10 0,-2 0 552,9 0 0,9 0 0,10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262"/>
    </inkml:context>
    <inkml:brush xml:id="br0">
      <inkml:brushProperty name="width" value="0.17143" units="cm"/>
      <inkml:brushProperty name="height" value="0.17143" units="cm"/>
    </inkml:brush>
  </inkml:definitions>
  <inkml:trace contextRef="#ctx0" brushRef="#br0">232 378 8010,'-21'0'197,"0"0"1,9-2-312,5-5 1,5 2-212,2-9 1,0 7 0,-3-6 58,-4-4 1,5-1 0,-7-3 167,-1 0 1,6 7 0,-10 0 97,-3-3 0,1 6 0,0-1 0,4 0 0,3 1 0,-5 4-91,7-7 0,-7 0 91,7-7 0,0 0 0,7 0 636,0 0 0,0 7 1098,0 0-1639,0 9 1,2-4-1,5 11 1,7 3 147,5 2 0,2 2 0,2-4-243,5 2 0,5 9 0,9-4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442"/>
    </inkml:context>
    <inkml:brush xml:id="br0">
      <inkml:brushProperty name="width" value="0.17143" units="cm"/>
      <inkml:brushProperty name="height" value="0.17143" units="cm"/>
    </inkml:brush>
  </inkml:definitions>
  <inkml:trace contextRef="#ctx0" brushRef="#br0">82 1 8082,'-21'0'305,"0"0"862,0 0-1212,9 0 0,5 0-276,14 0 1,-2 2 320,9 5 0,0 5 0,7 9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624"/>
    </inkml:context>
    <inkml:brush xml:id="br0">
      <inkml:brushProperty name="width" value="0.17143" units="cm"/>
      <inkml:brushProperty name="height" value="0.17143" units="cm"/>
    </inkml:brush>
  </inkml:definitions>
  <inkml:trace contextRef="#ctx0" brushRef="#br0">22 0 8113,'-12'21'131,"3"-7"1,11-2-106,5-3 1,-2-2 0,9-4-333,2 4 1,-4-5 0,2 5-336,2-5 641,3-2 0,2 10 0,0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763"/>
    </inkml:context>
    <inkml:brush xml:id="br0">
      <inkml:brushProperty name="width" value="0.17143" units="cm"/>
      <inkml:brushProperty name="height" value="0.17143" units="cm"/>
    </inkml:brush>
  </inkml:definitions>
  <inkml:trace contextRef="#ctx0" brushRef="#br0">1 63 7143,'21'-7'-1223,"0"-2"1223,0-3 0,0-2 0,0-7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074"/>
    </inkml:context>
    <inkml:brush xml:id="br0">
      <inkml:brushProperty name="width" value="0.17143" units="cm"/>
      <inkml:brushProperty name="height" value="0.17143" units="cm"/>
    </inkml:brush>
  </inkml:definitions>
  <inkml:trace contextRef="#ctx0" brushRef="#br0">1 190 6275,'0'-21'179,"7"7"1,0 0-198,-3-3 0,6 6 0,-1-1 58,3 3 1,-1-1-1,6 6-86,-3-3 1,-7 0 519,7 7-451,-10 0 0,8 0-118,-5 0 1,-5-3 0,8-1-262,-1-3 356,3-10 0,9 6 0,0-10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265"/>
    </inkml:context>
    <inkml:brush xml:id="br0">
      <inkml:brushProperty name="width" value="0.17143" units="cm"/>
      <inkml:brushProperty name="height" value="0.17143" units="cm"/>
    </inkml:brush>
  </inkml:definitions>
  <inkml:trace contextRef="#ctx0" brushRef="#br0">169 1 7446,'-19'14'-122,"5"0"1,-2-7 0,6 7 358,-1 2 1,4-4-1,-5 2 1,0 2-131,1 3 1,6-5 0,-4-3-588,-1-1 1,8 6 479,-5-2 0,-5-5 0,1 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461"/>
    </inkml:context>
    <inkml:brush xml:id="br0">
      <inkml:brushProperty name="width" value="0.17143" units="cm"/>
      <inkml:brushProperty name="height" value="0.17143" units="cm"/>
    </inkml:brush>
  </inkml:definitions>
  <inkml:trace contextRef="#ctx0" brushRef="#br0">96 105 6903,'-10'-20'177,"6"1"0,-8 3 18,3 2 1,-8 9 0,6-4-254,-1-1-734,-7 8 792,17-7 0,2 9 0,12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595"/>
    </inkml:context>
    <inkml:brush xml:id="br0">
      <inkml:brushProperty name="width" value="0.08571" units="cm"/>
      <inkml:brushProperty name="height" value="0.08571" units="cm"/>
    </inkml:brush>
  </inkml:definitions>
  <inkml:trace contextRef="#ctx0" brushRef="#br0">23 88 8171,'-4'0'-141,"0"0"0,1 0 723,-3 0-371,3 0 1,1-3-48,2 0 0,0 0-90,0-1 1,0 0 0,0 0-1,2-1 1,1 2 47,0-2 0,2 1 0,-1-2 1,0 1-209,0-1 0,1 3 0,-2-1 0,0 0-465,1 1 1,0 0 0,1 1 550,1-1 0,-1-2 0,1-1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613"/>
    </inkml:context>
    <inkml:brush xml:id="br0">
      <inkml:brushProperty name="width" value="0.17143" units="cm"/>
      <inkml:brushProperty name="height" value="0.17143" units="cm"/>
    </inkml:brush>
  </inkml:definitions>
  <inkml:trace contextRef="#ctx0" brushRef="#br0">43 1 7480,'-14'0'-14,"2"2"583,3 5 0,2-2-522,7 9 1,9-7-323,5 7 1,5-10 274,2 3 0,9 5 0,3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788"/>
    </inkml:context>
    <inkml:brush xml:id="br0">
      <inkml:brushProperty name="width" value="0.17143" units="cm"/>
      <inkml:brushProperty name="height" value="0.17143" units="cm"/>
    </inkml:brush>
  </inkml:definitions>
  <inkml:trace contextRef="#ctx0" brushRef="#br0">22 0 8091,'-12'14'264,"5"0"1,5-7-415,2 7 1,2-9 0,3 4 0,4-2-259,3 0 0,-5 0 408,7-7 0,0 0 0,7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970"/>
    </inkml:context>
    <inkml:brush xml:id="br0">
      <inkml:brushProperty name="width" value="0.17143" units="cm"/>
      <inkml:brushProperty name="height" value="0.17143" units="cm"/>
    </inkml:brush>
  </inkml:definitions>
  <inkml:trace contextRef="#ctx0" brushRef="#br0">1 21 7141,'21'0'-416,"-7"0"46,0 0 370,-10 0 0,15-9 0,-7-3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440"/>
    </inkml:context>
    <inkml:brush xml:id="br0">
      <inkml:brushProperty name="width" value="0.17143" units="cm"/>
      <inkml:brushProperty name="height" value="0.17143" units="cm"/>
    </inkml:brush>
  </inkml:definitions>
  <inkml:trace contextRef="#ctx0" brushRef="#br0">514 85 7995,'0'-14'742,"0"0"0,0 7-358,0-7-50,0 0 0,-3 2-111,-4 5 0,3 5 0,-10 2-92,-3 0 1,1 2-1,0 3 1,2 4-117,-3 3 0,-1-1 1,-3 6-1,2-3-60,5 2 0,-5 3 0,5 2 0,-2 0-11,2 0 1,-2 0-1,6 0 1,-1 0 29,-6 0 1,6 0 0,-3 0-1,0 0-4,2 0 0,-4 7 1,6 0-1,1-3-72,0-1 1,-5-3 0,7 0-126,2 0 0,3 0-66,2 0 1,2-10 128,5-4 1,-2-4-1,6-6 34,-1-4 0,6-4 0,-2-10 55,5 0 1,-5 0 0,0 0 0,0 0 4,-3 0 0,8 0 1,-5-3-1,5-1-11,2-3 1,0 0-1,0 7 1,0 0 3,0 0 1,0-5-1,-3 3 1,-1 4 252,-3 0 1,-7 1 294,7-3 53,-10 9 1,3 3-85,-14 9 1,-4 2 0,-10 5-291,0 7 1,0-2-1,0 4 1,0 5-43,0 5 1,-7 2 0,-3-5 0,1 3-235,0 2 0,-5 9 0,4-2 0,1 2 33,0-2 0,2 3 0,7-8 0,2 0-60,5 1 0,2-3-316,5-7 1,7-10 311,0-4 0,10-7 0,11-7 0,2-7 74,5-4 0,-2-13 0,6-4 0,1-4 6,0-3 1,-1 2 0,6 3 0,-6 4 90,-1 3 1,4-5-1,-7 7 1,-3 2 134,-1 3 0,-6 9 0,-1 2 622,-3 3-618,-10 2 0,-4 23 1,-14 5 1,-4 2 1,-3 1 0,-3-3 0,-1 2-90,-3 5 0,-3-2 1,6 9-1,-3 0-45,2-3 0,0 6 0,1-8 0,-3 0-3,2 1 0,3 4 0,4-7 0,3-3-475,2-1 0,7-10-125,-7 0 0,11-12 346,3-2 1,10-16 0,11-12-1,-3 0 82,-4-3 0,5 8 0,-5-7 0,5 2 122,2 0 0,-3-3 0,-1 6 1,-6-3 193,-1 2 1,4 10 0,-5 2 222,3-3 1,-1 6 0,6-1-84,-3 3 1,-7-1 0,7 6-73,2-3 1,-4 0-216,2 7 0,-10 2-30,3 5 0,-4 5 0,-6 6-17,-4-4 1,-2 5-1,-7-5 1,2 5-1,-5 2 37,-7 0 0,3 0 1,-5 2-1,5 0-417,2-2 1,0 5-445,0-12 856,9-5 0,3-9 0,9-11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930"/>
    </inkml:context>
    <inkml:brush xml:id="br0">
      <inkml:brushProperty name="width" value="0.17143" units="cm"/>
      <inkml:brushProperty name="height" value="0.17143" units="cm"/>
    </inkml:brush>
  </inkml:definitions>
  <inkml:trace contextRef="#ctx0" brushRef="#br0">169 127 7264,'-21'0'-576,"0"0"0,7-3 735,0-4 0,7 3 267,-7-10 1,7 9-128,-7-2 1,9 2 389,-2-2 1,5 3-448,2-10 1,0 7 0,2-5-108,5 3 0,-2-1 0,9 6 56,2-3 1,3 0 0,2 7-143,0 0 0,-7 7 1,-3 2-1,-1 3-26,-6 4 0,6 3 1,-3 2-1,-3 0 52,-1 0 0,-3 0 0,0 0-55,0 0 0,0 0 0,0 2 0,0 3 0,0 4 39,0 3 1,-7-1 0,0 6 0,0-3-153,-3 2 0,1 3 0,-7 4 0,2 3-51,-3 2 1,1 0 0,0-7-1,2 0-62,-3 0 0,6-3 0,-1-2 1,0-4-159,1-3 1,6 5 0,-2-7 363,5-2 0,2-3 0,0-2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251"/>
    </inkml:context>
    <inkml:brush xml:id="br0">
      <inkml:brushProperty name="width" value="0.17143" units="cm"/>
      <inkml:brushProperty name="height" value="0.17143" units="cm"/>
    </inkml:brush>
  </inkml:definitions>
  <inkml:trace contextRef="#ctx0" brushRef="#br0">43 1 7839,'-12'0'547,"3"2"0,9 5-230,0 7 0,0 7 1,0 7-1,0 7-127,0 5 0,0 2 0,0 2 1,0 3-120,0 2 0,0 9 1,0-2-1,0 2-34,0-2 0,-3 3 0,-1-10 0,-3-3-260,2-2 0,3-2 1,2-2-1,0-3-2103,0-2 2326,0-18 0,0 11 0,0-17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551"/>
    </inkml:context>
    <inkml:brush xml:id="br0">
      <inkml:brushProperty name="width" value="0.17143" units="cm"/>
      <inkml:brushProperty name="height" value="0.17143" units="cm"/>
    </inkml:brush>
  </inkml:definitions>
  <inkml:trace contextRef="#ctx0" brushRef="#br0">232 73 7916,'-19'-10'0,"3"-1"150,2-1 0,7-4 0,-5 6 174,3-1 1,2 8-1,7 3 44,0 12 1,-3 9-1,-1 7 1,-3 7-159,2 5 1,-7 13-1,1 8 1,-3 7-82,0-1 0,2 6 0,-4-1 1,4 0-22,3 1 0,-5-4 1,7-8-1,2-3-200,3-2 0,2-9 0,0 0 1,0-8-379,0-4 1,0-9-1,0 2 1,2-5-2001,5-2 2470,-5-9 0,17-3 0,-7-9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763"/>
    </inkml:context>
    <inkml:brush xml:id="br0">
      <inkml:brushProperty name="width" value="0.17143" units="cm"/>
      <inkml:brushProperty name="height" value="0.17143" units="cm"/>
    </inkml:brush>
  </inkml:definitions>
  <inkml:trace contextRef="#ctx0" brushRef="#br0">127 1 7869,'-19'11'226,"5"10"1,2 0 0,5 9 0,-4 1 52,-1 4 0,-4 2 0,6-2 0,1-7-278,0-5 0,2-2 0,7 0-1,0 0 0,9-9 0,3-3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234"/>
    </inkml:context>
    <inkml:brush xml:id="br0">
      <inkml:brushProperty name="width" value="0.17143" units="cm"/>
      <inkml:brushProperty name="height" value="0.17143" units="cm"/>
    </inkml:brush>
  </inkml:definitions>
  <inkml:trace contextRef="#ctx0" brushRef="#br0">1 106 7577,'0'-21'-1049,"0"7"1410,0 0 33,0 9 1,2-4-104,5 9 1,-2 7 0,9 0-116,2-3 1,-4-1 0,2-3-1,2 0-35,3 0 1,2 0-1,0-3 1,0-1-342,0-3 0,0-3 0,0 6-719,0-3 919,-10 0 0,8-3 0,-7-1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901"/>
    </inkml:context>
    <inkml:brush xml:id="br0">
      <inkml:brushProperty name="width" value="0.17143" units="cm"/>
      <inkml:brushProperty name="height" value="0.17143" units="cm"/>
    </inkml:brush>
  </inkml:definitions>
  <inkml:trace contextRef="#ctx0" brushRef="#br0">43 127 7911,'-19'-3'-34,"5"-4"1,5 3 77,9-10 0,0 7 1,0-7 166,0-3 1,2 6 96,5-3 1,-2 2 265,9-2-179,0 5-358,7 9 0,-3 2 0,-1 3-74,-3 2 1,-7 0-1,7-7-25,2 0 0,3 0 1,2 0 0,0 0 1,-7 0 0,0 0 74,2 0 0,-4 7 1,-1 2-1,-1 3 68,-6 4 0,1-4 0,0 2-19,2 2 0,7-4 0,-7 2-90,-3 2 0,6-4 1,-1-1-148,3-1 0,-5-3-293,7-7 246,0 0 0,-3-3-110,-4-4 229,-4 5 0,-6-7 1,-1 11-84,-3 5 0,0-2 32,7 9 0,0-7 129,0 7 1,2-3-1,3 6 65,2-3 0,7 0-30,-7 7 0,0-7 106,-7 0 0,0 0-210,0 7 0,0-7-235,0 0 0,-3-7-196,-4 7 524,5-10 0,-7 6 0,9-10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D5801-AB9A-47E4-806C-552D75F4CDA5}" type="datetimeFigureOut">
              <a:rPr lang="en-AT" smtClean="0"/>
              <a:t>05/05/2021</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00020-B107-435E-B644-7A5F98827B8B}" type="slidenum">
              <a:rPr lang="en-AT" smtClean="0"/>
              <a:t>‹#›</a:t>
            </a:fld>
            <a:endParaRPr lang="en-AT"/>
          </a:p>
        </p:txBody>
      </p:sp>
    </p:spTree>
    <p:extLst>
      <p:ext uri="{BB962C8B-B14F-4D97-AF65-F5344CB8AC3E}">
        <p14:creationId xmlns:p14="http://schemas.microsoft.com/office/powerpoint/2010/main" val="2220409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a:t>
            </a:fld>
            <a:endParaRPr lang="en-AT"/>
          </a:p>
        </p:txBody>
      </p:sp>
    </p:spTree>
    <p:extLst>
      <p:ext uri="{BB962C8B-B14F-4D97-AF65-F5344CB8AC3E}">
        <p14:creationId xmlns:p14="http://schemas.microsoft.com/office/powerpoint/2010/main" val="236001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61</a:t>
            </a:fld>
            <a:endParaRPr lang="en-AT"/>
          </a:p>
        </p:txBody>
      </p:sp>
    </p:spTree>
    <p:extLst>
      <p:ext uri="{BB962C8B-B14F-4D97-AF65-F5344CB8AC3E}">
        <p14:creationId xmlns:p14="http://schemas.microsoft.com/office/powerpoint/2010/main" val="118727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62</a:t>
            </a:fld>
            <a:endParaRPr lang="en-AT"/>
          </a:p>
        </p:txBody>
      </p:sp>
    </p:spTree>
    <p:extLst>
      <p:ext uri="{BB962C8B-B14F-4D97-AF65-F5344CB8AC3E}">
        <p14:creationId xmlns:p14="http://schemas.microsoft.com/office/powerpoint/2010/main" val="2587360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66</a:t>
            </a:fld>
            <a:endParaRPr lang="en-AT"/>
          </a:p>
        </p:txBody>
      </p:sp>
    </p:spTree>
    <p:extLst>
      <p:ext uri="{BB962C8B-B14F-4D97-AF65-F5344CB8AC3E}">
        <p14:creationId xmlns:p14="http://schemas.microsoft.com/office/powerpoint/2010/main" val="2165684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71</a:t>
            </a:fld>
            <a:endParaRPr lang="en-AT"/>
          </a:p>
        </p:txBody>
      </p:sp>
    </p:spTree>
    <p:extLst>
      <p:ext uri="{BB962C8B-B14F-4D97-AF65-F5344CB8AC3E}">
        <p14:creationId xmlns:p14="http://schemas.microsoft.com/office/powerpoint/2010/main" val="2953601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72</a:t>
            </a:fld>
            <a:endParaRPr lang="en-AT"/>
          </a:p>
        </p:txBody>
      </p:sp>
    </p:spTree>
    <p:extLst>
      <p:ext uri="{BB962C8B-B14F-4D97-AF65-F5344CB8AC3E}">
        <p14:creationId xmlns:p14="http://schemas.microsoft.com/office/powerpoint/2010/main" val="125220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80</a:t>
            </a:fld>
            <a:endParaRPr lang="en-AT"/>
          </a:p>
        </p:txBody>
      </p:sp>
    </p:spTree>
    <p:extLst>
      <p:ext uri="{BB962C8B-B14F-4D97-AF65-F5344CB8AC3E}">
        <p14:creationId xmlns:p14="http://schemas.microsoft.com/office/powerpoint/2010/main" val="422829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86</a:t>
            </a:fld>
            <a:endParaRPr lang="en-AT"/>
          </a:p>
        </p:txBody>
      </p:sp>
    </p:spTree>
    <p:extLst>
      <p:ext uri="{BB962C8B-B14F-4D97-AF65-F5344CB8AC3E}">
        <p14:creationId xmlns:p14="http://schemas.microsoft.com/office/powerpoint/2010/main" val="3203195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87</a:t>
            </a:fld>
            <a:endParaRPr lang="en-AT"/>
          </a:p>
        </p:txBody>
      </p:sp>
    </p:spTree>
    <p:extLst>
      <p:ext uri="{BB962C8B-B14F-4D97-AF65-F5344CB8AC3E}">
        <p14:creationId xmlns:p14="http://schemas.microsoft.com/office/powerpoint/2010/main" val="30224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15</a:t>
            </a:fld>
            <a:endParaRPr lang="en-AT"/>
          </a:p>
        </p:txBody>
      </p:sp>
    </p:spTree>
    <p:extLst>
      <p:ext uri="{BB962C8B-B14F-4D97-AF65-F5344CB8AC3E}">
        <p14:creationId xmlns:p14="http://schemas.microsoft.com/office/powerpoint/2010/main" val="143469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17</a:t>
            </a:fld>
            <a:endParaRPr lang="en-AT"/>
          </a:p>
        </p:txBody>
      </p:sp>
    </p:spTree>
    <p:extLst>
      <p:ext uri="{BB962C8B-B14F-4D97-AF65-F5344CB8AC3E}">
        <p14:creationId xmlns:p14="http://schemas.microsoft.com/office/powerpoint/2010/main" val="246858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24</a:t>
            </a:fld>
            <a:endParaRPr lang="en-AT"/>
          </a:p>
        </p:txBody>
      </p:sp>
    </p:spTree>
    <p:extLst>
      <p:ext uri="{BB962C8B-B14F-4D97-AF65-F5344CB8AC3E}">
        <p14:creationId xmlns:p14="http://schemas.microsoft.com/office/powerpoint/2010/main" val="224451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29</a:t>
            </a:fld>
            <a:endParaRPr lang="en-AT"/>
          </a:p>
        </p:txBody>
      </p:sp>
    </p:spTree>
    <p:extLst>
      <p:ext uri="{BB962C8B-B14F-4D97-AF65-F5344CB8AC3E}">
        <p14:creationId xmlns:p14="http://schemas.microsoft.com/office/powerpoint/2010/main" val="76935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44</a:t>
            </a:fld>
            <a:endParaRPr lang="en-AT"/>
          </a:p>
        </p:txBody>
      </p:sp>
    </p:spTree>
    <p:extLst>
      <p:ext uri="{BB962C8B-B14F-4D97-AF65-F5344CB8AC3E}">
        <p14:creationId xmlns:p14="http://schemas.microsoft.com/office/powerpoint/2010/main" val="3892499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46</a:t>
            </a:fld>
            <a:endParaRPr lang="en-AT"/>
          </a:p>
        </p:txBody>
      </p:sp>
    </p:spTree>
    <p:extLst>
      <p:ext uri="{BB962C8B-B14F-4D97-AF65-F5344CB8AC3E}">
        <p14:creationId xmlns:p14="http://schemas.microsoft.com/office/powerpoint/2010/main" val="292784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53</a:t>
            </a:fld>
            <a:endParaRPr lang="en-AT"/>
          </a:p>
        </p:txBody>
      </p:sp>
    </p:spTree>
    <p:extLst>
      <p:ext uri="{BB962C8B-B14F-4D97-AF65-F5344CB8AC3E}">
        <p14:creationId xmlns:p14="http://schemas.microsoft.com/office/powerpoint/2010/main" val="278262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59</a:t>
            </a:fld>
            <a:endParaRPr lang="en-AT"/>
          </a:p>
        </p:txBody>
      </p:sp>
    </p:spTree>
    <p:extLst>
      <p:ext uri="{BB962C8B-B14F-4D97-AF65-F5344CB8AC3E}">
        <p14:creationId xmlns:p14="http://schemas.microsoft.com/office/powerpoint/2010/main" val="325062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F Defaul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6023349-A47D-4411-B2D1-E992FBDD3E8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8F9D0DBB-8117-4972-9D04-1D4CF06126B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6BD263-289C-4EC0-8A12-7B2880B33AD5}"/>
              </a:ext>
            </a:extLst>
          </p:cNvPr>
          <p:cNvSpPr>
            <a:spLocks noGrp="1"/>
          </p:cNvSpPr>
          <p:nvPr>
            <p:ph type="sldNum" sz="quarter" idx="12"/>
          </p:nvPr>
        </p:nvSpPr>
        <p:spPr/>
        <p:txBody>
          <a:bodyPr/>
          <a:lstStyle>
            <a:lvl1pPr>
              <a:defRPr/>
            </a:lvl1pPr>
          </a:lstStyle>
          <a:p>
            <a:fld id="{1173C3A5-B34E-49CD-B3F8-30042611C90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hyperlink" Target="file:///\\DOMAINNAME\SYSVOL\DOMAINNAME\Policies" TargetMode="Externa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openspecs/windows_protocols/ms-samr/4df07fab-1bbc-452f-8e92-7853a3c7e3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17" Type="http://schemas.openxmlformats.org/officeDocument/2006/relationships/image" Target="../media/image7011.png"/><Relationship Id="rId21" Type="http://schemas.openxmlformats.org/officeDocument/2006/relationships/image" Target="../media/image2211.png"/><Relationship Id="rId42" Type="http://schemas.openxmlformats.org/officeDocument/2006/relationships/customXml" Target="../ink/ink21.xml"/><Relationship Id="rId63" Type="http://schemas.openxmlformats.org/officeDocument/2006/relationships/image" Target="../media/image4311.png"/><Relationship Id="rId84" Type="http://schemas.openxmlformats.org/officeDocument/2006/relationships/customXml" Target="../ink/ink42.xml"/><Relationship Id="rId16" Type="http://schemas.openxmlformats.org/officeDocument/2006/relationships/customXml" Target="../ink/ink8.xml"/><Relationship Id="rId107" Type="http://schemas.openxmlformats.org/officeDocument/2006/relationships/image" Target="../media/image6510.png"/><Relationship Id="rId11" Type="http://schemas.openxmlformats.org/officeDocument/2006/relationships/image" Target="../media/image1711.png"/><Relationship Id="rId32" Type="http://schemas.openxmlformats.org/officeDocument/2006/relationships/customXml" Target="../ink/ink16.xml"/><Relationship Id="rId37" Type="http://schemas.openxmlformats.org/officeDocument/2006/relationships/image" Target="../media/image3011.png"/><Relationship Id="rId53" Type="http://schemas.openxmlformats.org/officeDocument/2006/relationships/image" Target="../media/image3811.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111.png"/><Relationship Id="rId102" Type="http://schemas.openxmlformats.org/officeDocument/2006/relationships/customXml" Target="../ink/ink51.xml"/><Relationship Id="rId123" Type="http://schemas.openxmlformats.org/officeDocument/2006/relationships/image" Target="../media/image7311.png"/><Relationship Id="rId128" Type="http://schemas.openxmlformats.org/officeDocument/2006/relationships/customXml" Target="../ink/ink64.xml"/><Relationship Id="rId5" Type="http://schemas.openxmlformats.org/officeDocument/2006/relationships/image" Target="../media/image1411.png"/><Relationship Id="rId90" Type="http://schemas.openxmlformats.org/officeDocument/2006/relationships/customXml" Target="../ink/ink45.xml"/><Relationship Id="rId95" Type="http://schemas.openxmlformats.org/officeDocument/2006/relationships/image" Target="../media/image5911.png"/><Relationship Id="rId22" Type="http://schemas.openxmlformats.org/officeDocument/2006/relationships/customXml" Target="../ink/ink11.xml"/><Relationship Id="rId27" Type="http://schemas.openxmlformats.org/officeDocument/2006/relationships/image" Target="../media/image2511.png"/><Relationship Id="rId43" Type="http://schemas.openxmlformats.org/officeDocument/2006/relationships/image" Target="../media/image331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611.png"/><Relationship Id="rId113" Type="http://schemas.openxmlformats.org/officeDocument/2006/relationships/image" Target="../media/image6810.png"/><Relationship Id="rId118" Type="http://schemas.openxmlformats.org/officeDocument/2006/relationships/customXml" Target="../ink/ink59.xml"/><Relationship Id="rId134" Type="http://schemas.openxmlformats.org/officeDocument/2006/relationships/customXml" Target="../ink/ink67.xml"/><Relationship Id="rId80" Type="http://schemas.openxmlformats.org/officeDocument/2006/relationships/customXml" Target="../ink/ink40.xml"/><Relationship Id="rId85" Type="http://schemas.openxmlformats.org/officeDocument/2006/relationships/image" Target="../media/image5411.png"/><Relationship Id="rId12" Type="http://schemas.openxmlformats.org/officeDocument/2006/relationships/customXml" Target="../ink/ink6.xml"/><Relationship Id="rId17" Type="http://schemas.openxmlformats.org/officeDocument/2006/relationships/image" Target="../media/image2011.png"/><Relationship Id="rId33" Type="http://schemas.openxmlformats.org/officeDocument/2006/relationships/image" Target="../media/image2811.png"/><Relationship Id="rId38" Type="http://schemas.openxmlformats.org/officeDocument/2006/relationships/customXml" Target="../ink/ink19.xml"/><Relationship Id="rId59" Type="http://schemas.openxmlformats.org/officeDocument/2006/relationships/image" Target="../media/image4111.png"/><Relationship Id="rId103" Type="http://schemas.openxmlformats.org/officeDocument/2006/relationships/image" Target="../media/image631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611.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911.png"/><Relationship Id="rId91" Type="http://schemas.openxmlformats.org/officeDocument/2006/relationships/image" Target="../media/image5711.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2311.png"/><Relationship Id="rId28" Type="http://schemas.openxmlformats.org/officeDocument/2006/relationships/customXml" Target="../ink/ink14.xml"/><Relationship Id="rId49" Type="http://schemas.openxmlformats.org/officeDocument/2006/relationships/image" Target="../media/image3611.png"/><Relationship Id="rId114" Type="http://schemas.openxmlformats.org/officeDocument/2006/relationships/customXml" Target="../ink/ink57.xml"/><Relationship Id="rId119" Type="http://schemas.openxmlformats.org/officeDocument/2006/relationships/image" Target="../media/image7111.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411.png"/><Relationship Id="rId81" Type="http://schemas.openxmlformats.org/officeDocument/2006/relationships/image" Target="../media/image521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9.png"/><Relationship Id="rId13" Type="http://schemas.openxmlformats.org/officeDocument/2006/relationships/image" Target="../media/image1811.png"/><Relationship Id="rId18" Type="http://schemas.openxmlformats.org/officeDocument/2006/relationships/customXml" Target="../ink/ink9.xml"/><Relationship Id="rId39" Type="http://schemas.openxmlformats.org/officeDocument/2006/relationships/image" Target="../media/image3111.png"/><Relationship Id="rId109" Type="http://schemas.openxmlformats.org/officeDocument/2006/relationships/image" Target="../media/image661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911.png"/><Relationship Id="rId76" Type="http://schemas.openxmlformats.org/officeDocument/2006/relationships/customXml" Target="../ink/ink38.xml"/><Relationship Id="rId97" Type="http://schemas.openxmlformats.org/officeDocument/2006/relationships/image" Target="../media/image601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411.png"/><Relationship Id="rId7" Type="http://schemas.openxmlformats.org/officeDocument/2006/relationships/image" Target="../media/image1511.png"/><Relationship Id="rId71" Type="http://schemas.openxmlformats.org/officeDocument/2006/relationships/image" Target="../media/image4711.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611.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411.png"/><Relationship Id="rId66" Type="http://schemas.openxmlformats.org/officeDocument/2006/relationships/customXml" Target="../ink/ink33.xml"/><Relationship Id="rId87" Type="http://schemas.openxmlformats.org/officeDocument/2006/relationships/image" Target="../media/image5511.png"/><Relationship Id="rId110" Type="http://schemas.openxmlformats.org/officeDocument/2006/relationships/customXml" Target="../ink/ink55.xml"/><Relationship Id="rId115" Type="http://schemas.openxmlformats.org/officeDocument/2006/relationships/image" Target="../media/image6911.png"/><Relationship Id="rId131" Type="http://schemas.openxmlformats.org/officeDocument/2006/relationships/image" Target="../media/image7711.png"/><Relationship Id="rId136" Type="http://schemas.openxmlformats.org/officeDocument/2006/relationships/customXml" Target="../ink/ink68.xml"/><Relationship Id="rId61" Type="http://schemas.openxmlformats.org/officeDocument/2006/relationships/image" Target="../media/image4211.png"/><Relationship Id="rId82" Type="http://schemas.openxmlformats.org/officeDocument/2006/relationships/customXml" Target="../ink/ink41.xml"/><Relationship Id="rId19" Type="http://schemas.openxmlformats.org/officeDocument/2006/relationships/image" Target="../media/image2111.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911.png"/><Relationship Id="rId56" Type="http://schemas.openxmlformats.org/officeDocument/2006/relationships/customXml" Target="../ink/ink28.xml"/><Relationship Id="rId77" Type="http://schemas.openxmlformats.org/officeDocument/2006/relationships/image" Target="../media/image5011.png"/><Relationship Id="rId100" Type="http://schemas.openxmlformats.org/officeDocument/2006/relationships/customXml" Target="../ink/ink50.xml"/><Relationship Id="rId105" Type="http://schemas.openxmlformats.org/officeDocument/2006/relationships/image" Target="../media/image6410.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3711.png"/><Relationship Id="rId72" Type="http://schemas.openxmlformats.org/officeDocument/2006/relationships/customXml" Target="../ink/ink36.xml"/><Relationship Id="rId93" Type="http://schemas.openxmlformats.org/officeDocument/2006/relationships/image" Target="../media/image5811.png"/><Relationship Id="rId98" Type="http://schemas.openxmlformats.org/officeDocument/2006/relationships/customXml" Target="../ink/ink49.xml"/><Relationship Id="rId121" Type="http://schemas.openxmlformats.org/officeDocument/2006/relationships/image" Target="../media/image7211.png"/><Relationship Id="rId3" Type="http://schemas.openxmlformats.org/officeDocument/2006/relationships/image" Target="../media/image1311.png"/><Relationship Id="rId25" Type="http://schemas.openxmlformats.org/officeDocument/2006/relationships/image" Target="../media/image2411.png"/><Relationship Id="rId46" Type="http://schemas.openxmlformats.org/officeDocument/2006/relationships/customXml" Target="../ink/ink23.xml"/><Relationship Id="rId67" Type="http://schemas.openxmlformats.org/officeDocument/2006/relationships/image" Target="../media/image4511.png"/><Relationship Id="rId116" Type="http://schemas.openxmlformats.org/officeDocument/2006/relationships/customXml" Target="../ink/ink58.xml"/><Relationship Id="rId137" Type="http://schemas.openxmlformats.org/officeDocument/2006/relationships/image" Target="../media/image80.png"/><Relationship Id="rId20" Type="http://schemas.openxmlformats.org/officeDocument/2006/relationships/customXml" Target="../ink/ink10.xml"/><Relationship Id="rId41" Type="http://schemas.openxmlformats.org/officeDocument/2006/relationships/image" Target="../media/image3211.png"/><Relationship Id="rId62" Type="http://schemas.openxmlformats.org/officeDocument/2006/relationships/customXml" Target="../ink/ink31.xml"/><Relationship Id="rId83" Type="http://schemas.openxmlformats.org/officeDocument/2006/relationships/image" Target="../media/image5311.png"/><Relationship Id="rId88" Type="http://schemas.openxmlformats.org/officeDocument/2006/relationships/customXml" Target="../ink/ink44.xml"/><Relationship Id="rId111" Type="http://schemas.openxmlformats.org/officeDocument/2006/relationships/image" Target="../media/image676.png"/><Relationship Id="rId132" Type="http://schemas.openxmlformats.org/officeDocument/2006/relationships/customXml" Target="../ink/ink66.xml"/><Relationship Id="rId15" Type="http://schemas.openxmlformats.org/officeDocument/2006/relationships/image" Target="../media/image1911.png"/><Relationship Id="rId36" Type="http://schemas.openxmlformats.org/officeDocument/2006/relationships/customXml" Target="../ink/ink18.xml"/><Relationship Id="rId57" Type="http://schemas.openxmlformats.org/officeDocument/2006/relationships/image" Target="../media/image4011.png"/><Relationship Id="rId106" Type="http://schemas.openxmlformats.org/officeDocument/2006/relationships/customXml" Target="../ink/ink53.xml"/><Relationship Id="rId127" Type="http://schemas.openxmlformats.org/officeDocument/2006/relationships/image" Target="../media/image7511.png"/><Relationship Id="rId10" Type="http://schemas.openxmlformats.org/officeDocument/2006/relationships/customXml" Target="../ink/ink5.xml"/><Relationship Id="rId31" Type="http://schemas.openxmlformats.org/officeDocument/2006/relationships/image" Target="../media/image2711.png"/><Relationship Id="rId52" Type="http://schemas.openxmlformats.org/officeDocument/2006/relationships/customXml" Target="../ink/ink26.xml"/><Relationship Id="rId73" Type="http://schemas.openxmlformats.org/officeDocument/2006/relationships/image" Target="../media/image481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110.png"/><Relationship Id="rId101" Type="http://schemas.openxmlformats.org/officeDocument/2006/relationships/image" Target="../media/image6210.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1611.png"/><Relationship Id="rId26" Type="http://schemas.openxmlformats.org/officeDocument/2006/relationships/customXml" Target="../ink/ink13.xml"/><Relationship Id="rId47" Type="http://schemas.openxmlformats.org/officeDocument/2006/relationships/image" Target="../media/image3511.png"/><Relationship Id="rId68" Type="http://schemas.openxmlformats.org/officeDocument/2006/relationships/customXml" Target="../ink/ink34.xml"/><Relationship Id="rId89" Type="http://schemas.openxmlformats.org/officeDocument/2006/relationships/image" Target="../media/image5611.png"/><Relationship Id="rId112" Type="http://schemas.openxmlformats.org/officeDocument/2006/relationships/customXml" Target="../ink/ink56.xml"/><Relationship Id="rId133" Type="http://schemas.openxmlformats.org/officeDocument/2006/relationships/image" Target="../media/image7811.png"/></Relationships>
</file>

<file path=ppt/slides/_rels/slide37.xml.rels><?xml version="1.0" encoding="UTF-8" standalone="yes"?>
<Relationships xmlns="http://schemas.openxmlformats.org/package/2006/relationships"><Relationship Id="rId117" Type="http://schemas.openxmlformats.org/officeDocument/2006/relationships/image" Target="../media/image7010.png"/><Relationship Id="rId671" Type="http://schemas.openxmlformats.org/officeDocument/2006/relationships/image" Target="../media/image347.png"/><Relationship Id="rId769" Type="http://schemas.openxmlformats.org/officeDocument/2006/relationships/image" Target="../media/image396.png"/><Relationship Id="rId21" Type="http://schemas.openxmlformats.org/officeDocument/2006/relationships/image" Target="../media/image2210.png"/><Relationship Id="rId324" Type="http://schemas.openxmlformats.org/officeDocument/2006/relationships/customXml" Target="../ink/ink230.xml"/><Relationship Id="rId531" Type="http://schemas.openxmlformats.org/officeDocument/2006/relationships/image" Target="../media/image277.png"/><Relationship Id="rId629" Type="http://schemas.openxmlformats.org/officeDocument/2006/relationships/image" Target="../media/image326.png"/><Relationship Id="rId170" Type="http://schemas.openxmlformats.org/officeDocument/2006/relationships/customXml" Target="../ink/ink153.xml"/><Relationship Id="rId836" Type="http://schemas.openxmlformats.org/officeDocument/2006/relationships/customXml" Target="../ink/ink486.xml"/><Relationship Id="rId268" Type="http://schemas.openxmlformats.org/officeDocument/2006/relationships/customXml" Target="../ink/ink202.xml"/><Relationship Id="rId475" Type="http://schemas.openxmlformats.org/officeDocument/2006/relationships/image" Target="../media/image249.png"/><Relationship Id="rId682" Type="http://schemas.openxmlformats.org/officeDocument/2006/relationships/customXml" Target="../ink/ink409.xml"/><Relationship Id="rId903" Type="http://schemas.openxmlformats.org/officeDocument/2006/relationships/image" Target="../media/image463.png"/><Relationship Id="rId32" Type="http://schemas.openxmlformats.org/officeDocument/2006/relationships/customXml" Target="../ink/ink84.xml"/><Relationship Id="rId128" Type="http://schemas.openxmlformats.org/officeDocument/2006/relationships/customXml" Target="../ink/ink132.xml"/><Relationship Id="rId335" Type="http://schemas.openxmlformats.org/officeDocument/2006/relationships/image" Target="../media/image179.png"/><Relationship Id="rId542" Type="http://schemas.openxmlformats.org/officeDocument/2006/relationships/customXml" Target="../ink/ink339.xml"/><Relationship Id="rId181" Type="http://schemas.openxmlformats.org/officeDocument/2006/relationships/image" Target="../media/image102.png"/><Relationship Id="rId402" Type="http://schemas.openxmlformats.org/officeDocument/2006/relationships/customXml" Target="../ink/ink269.xml"/><Relationship Id="rId847" Type="http://schemas.openxmlformats.org/officeDocument/2006/relationships/image" Target="../media/image435.png"/><Relationship Id="rId279" Type="http://schemas.openxmlformats.org/officeDocument/2006/relationships/image" Target="../media/image151.png"/><Relationship Id="rId486" Type="http://schemas.openxmlformats.org/officeDocument/2006/relationships/customXml" Target="../ink/ink311.xml"/><Relationship Id="rId693" Type="http://schemas.openxmlformats.org/officeDocument/2006/relationships/image" Target="../media/image358.png"/><Relationship Id="rId707" Type="http://schemas.openxmlformats.org/officeDocument/2006/relationships/image" Target="../media/image365.png"/><Relationship Id="rId914" Type="http://schemas.openxmlformats.org/officeDocument/2006/relationships/customXml" Target="../ink/ink525.xml"/><Relationship Id="rId43" Type="http://schemas.openxmlformats.org/officeDocument/2006/relationships/image" Target="../media/image3310.png"/><Relationship Id="rId139" Type="http://schemas.openxmlformats.org/officeDocument/2006/relationships/image" Target="../media/image81.png"/><Relationship Id="rId346" Type="http://schemas.openxmlformats.org/officeDocument/2006/relationships/customXml" Target="../ink/ink241.xml"/><Relationship Id="rId553" Type="http://schemas.openxmlformats.org/officeDocument/2006/relationships/image" Target="../media/image288.png"/><Relationship Id="rId760" Type="http://schemas.openxmlformats.org/officeDocument/2006/relationships/customXml" Target="../ink/ink448.xml"/><Relationship Id="rId192" Type="http://schemas.openxmlformats.org/officeDocument/2006/relationships/customXml" Target="../ink/ink164.xml"/><Relationship Id="rId206" Type="http://schemas.openxmlformats.org/officeDocument/2006/relationships/customXml" Target="../ink/ink171.xml"/><Relationship Id="rId413" Type="http://schemas.openxmlformats.org/officeDocument/2006/relationships/image" Target="../media/image218.png"/><Relationship Id="rId858" Type="http://schemas.openxmlformats.org/officeDocument/2006/relationships/customXml" Target="../ink/ink497.xml"/><Relationship Id="rId497" Type="http://schemas.openxmlformats.org/officeDocument/2006/relationships/image" Target="../media/image260.png"/><Relationship Id="rId620" Type="http://schemas.openxmlformats.org/officeDocument/2006/relationships/customXml" Target="../ink/ink378.xml"/><Relationship Id="rId718" Type="http://schemas.openxmlformats.org/officeDocument/2006/relationships/customXml" Target="../ink/ink427.xml"/><Relationship Id="rId925" Type="http://schemas.openxmlformats.org/officeDocument/2006/relationships/image" Target="../media/image474.png"/><Relationship Id="rId357" Type="http://schemas.openxmlformats.org/officeDocument/2006/relationships/image" Target="../media/image190.png"/><Relationship Id="rId54" Type="http://schemas.openxmlformats.org/officeDocument/2006/relationships/customXml" Target="../ink/ink95.xml"/><Relationship Id="rId217" Type="http://schemas.openxmlformats.org/officeDocument/2006/relationships/image" Target="../media/image120.png"/><Relationship Id="rId564" Type="http://schemas.openxmlformats.org/officeDocument/2006/relationships/customXml" Target="../ink/ink350.xml"/><Relationship Id="rId771" Type="http://schemas.openxmlformats.org/officeDocument/2006/relationships/image" Target="../media/image397.png"/><Relationship Id="rId869" Type="http://schemas.openxmlformats.org/officeDocument/2006/relationships/image" Target="../media/image446.png"/><Relationship Id="rId424" Type="http://schemas.openxmlformats.org/officeDocument/2006/relationships/customXml" Target="../ink/ink280.xml"/><Relationship Id="rId631" Type="http://schemas.openxmlformats.org/officeDocument/2006/relationships/image" Target="../media/image327.png"/><Relationship Id="rId729" Type="http://schemas.openxmlformats.org/officeDocument/2006/relationships/image" Target="../media/image376.png"/><Relationship Id="rId270" Type="http://schemas.openxmlformats.org/officeDocument/2006/relationships/customXml" Target="../ink/ink203.xml"/><Relationship Id="rId936" Type="http://schemas.openxmlformats.org/officeDocument/2006/relationships/customXml" Target="../ink/ink536.xml"/><Relationship Id="rId65" Type="http://schemas.openxmlformats.org/officeDocument/2006/relationships/image" Target="../media/image4410.png"/><Relationship Id="rId130" Type="http://schemas.openxmlformats.org/officeDocument/2006/relationships/customXml" Target="../ink/ink133.xml"/><Relationship Id="rId368" Type="http://schemas.openxmlformats.org/officeDocument/2006/relationships/customXml" Target="../ink/ink252.xml"/><Relationship Id="rId575" Type="http://schemas.openxmlformats.org/officeDocument/2006/relationships/image" Target="../media/image299.png"/><Relationship Id="rId782" Type="http://schemas.openxmlformats.org/officeDocument/2006/relationships/customXml" Target="../ink/ink459.xml"/><Relationship Id="rId228" Type="http://schemas.openxmlformats.org/officeDocument/2006/relationships/customXml" Target="../ink/ink182.xml"/><Relationship Id="rId435" Type="http://schemas.openxmlformats.org/officeDocument/2006/relationships/image" Target="../media/image229.png"/><Relationship Id="rId642" Type="http://schemas.openxmlformats.org/officeDocument/2006/relationships/customXml" Target="../ink/ink389.xml"/><Relationship Id="rId281" Type="http://schemas.openxmlformats.org/officeDocument/2006/relationships/image" Target="../media/image152.png"/><Relationship Id="rId502" Type="http://schemas.openxmlformats.org/officeDocument/2006/relationships/customXml" Target="../ink/ink319.xml"/><Relationship Id="rId947" Type="http://schemas.openxmlformats.org/officeDocument/2006/relationships/image" Target="../media/image485.png"/><Relationship Id="rId76" Type="http://schemas.openxmlformats.org/officeDocument/2006/relationships/customXml" Target="../ink/ink106.xml"/><Relationship Id="rId141" Type="http://schemas.openxmlformats.org/officeDocument/2006/relationships/image" Target="../media/image82.png"/><Relationship Id="rId379" Type="http://schemas.openxmlformats.org/officeDocument/2006/relationships/image" Target="../media/image201.png"/><Relationship Id="rId586" Type="http://schemas.openxmlformats.org/officeDocument/2006/relationships/customXml" Target="../ink/ink361.xml"/><Relationship Id="rId793" Type="http://schemas.openxmlformats.org/officeDocument/2006/relationships/image" Target="../media/image408.png"/><Relationship Id="rId807" Type="http://schemas.openxmlformats.org/officeDocument/2006/relationships/image" Target="../media/image415.png"/><Relationship Id="rId7" Type="http://schemas.openxmlformats.org/officeDocument/2006/relationships/image" Target="../media/image1510.png"/><Relationship Id="rId239" Type="http://schemas.openxmlformats.org/officeDocument/2006/relationships/image" Target="../media/image131.png"/><Relationship Id="rId446" Type="http://schemas.openxmlformats.org/officeDocument/2006/relationships/customXml" Target="../ink/ink291.xml"/><Relationship Id="rId653" Type="http://schemas.openxmlformats.org/officeDocument/2006/relationships/image" Target="../media/image338.png"/><Relationship Id="rId292" Type="http://schemas.openxmlformats.org/officeDocument/2006/relationships/customXml" Target="../ink/ink214.xml"/><Relationship Id="rId306" Type="http://schemas.openxmlformats.org/officeDocument/2006/relationships/customXml" Target="../ink/ink221.xml"/><Relationship Id="rId860" Type="http://schemas.openxmlformats.org/officeDocument/2006/relationships/customXml" Target="../ink/ink498.xml"/><Relationship Id="rId958" Type="http://schemas.openxmlformats.org/officeDocument/2006/relationships/customXml" Target="../ink/ink547.xml"/><Relationship Id="rId87" Type="http://schemas.openxmlformats.org/officeDocument/2006/relationships/image" Target="../media/image5510.png"/><Relationship Id="rId513" Type="http://schemas.openxmlformats.org/officeDocument/2006/relationships/image" Target="../media/image268.png"/><Relationship Id="rId597" Type="http://schemas.openxmlformats.org/officeDocument/2006/relationships/image" Target="../media/image310.png"/><Relationship Id="rId720" Type="http://schemas.openxmlformats.org/officeDocument/2006/relationships/customXml" Target="../ink/ink428.xml"/><Relationship Id="rId818" Type="http://schemas.openxmlformats.org/officeDocument/2006/relationships/customXml" Target="../ink/ink477.xml"/><Relationship Id="rId152" Type="http://schemas.openxmlformats.org/officeDocument/2006/relationships/customXml" Target="../ink/ink144.xml"/><Relationship Id="rId457" Type="http://schemas.openxmlformats.org/officeDocument/2006/relationships/image" Target="../media/image240.png"/><Relationship Id="rId664" Type="http://schemas.openxmlformats.org/officeDocument/2006/relationships/customXml" Target="../ink/ink400.xml"/><Relationship Id="rId871" Type="http://schemas.openxmlformats.org/officeDocument/2006/relationships/image" Target="../media/image447.png"/><Relationship Id="rId14" Type="http://schemas.openxmlformats.org/officeDocument/2006/relationships/customXml" Target="../ink/ink75.xml"/><Relationship Id="rId317" Type="http://schemas.openxmlformats.org/officeDocument/2006/relationships/image" Target="../media/image170.png"/><Relationship Id="rId524" Type="http://schemas.openxmlformats.org/officeDocument/2006/relationships/customXml" Target="../ink/ink330.xml"/><Relationship Id="rId731" Type="http://schemas.openxmlformats.org/officeDocument/2006/relationships/image" Target="../media/image377.png"/><Relationship Id="rId98" Type="http://schemas.openxmlformats.org/officeDocument/2006/relationships/customXml" Target="../ink/ink117.xml"/><Relationship Id="rId163" Type="http://schemas.openxmlformats.org/officeDocument/2006/relationships/image" Target="../media/image93.png"/><Relationship Id="rId370" Type="http://schemas.openxmlformats.org/officeDocument/2006/relationships/customXml" Target="../ink/ink253.xml"/><Relationship Id="rId829" Type="http://schemas.openxmlformats.org/officeDocument/2006/relationships/image" Target="../media/image426.png"/><Relationship Id="rId230" Type="http://schemas.openxmlformats.org/officeDocument/2006/relationships/customXml" Target="../ink/ink183.xml"/><Relationship Id="rId468" Type="http://schemas.openxmlformats.org/officeDocument/2006/relationships/customXml" Target="../ink/ink302.xml"/><Relationship Id="rId675" Type="http://schemas.openxmlformats.org/officeDocument/2006/relationships/image" Target="../media/image349.png"/><Relationship Id="rId882" Type="http://schemas.openxmlformats.org/officeDocument/2006/relationships/customXml" Target="../ink/ink509.xml"/><Relationship Id="rId25" Type="http://schemas.openxmlformats.org/officeDocument/2006/relationships/image" Target="../media/image2410.png"/><Relationship Id="rId328" Type="http://schemas.openxmlformats.org/officeDocument/2006/relationships/customXml" Target="../ink/ink232.xml"/><Relationship Id="rId535" Type="http://schemas.openxmlformats.org/officeDocument/2006/relationships/image" Target="../media/image279.png"/><Relationship Id="rId742" Type="http://schemas.openxmlformats.org/officeDocument/2006/relationships/customXml" Target="../ink/ink439.xml"/><Relationship Id="rId174" Type="http://schemas.openxmlformats.org/officeDocument/2006/relationships/customXml" Target="../ink/ink155.xml"/><Relationship Id="rId381" Type="http://schemas.openxmlformats.org/officeDocument/2006/relationships/image" Target="../media/image202.png"/><Relationship Id="rId602" Type="http://schemas.openxmlformats.org/officeDocument/2006/relationships/customXml" Target="../ink/ink369.xml"/><Relationship Id="rId241" Type="http://schemas.openxmlformats.org/officeDocument/2006/relationships/image" Target="../media/image132.png"/><Relationship Id="rId479" Type="http://schemas.openxmlformats.org/officeDocument/2006/relationships/image" Target="../media/image251.png"/><Relationship Id="rId686" Type="http://schemas.openxmlformats.org/officeDocument/2006/relationships/customXml" Target="../ink/ink411.xml"/><Relationship Id="rId893" Type="http://schemas.openxmlformats.org/officeDocument/2006/relationships/image" Target="../media/image458.png"/><Relationship Id="rId907" Type="http://schemas.openxmlformats.org/officeDocument/2006/relationships/image" Target="../media/image465.png"/><Relationship Id="rId36" Type="http://schemas.openxmlformats.org/officeDocument/2006/relationships/customXml" Target="../ink/ink86.xml"/><Relationship Id="rId339" Type="http://schemas.openxmlformats.org/officeDocument/2006/relationships/image" Target="../media/image181.png"/><Relationship Id="rId546" Type="http://schemas.openxmlformats.org/officeDocument/2006/relationships/customXml" Target="../ink/ink341.xml"/><Relationship Id="rId753" Type="http://schemas.openxmlformats.org/officeDocument/2006/relationships/image" Target="../media/image388.png"/><Relationship Id="rId101" Type="http://schemas.openxmlformats.org/officeDocument/2006/relationships/image" Target="../media/image629.png"/><Relationship Id="rId185" Type="http://schemas.openxmlformats.org/officeDocument/2006/relationships/image" Target="../media/image104.png"/><Relationship Id="rId406" Type="http://schemas.openxmlformats.org/officeDocument/2006/relationships/customXml" Target="../ink/ink271.xml"/><Relationship Id="rId960" Type="http://schemas.openxmlformats.org/officeDocument/2006/relationships/customXml" Target="../ink/ink548.xml"/><Relationship Id="rId392" Type="http://schemas.openxmlformats.org/officeDocument/2006/relationships/customXml" Target="../ink/ink264.xml"/><Relationship Id="rId613" Type="http://schemas.openxmlformats.org/officeDocument/2006/relationships/image" Target="../media/image318.png"/><Relationship Id="rId697" Type="http://schemas.openxmlformats.org/officeDocument/2006/relationships/image" Target="../media/image360.png"/><Relationship Id="rId820" Type="http://schemas.openxmlformats.org/officeDocument/2006/relationships/customXml" Target="../ink/ink478.xml"/><Relationship Id="rId918" Type="http://schemas.openxmlformats.org/officeDocument/2006/relationships/customXml" Target="../ink/ink527.xml"/><Relationship Id="rId252" Type="http://schemas.openxmlformats.org/officeDocument/2006/relationships/customXml" Target="../ink/ink194.xml"/><Relationship Id="rId47" Type="http://schemas.openxmlformats.org/officeDocument/2006/relationships/image" Target="../media/image3510.png"/><Relationship Id="rId112" Type="http://schemas.openxmlformats.org/officeDocument/2006/relationships/customXml" Target="../ink/ink124.xml"/><Relationship Id="rId557" Type="http://schemas.openxmlformats.org/officeDocument/2006/relationships/image" Target="../media/image290.png"/><Relationship Id="rId764" Type="http://schemas.openxmlformats.org/officeDocument/2006/relationships/customXml" Target="../ink/ink450.xml"/><Relationship Id="rId196" Type="http://schemas.openxmlformats.org/officeDocument/2006/relationships/customXml" Target="../ink/ink166.xml"/><Relationship Id="rId417" Type="http://schemas.openxmlformats.org/officeDocument/2006/relationships/image" Target="../media/image220.png"/><Relationship Id="rId624" Type="http://schemas.openxmlformats.org/officeDocument/2006/relationships/customXml" Target="../ink/ink380.xml"/><Relationship Id="rId831" Type="http://schemas.openxmlformats.org/officeDocument/2006/relationships/image" Target="../media/image427.png"/><Relationship Id="rId263" Type="http://schemas.openxmlformats.org/officeDocument/2006/relationships/image" Target="../media/image143.png"/><Relationship Id="rId470" Type="http://schemas.openxmlformats.org/officeDocument/2006/relationships/customXml" Target="../ink/ink303.xml"/><Relationship Id="rId929" Type="http://schemas.openxmlformats.org/officeDocument/2006/relationships/image" Target="../media/image476.png"/><Relationship Id="rId58" Type="http://schemas.openxmlformats.org/officeDocument/2006/relationships/customXml" Target="../ink/ink97.xml"/><Relationship Id="rId123" Type="http://schemas.openxmlformats.org/officeDocument/2006/relationships/image" Target="../media/image7310.png"/><Relationship Id="rId330" Type="http://schemas.openxmlformats.org/officeDocument/2006/relationships/customXml" Target="../ink/ink233.xml"/><Relationship Id="rId568" Type="http://schemas.openxmlformats.org/officeDocument/2006/relationships/customXml" Target="../ink/ink352.xml"/><Relationship Id="rId775" Type="http://schemas.openxmlformats.org/officeDocument/2006/relationships/image" Target="../media/image399.png"/><Relationship Id="rId428" Type="http://schemas.openxmlformats.org/officeDocument/2006/relationships/customXml" Target="../ink/ink282.xml"/><Relationship Id="rId635" Type="http://schemas.openxmlformats.org/officeDocument/2006/relationships/image" Target="../media/image329.png"/><Relationship Id="rId842" Type="http://schemas.openxmlformats.org/officeDocument/2006/relationships/customXml" Target="../ink/ink489.xml"/><Relationship Id="rId274" Type="http://schemas.openxmlformats.org/officeDocument/2006/relationships/customXml" Target="../ink/ink205.xml"/><Relationship Id="rId481" Type="http://schemas.openxmlformats.org/officeDocument/2006/relationships/image" Target="../media/image252.png"/><Relationship Id="rId702" Type="http://schemas.openxmlformats.org/officeDocument/2006/relationships/customXml" Target="../ink/ink419.xml"/><Relationship Id="rId69" Type="http://schemas.openxmlformats.org/officeDocument/2006/relationships/image" Target="../media/image4610.png"/><Relationship Id="rId134" Type="http://schemas.openxmlformats.org/officeDocument/2006/relationships/customXml" Target="../ink/ink135.xml"/><Relationship Id="rId579" Type="http://schemas.openxmlformats.org/officeDocument/2006/relationships/image" Target="../media/image301.png"/><Relationship Id="rId786" Type="http://schemas.openxmlformats.org/officeDocument/2006/relationships/customXml" Target="../ink/ink461.xml"/><Relationship Id="rId341" Type="http://schemas.openxmlformats.org/officeDocument/2006/relationships/image" Target="../media/image182.png"/><Relationship Id="rId439" Type="http://schemas.openxmlformats.org/officeDocument/2006/relationships/image" Target="../media/image231.png"/><Relationship Id="rId646" Type="http://schemas.openxmlformats.org/officeDocument/2006/relationships/customXml" Target="../ink/ink391.xml"/><Relationship Id="rId201" Type="http://schemas.openxmlformats.org/officeDocument/2006/relationships/image" Target="../media/image112.png"/><Relationship Id="rId285" Type="http://schemas.openxmlformats.org/officeDocument/2006/relationships/image" Target="../media/image154.png"/><Relationship Id="rId506" Type="http://schemas.openxmlformats.org/officeDocument/2006/relationships/customXml" Target="../ink/ink321.xml"/><Relationship Id="rId853" Type="http://schemas.openxmlformats.org/officeDocument/2006/relationships/image" Target="../media/image438.png"/><Relationship Id="rId492" Type="http://schemas.openxmlformats.org/officeDocument/2006/relationships/customXml" Target="../ink/ink314.xml"/><Relationship Id="rId713" Type="http://schemas.openxmlformats.org/officeDocument/2006/relationships/image" Target="../media/image368.png"/><Relationship Id="rId797" Type="http://schemas.openxmlformats.org/officeDocument/2006/relationships/image" Target="../media/image410.png"/><Relationship Id="rId920" Type="http://schemas.openxmlformats.org/officeDocument/2006/relationships/customXml" Target="../ink/ink528.xml"/><Relationship Id="rId145" Type="http://schemas.openxmlformats.org/officeDocument/2006/relationships/image" Target="../media/image84.png"/><Relationship Id="rId352" Type="http://schemas.openxmlformats.org/officeDocument/2006/relationships/customXml" Target="../ink/ink244.xml"/><Relationship Id="rId212" Type="http://schemas.openxmlformats.org/officeDocument/2006/relationships/customXml" Target="../ink/ink174.xml"/><Relationship Id="rId657" Type="http://schemas.openxmlformats.org/officeDocument/2006/relationships/image" Target="../media/image340.png"/><Relationship Id="rId864" Type="http://schemas.openxmlformats.org/officeDocument/2006/relationships/customXml" Target="../ink/ink500.xml"/><Relationship Id="rId296" Type="http://schemas.openxmlformats.org/officeDocument/2006/relationships/customXml" Target="../ink/ink216.xml"/><Relationship Id="rId517" Type="http://schemas.openxmlformats.org/officeDocument/2006/relationships/image" Target="../media/image270.png"/><Relationship Id="rId724" Type="http://schemas.openxmlformats.org/officeDocument/2006/relationships/customXml" Target="../ink/ink430.xml"/><Relationship Id="rId931" Type="http://schemas.openxmlformats.org/officeDocument/2006/relationships/image" Target="../media/image477.png"/><Relationship Id="rId60" Type="http://schemas.openxmlformats.org/officeDocument/2006/relationships/customXml" Target="../ink/ink98.xml"/><Relationship Id="rId156" Type="http://schemas.openxmlformats.org/officeDocument/2006/relationships/customXml" Target="../ink/ink146.xml"/><Relationship Id="rId363" Type="http://schemas.openxmlformats.org/officeDocument/2006/relationships/image" Target="../media/image193.png"/><Relationship Id="rId570" Type="http://schemas.openxmlformats.org/officeDocument/2006/relationships/customXml" Target="../ink/ink353.xml"/><Relationship Id="rId223" Type="http://schemas.openxmlformats.org/officeDocument/2006/relationships/image" Target="../media/image123.png"/><Relationship Id="rId430" Type="http://schemas.openxmlformats.org/officeDocument/2006/relationships/customXml" Target="../ink/ink283.xml"/><Relationship Id="rId668" Type="http://schemas.openxmlformats.org/officeDocument/2006/relationships/customXml" Target="../ink/ink402.xml"/><Relationship Id="rId875" Type="http://schemas.openxmlformats.org/officeDocument/2006/relationships/image" Target="../media/image449.png"/><Relationship Id="rId18" Type="http://schemas.openxmlformats.org/officeDocument/2006/relationships/customXml" Target="../ink/ink77.xml"/><Relationship Id="rId528" Type="http://schemas.openxmlformats.org/officeDocument/2006/relationships/customXml" Target="../ink/ink332.xml"/><Relationship Id="rId735" Type="http://schemas.openxmlformats.org/officeDocument/2006/relationships/image" Target="../media/image379.png"/><Relationship Id="rId942" Type="http://schemas.openxmlformats.org/officeDocument/2006/relationships/customXml" Target="../ink/ink539.xml"/><Relationship Id="rId167" Type="http://schemas.openxmlformats.org/officeDocument/2006/relationships/image" Target="../media/image95.png"/><Relationship Id="rId374" Type="http://schemas.openxmlformats.org/officeDocument/2006/relationships/customXml" Target="../ink/ink255.xml"/><Relationship Id="rId581" Type="http://schemas.openxmlformats.org/officeDocument/2006/relationships/image" Target="../media/image302.png"/><Relationship Id="rId71" Type="http://schemas.openxmlformats.org/officeDocument/2006/relationships/image" Target="../media/image4710.png"/><Relationship Id="rId234" Type="http://schemas.openxmlformats.org/officeDocument/2006/relationships/customXml" Target="../ink/ink185.xml"/><Relationship Id="rId679" Type="http://schemas.openxmlformats.org/officeDocument/2006/relationships/image" Target="../media/image351.png"/><Relationship Id="rId802" Type="http://schemas.openxmlformats.org/officeDocument/2006/relationships/customXml" Target="../ink/ink469.xml"/><Relationship Id="rId886" Type="http://schemas.openxmlformats.org/officeDocument/2006/relationships/customXml" Target="../ink/ink511.xml"/><Relationship Id="rId2" Type="http://schemas.openxmlformats.org/officeDocument/2006/relationships/customXml" Target="../ink/ink69.xml"/><Relationship Id="rId29" Type="http://schemas.openxmlformats.org/officeDocument/2006/relationships/image" Target="../media/image2610.png"/><Relationship Id="rId441" Type="http://schemas.openxmlformats.org/officeDocument/2006/relationships/image" Target="../media/image232.png"/><Relationship Id="rId539" Type="http://schemas.openxmlformats.org/officeDocument/2006/relationships/image" Target="../media/image281.png"/><Relationship Id="rId746" Type="http://schemas.openxmlformats.org/officeDocument/2006/relationships/customXml" Target="../ink/ink441.xml"/><Relationship Id="rId178" Type="http://schemas.openxmlformats.org/officeDocument/2006/relationships/customXml" Target="../ink/ink157.xml"/><Relationship Id="rId301" Type="http://schemas.openxmlformats.org/officeDocument/2006/relationships/image" Target="../media/image162.png"/><Relationship Id="rId953" Type="http://schemas.openxmlformats.org/officeDocument/2006/relationships/image" Target="../media/image488.png"/><Relationship Id="rId82" Type="http://schemas.openxmlformats.org/officeDocument/2006/relationships/customXml" Target="../ink/ink109.xml"/><Relationship Id="rId385" Type="http://schemas.openxmlformats.org/officeDocument/2006/relationships/image" Target="../media/image204.png"/><Relationship Id="rId592" Type="http://schemas.openxmlformats.org/officeDocument/2006/relationships/customXml" Target="../ink/ink364.xml"/><Relationship Id="rId606" Type="http://schemas.openxmlformats.org/officeDocument/2006/relationships/customXml" Target="../ink/ink371.xml"/><Relationship Id="rId813" Type="http://schemas.openxmlformats.org/officeDocument/2006/relationships/image" Target="../media/image418.png"/><Relationship Id="rId245" Type="http://schemas.openxmlformats.org/officeDocument/2006/relationships/image" Target="../media/image134.png"/><Relationship Id="rId452" Type="http://schemas.openxmlformats.org/officeDocument/2006/relationships/customXml" Target="../ink/ink294.xml"/><Relationship Id="rId897" Type="http://schemas.openxmlformats.org/officeDocument/2006/relationships/image" Target="../media/image460.png"/><Relationship Id="rId105" Type="http://schemas.openxmlformats.org/officeDocument/2006/relationships/image" Target="../media/image640.png"/><Relationship Id="rId312" Type="http://schemas.openxmlformats.org/officeDocument/2006/relationships/customXml" Target="../ink/ink224.xml"/><Relationship Id="rId757" Type="http://schemas.openxmlformats.org/officeDocument/2006/relationships/image" Target="../media/image390.png"/><Relationship Id="rId93" Type="http://schemas.openxmlformats.org/officeDocument/2006/relationships/image" Target="../media/image5810.png"/><Relationship Id="rId189" Type="http://schemas.openxmlformats.org/officeDocument/2006/relationships/image" Target="../media/image106.png"/><Relationship Id="rId396" Type="http://schemas.openxmlformats.org/officeDocument/2006/relationships/customXml" Target="../ink/ink266.xml"/><Relationship Id="rId617" Type="http://schemas.openxmlformats.org/officeDocument/2006/relationships/image" Target="../media/image320.png"/><Relationship Id="rId824" Type="http://schemas.openxmlformats.org/officeDocument/2006/relationships/customXml" Target="../ink/ink480.xml"/><Relationship Id="rId256" Type="http://schemas.openxmlformats.org/officeDocument/2006/relationships/customXml" Target="../ink/ink196.xml"/><Relationship Id="rId463" Type="http://schemas.openxmlformats.org/officeDocument/2006/relationships/image" Target="../media/image243.png"/><Relationship Id="rId670" Type="http://schemas.openxmlformats.org/officeDocument/2006/relationships/customXml" Target="../ink/ink403.xml"/><Relationship Id="rId116" Type="http://schemas.openxmlformats.org/officeDocument/2006/relationships/customXml" Target="../ink/ink126.xml"/><Relationship Id="rId323" Type="http://schemas.openxmlformats.org/officeDocument/2006/relationships/image" Target="../media/image173.png"/><Relationship Id="rId530" Type="http://schemas.openxmlformats.org/officeDocument/2006/relationships/customXml" Target="../ink/ink333.xml"/><Relationship Id="rId768" Type="http://schemas.openxmlformats.org/officeDocument/2006/relationships/customXml" Target="../ink/ink452.xml"/><Relationship Id="rId20" Type="http://schemas.openxmlformats.org/officeDocument/2006/relationships/customXml" Target="../ink/ink78.xml"/><Relationship Id="rId628" Type="http://schemas.openxmlformats.org/officeDocument/2006/relationships/customXml" Target="../ink/ink382.xml"/><Relationship Id="rId835" Type="http://schemas.openxmlformats.org/officeDocument/2006/relationships/image" Target="../media/image429.png"/><Relationship Id="rId267" Type="http://schemas.openxmlformats.org/officeDocument/2006/relationships/image" Target="../media/image145.png"/><Relationship Id="rId474" Type="http://schemas.openxmlformats.org/officeDocument/2006/relationships/customXml" Target="../ink/ink305.xml"/><Relationship Id="rId127" Type="http://schemas.openxmlformats.org/officeDocument/2006/relationships/image" Target="../media/image7510.png"/><Relationship Id="rId681" Type="http://schemas.openxmlformats.org/officeDocument/2006/relationships/image" Target="../media/image352.png"/><Relationship Id="rId779" Type="http://schemas.openxmlformats.org/officeDocument/2006/relationships/image" Target="../media/image401.png"/><Relationship Id="rId902" Type="http://schemas.openxmlformats.org/officeDocument/2006/relationships/customXml" Target="../ink/ink519.xml"/><Relationship Id="rId31" Type="http://schemas.openxmlformats.org/officeDocument/2006/relationships/image" Target="../media/image2710.png"/><Relationship Id="rId334" Type="http://schemas.openxmlformats.org/officeDocument/2006/relationships/customXml" Target="../ink/ink235.xml"/><Relationship Id="rId541" Type="http://schemas.openxmlformats.org/officeDocument/2006/relationships/image" Target="../media/image282.png"/><Relationship Id="rId639" Type="http://schemas.openxmlformats.org/officeDocument/2006/relationships/image" Target="../media/image331.png"/><Relationship Id="rId180" Type="http://schemas.openxmlformats.org/officeDocument/2006/relationships/customXml" Target="../ink/ink158.xml"/><Relationship Id="rId278" Type="http://schemas.openxmlformats.org/officeDocument/2006/relationships/customXml" Target="../ink/ink207.xml"/><Relationship Id="rId401" Type="http://schemas.openxmlformats.org/officeDocument/2006/relationships/image" Target="../media/image212.png"/><Relationship Id="rId846" Type="http://schemas.openxmlformats.org/officeDocument/2006/relationships/customXml" Target="../ink/ink491.xml"/><Relationship Id="rId485" Type="http://schemas.openxmlformats.org/officeDocument/2006/relationships/image" Target="../media/image254.png"/><Relationship Id="rId692" Type="http://schemas.openxmlformats.org/officeDocument/2006/relationships/customXml" Target="../ink/ink414.xml"/><Relationship Id="rId706" Type="http://schemas.openxmlformats.org/officeDocument/2006/relationships/customXml" Target="../ink/ink421.xml"/><Relationship Id="rId913" Type="http://schemas.openxmlformats.org/officeDocument/2006/relationships/image" Target="../media/image468.png"/><Relationship Id="rId42" Type="http://schemas.openxmlformats.org/officeDocument/2006/relationships/customXml" Target="../ink/ink89.xml"/><Relationship Id="rId138" Type="http://schemas.openxmlformats.org/officeDocument/2006/relationships/customXml" Target="../ink/ink137.xml"/><Relationship Id="rId345" Type="http://schemas.openxmlformats.org/officeDocument/2006/relationships/image" Target="../media/image184.png"/><Relationship Id="rId552" Type="http://schemas.openxmlformats.org/officeDocument/2006/relationships/customXml" Target="../ink/ink344.xml"/><Relationship Id="rId191" Type="http://schemas.openxmlformats.org/officeDocument/2006/relationships/image" Target="../media/image107.png"/><Relationship Id="rId205" Type="http://schemas.openxmlformats.org/officeDocument/2006/relationships/image" Target="../media/image114.png"/><Relationship Id="rId412" Type="http://schemas.openxmlformats.org/officeDocument/2006/relationships/customXml" Target="../ink/ink274.xml"/><Relationship Id="rId857" Type="http://schemas.openxmlformats.org/officeDocument/2006/relationships/image" Target="../media/image440.png"/><Relationship Id="rId289" Type="http://schemas.openxmlformats.org/officeDocument/2006/relationships/image" Target="../media/image156.png"/><Relationship Id="rId496" Type="http://schemas.openxmlformats.org/officeDocument/2006/relationships/customXml" Target="../ink/ink316.xml"/><Relationship Id="rId717" Type="http://schemas.openxmlformats.org/officeDocument/2006/relationships/image" Target="../media/image370.png"/><Relationship Id="rId924" Type="http://schemas.openxmlformats.org/officeDocument/2006/relationships/customXml" Target="../ink/ink530.xml"/><Relationship Id="rId53" Type="http://schemas.openxmlformats.org/officeDocument/2006/relationships/image" Target="../media/image3810.png"/><Relationship Id="rId149" Type="http://schemas.openxmlformats.org/officeDocument/2006/relationships/image" Target="../media/image86.png"/><Relationship Id="rId356" Type="http://schemas.openxmlformats.org/officeDocument/2006/relationships/customXml" Target="../ink/ink246.xml"/><Relationship Id="rId563" Type="http://schemas.openxmlformats.org/officeDocument/2006/relationships/image" Target="../media/image293.png"/><Relationship Id="rId770" Type="http://schemas.openxmlformats.org/officeDocument/2006/relationships/customXml" Target="../ink/ink453.xml"/><Relationship Id="rId216" Type="http://schemas.openxmlformats.org/officeDocument/2006/relationships/customXml" Target="../ink/ink176.xml"/><Relationship Id="rId423" Type="http://schemas.openxmlformats.org/officeDocument/2006/relationships/image" Target="../media/image223.png"/><Relationship Id="rId868" Type="http://schemas.openxmlformats.org/officeDocument/2006/relationships/customXml" Target="../ink/ink502.xml"/><Relationship Id="rId630" Type="http://schemas.openxmlformats.org/officeDocument/2006/relationships/customXml" Target="../ink/ink383.xml"/><Relationship Id="rId728" Type="http://schemas.openxmlformats.org/officeDocument/2006/relationships/customXml" Target="../ink/ink432.xml"/><Relationship Id="rId935" Type="http://schemas.openxmlformats.org/officeDocument/2006/relationships/image" Target="../media/image479.png"/><Relationship Id="rId64" Type="http://schemas.openxmlformats.org/officeDocument/2006/relationships/customXml" Target="../ink/ink100.xml"/><Relationship Id="rId367" Type="http://schemas.openxmlformats.org/officeDocument/2006/relationships/image" Target="../media/image195.png"/><Relationship Id="rId574" Type="http://schemas.openxmlformats.org/officeDocument/2006/relationships/customXml" Target="../ink/ink355.xml"/><Relationship Id="rId227" Type="http://schemas.openxmlformats.org/officeDocument/2006/relationships/image" Target="../media/image125.png"/><Relationship Id="rId781" Type="http://schemas.openxmlformats.org/officeDocument/2006/relationships/image" Target="../media/image402.png"/><Relationship Id="rId879" Type="http://schemas.openxmlformats.org/officeDocument/2006/relationships/image" Target="../media/image451.png"/><Relationship Id="rId434" Type="http://schemas.openxmlformats.org/officeDocument/2006/relationships/customXml" Target="../ink/ink285.xml"/><Relationship Id="rId641" Type="http://schemas.openxmlformats.org/officeDocument/2006/relationships/image" Target="../media/image332.png"/><Relationship Id="rId739" Type="http://schemas.openxmlformats.org/officeDocument/2006/relationships/image" Target="../media/image381.png"/><Relationship Id="rId280" Type="http://schemas.openxmlformats.org/officeDocument/2006/relationships/customXml" Target="../ink/ink208.xml"/><Relationship Id="rId501" Type="http://schemas.openxmlformats.org/officeDocument/2006/relationships/image" Target="../media/image262.png"/><Relationship Id="rId946" Type="http://schemas.openxmlformats.org/officeDocument/2006/relationships/customXml" Target="../ink/ink541.xml"/><Relationship Id="rId75" Type="http://schemas.openxmlformats.org/officeDocument/2006/relationships/image" Target="../media/image4910.png"/><Relationship Id="rId140" Type="http://schemas.openxmlformats.org/officeDocument/2006/relationships/customXml" Target="../ink/ink138.xml"/><Relationship Id="rId378" Type="http://schemas.openxmlformats.org/officeDocument/2006/relationships/customXml" Target="../ink/ink257.xml"/><Relationship Id="rId585" Type="http://schemas.openxmlformats.org/officeDocument/2006/relationships/image" Target="../media/image304.png"/><Relationship Id="rId792" Type="http://schemas.openxmlformats.org/officeDocument/2006/relationships/customXml" Target="../ink/ink464.xml"/><Relationship Id="rId806" Type="http://schemas.openxmlformats.org/officeDocument/2006/relationships/customXml" Target="../ink/ink471.xml"/><Relationship Id="rId6" Type="http://schemas.openxmlformats.org/officeDocument/2006/relationships/customXml" Target="../ink/ink71.xml"/><Relationship Id="rId238" Type="http://schemas.openxmlformats.org/officeDocument/2006/relationships/customXml" Target="../ink/ink187.xml"/><Relationship Id="rId445" Type="http://schemas.openxmlformats.org/officeDocument/2006/relationships/image" Target="../media/image234.png"/><Relationship Id="rId652" Type="http://schemas.openxmlformats.org/officeDocument/2006/relationships/customXml" Target="../ink/ink394.xml"/><Relationship Id="rId291" Type="http://schemas.openxmlformats.org/officeDocument/2006/relationships/image" Target="../media/image157.png"/><Relationship Id="rId305" Type="http://schemas.openxmlformats.org/officeDocument/2006/relationships/image" Target="../media/image164.png"/><Relationship Id="rId512" Type="http://schemas.openxmlformats.org/officeDocument/2006/relationships/customXml" Target="../ink/ink324.xml"/><Relationship Id="rId957" Type="http://schemas.openxmlformats.org/officeDocument/2006/relationships/image" Target="../media/image490.png"/><Relationship Id="rId86" Type="http://schemas.openxmlformats.org/officeDocument/2006/relationships/customXml" Target="../ink/ink111.xml"/><Relationship Id="rId151" Type="http://schemas.openxmlformats.org/officeDocument/2006/relationships/image" Target="../media/image87.png"/><Relationship Id="rId389" Type="http://schemas.openxmlformats.org/officeDocument/2006/relationships/image" Target="../media/image206.png"/><Relationship Id="rId596" Type="http://schemas.openxmlformats.org/officeDocument/2006/relationships/customXml" Target="../ink/ink366.xml"/><Relationship Id="rId817" Type="http://schemas.openxmlformats.org/officeDocument/2006/relationships/image" Target="../media/image420.png"/><Relationship Id="rId249" Type="http://schemas.openxmlformats.org/officeDocument/2006/relationships/image" Target="../media/image136.png"/><Relationship Id="rId456" Type="http://schemas.openxmlformats.org/officeDocument/2006/relationships/customXml" Target="../ink/ink296.xml"/><Relationship Id="rId663" Type="http://schemas.openxmlformats.org/officeDocument/2006/relationships/image" Target="../media/image343.png"/><Relationship Id="rId870" Type="http://schemas.openxmlformats.org/officeDocument/2006/relationships/customXml" Target="../ink/ink503.xml"/><Relationship Id="rId13" Type="http://schemas.openxmlformats.org/officeDocument/2006/relationships/image" Target="../media/image1810.png"/><Relationship Id="rId109" Type="http://schemas.openxmlformats.org/officeDocument/2006/relationships/image" Target="../media/image660.png"/><Relationship Id="rId316" Type="http://schemas.openxmlformats.org/officeDocument/2006/relationships/customXml" Target="../ink/ink226.xml"/><Relationship Id="rId523" Type="http://schemas.openxmlformats.org/officeDocument/2006/relationships/image" Target="../media/image273.png"/><Relationship Id="rId97" Type="http://schemas.openxmlformats.org/officeDocument/2006/relationships/image" Target="../media/image6010.png"/><Relationship Id="rId730" Type="http://schemas.openxmlformats.org/officeDocument/2006/relationships/customXml" Target="../ink/ink433.xml"/><Relationship Id="rId828" Type="http://schemas.openxmlformats.org/officeDocument/2006/relationships/customXml" Target="../ink/ink482.xml"/><Relationship Id="rId162" Type="http://schemas.openxmlformats.org/officeDocument/2006/relationships/customXml" Target="../ink/ink149.xml"/><Relationship Id="rId467" Type="http://schemas.openxmlformats.org/officeDocument/2006/relationships/image" Target="../media/image245.png"/><Relationship Id="rId674" Type="http://schemas.openxmlformats.org/officeDocument/2006/relationships/customXml" Target="../ink/ink405.xml"/><Relationship Id="rId881" Type="http://schemas.openxmlformats.org/officeDocument/2006/relationships/image" Target="../media/image452.png"/><Relationship Id="rId24" Type="http://schemas.openxmlformats.org/officeDocument/2006/relationships/customXml" Target="../ink/ink80.xml"/><Relationship Id="rId327" Type="http://schemas.openxmlformats.org/officeDocument/2006/relationships/image" Target="../media/image175.png"/><Relationship Id="rId534" Type="http://schemas.openxmlformats.org/officeDocument/2006/relationships/customXml" Target="../ink/ink335.xml"/><Relationship Id="rId741" Type="http://schemas.openxmlformats.org/officeDocument/2006/relationships/image" Target="../media/image382.png"/><Relationship Id="rId839" Type="http://schemas.openxmlformats.org/officeDocument/2006/relationships/image" Target="../media/image431.png"/><Relationship Id="rId173" Type="http://schemas.openxmlformats.org/officeDocument/2006/relationships/image" Target="../media/image98.png"/><Relationship Id="rId380" Type="http://schemas.openxmlformats.org/officeDocument/2006/relationships/customXml" Target="../ink/ink258.xml"/><Relationship Id="rId601" Type="http://schemas.openxmlformats.org/officeDocument/2006/relationships/image" Target="../media/image312.png"/><Relationship Id="rId240" Type="http://schemas.openxmlformats.org/officeDocument/2006/relationships/customXml" Target="../ink/ink188.xml"/><Relationship Id="rId478" Type="http://schemas.openxmlformats.org/officeDocument/2006/relationships/customXml" Target="../ink/ink307.xml"/><Relationship Id="rId685" Type="http://schemas.openxmlformats.org/officeDocument/2006/relationships/image" Target="../media/image354.png"/><Relationship Id="rId892" Type="http://schemas.openxmlformats.org/officeDocument/2006/relationships/customXml" Target="../ink/ink514.xml"/><Relationship Id="rId906" Type="http://schemas.openxmlformats.org/officeDocument/2006/relationships/customXml" Target="../ink/ink521.xml"/><Relationship Id="rId35" Type="http://schemas.openxmlformats.org/officeDocument/2006/relationships/image" Target="../media/image2910.png"/><Relationship Id="rId100" Type="http://schemas.openxmlformats.org/officeDocument/2006/relationships/customXml" Target="../ink/ink118.xml"/><Relationship Id="rId338" Type="http://schemas.openxmlformats.org/officeDocument/2006/relationships/customXml" Target="../ink/ink237.xml"/><Relationship Id="rId545" Type="http://schemas.openxmlformats.org/officeDocument/2006/relationships/image" Target="../media/image284.png"/><Relationship Id="rId752" Type="http://schemas.openxmlformats.org/officeDocument/2006/relationships/customXml" Target="../ink/ink444.xml"/><Relationship Id="rId184" Type="http://schemas.openxmlformats.org/officeDocument/2006/relationships/customXml" Target="../ink/ink160.xml"/><Relationship Id="rId391" Type="http://schemas.openxmlformats.org/officeDocument/2006/relationships/image" Target="../media/image207.png"/><Relationship Id="rId405" Type="http://schemas.openxmlformats.org/officeDocument/2006/relationships/image" Target="../media/image214.png"/><Relationship Id="rId612" Type="http://schemas.openxmlformats.org/officeDocument/2006/relationships/customXml" Target="../ink/ink374.xml"/><Relationship Id="rId251" Type="http://schemas.openxmlformats.org/officeDocument/2006/relationships/image" Target="../media/image137.png"/><Relationship Id="rId489" Type="http://schemas.openxmlformats.org/officeDocument/2006/relationships/image" Target="../media/image256.png"/><Relationship Id="rId696" Type="http://schemas.openxmlformats.org/officeDocument/2006/relationships/customXml" Target="../ink/ink416.xml"/><Relationship Id="rId917" Type="http://schemas.openxmlformats.org/officeDocument/2006/relationships/image" Target="../media/image470.png"/><Relationship Id="rId46" Type="http://schemas.openxmlformats.org/officeDocument/2006/relationships/customXml" Target="../ink/ink91.xml"/><Relationship Id="rId349" Type="http://schemas.openxmlformats.org/officeDocument/2006/relationships/image" Target="../media/image186.png"/><Relationship Id="rId556" Type="http://schemas.openxmlformats.org/officeDocument/2006/relationships/customXml" Target="../ink/ink346.xml"/><Relationship Id="rId763" Type="http://schemas.openxmlformats.org/officeDocument/2006/relationships/image" Target="../media/image393.png"/><Relationship Id="rId111" Type="http://schemas.openxmlformats.org/officeDocument/2006/relationships/image" Target="../media/image670.png"/><Relationship Id="rId195" Type="http://schemas.openxmlformats.org/officeDocument/2006/relationships/image" Target="../media/image109.png"/><Relationship Id="rId209" Type="http://schemas.openxmlformats.org/officeDocument/2006/relationships/image" Target="../media/image116.png"/><Relationship Id="rId416" Type="http://schemas.openxmlformats.org/officeDocument/2006/relationships/customXml" Target="../ink/ink276.xml"/><Relationship Id="rId623" Type="http://schemas.openxmlformats.org/officeDocument/2006/relationships/image" Target="../media/image323.png"/><Relationship Id="rId830" Type="http://schemas.openxmlformats.org/officeDocument/2006/relationships/customXml" Target="../ink/ink483.xml"/><Relationship Id="rId928" Type="http://schemas.openxmlformats.org/officeDocument/2006/relationships/customXml" Target="../ink/ink532.xml"/><Relationship Id="rId57" Type="http://schemas.openxmlformats.org/officeDocument/2006/relationships/image" Target="../media/image4010.png"/><Relationship Id="rId262" Type="http://schemas.openxmlformats.org/officeDocument/2006/relationships/customXml" Target="../ink/ink199.xml"/><Relationship Id="rId567" Type="http://schemas.openxmlformats.org/officeDocument/2006/relationships/image" Target="../media/image295.png"/><Relationship Id="rId122" Type="http://schemas.openxmlformats.org/officeDocument/2006/relationships/customXml" Target="../ink/ink129.xml"/><Relationship Id="rId774" Type="http://schemas.openxmlformats.org/officeDocument/2006/relationships/customXml" Target="../ink/ink455.xml"/><Relationship Id="rId427" Type="http://schemas.openxmlformats.org/officeDocument/2006/relationships/image" Target="../media/image225.png"/><Relationship Id="rId634" Type="http://schemas.openxmlformats.org/officeDocument/2006/relationships/customXml" Target="../ink/ink385.xml"/><Relationship Id="rId841" Type="http://schemas.openxmlformats.org/officeDocument/2006/relationships/image" Target="../media/image432.png"/><Relationship Id="rId273" Type="http://schemas.openxmlformats.org/officeDocument/2006/relationships/image" Target="../media/image148.png"/><Relationship Id="rId480" Type="http://schemas.openxmlformats.org/officeDocument/2006/relationships/customXml" Target="../ink/ink308.xml"/><Relationship Id="rId701" Type="http://schemas.openxmlformats.org/officeDocument/2006/relationships/image" Target="../media/image362.png"/><Relationship Id="rId939" Type="http://schemas.openxmlformats.org/officeDocument/2006/relationships/image" Target="../media/image481.png"/><Relationship Id="rId68" Type="http://schemas.openxmlformats.org/officeDocument/2006/relationships/customXml" Target="../ink/ink102.xml"/><Relationship Id="rId133" Type="http://schemas.openxmlformats.org/officeDocument/2006/relationships/image" Target="../media/image7810.png"/><Relationship Id="rId340" Type="http://schemas.openxmlformats.org/officeDocument/2006/relationships/customXml" Target="../ink/ink238.xml"/><Relationship Id="rId578" Type="http://schemas.openxmlformats.org/officeDocument/2006/relationships/customXml" Target="../ink/ink357.xml"/><Relationship Id="rId785" Type="http://schemas.openxmlformats.org/officeDocument/2006/relationships/image" Target="../media/image404.png"/><Relationship Id="rId200" Type="http://schemas.openxmlformats.org/officeDocument/2006/relationships/customXml" Target="../ink/ink168.xml"/><Relationship Id="rId438" Type="http://schemas.openxmlformats.org/officeDocument/2006/relationships/customXml" Target="../ink/ink287.xml"/><Relationship Id="rId645" Type="http://schemas.openxmlformats.org/officeDocument/2006/relationships/image" Target="../media/image334.png"/><Relationship Id="rId852" Type="http://schemas.openxmlformats.org/officeDocument/2006/relationships/customXml" Target="../ink/ink494.xml"/><Relationship Id="rId284" Type="http://schemas.openxmlformats.org/officeDocument/2006/relationships/customXml" Target="../ink/ink210.xml"/><Relationship Id="rId491" Type="http://schemas.openxmlformats.org/officeDocument/2006/relationships/image" Target="../media/image257.png"/><Relationship Id="rId505" Type="http://schemas.openxmlformats.org/officeDocument/2006/relationships/image" Target="../media/image264.png"/><Relationship Id="rId712" Type="http://schemas.openxmlformats.org/officeDocument/2006/relationships/customXml" Target="../ink/ink424.xml"/><Relationship Id="rId79" Type="http://schemas.openxmlformats.org/officeDocument/2006/relationships/image" Target="../media/image5110.png"/><Relationship Id="rId144" Type="http://schemas.openxmlformats.org/officeDocument/2006/relationships/customXml" Target="../ink/ink140.xml"/><Relationship Id="rId589" Type="http://schemas.openxmlformats.org/officeDocument/2006/relationships/image" Target="../media/image306.png"/><Relationship Id="rId796" Type="http://schemas.openxmlformats.org/officeDocument/2006/relationships/customXml" Target="../ink/ink466.xml"/><Relationship Id="rId351" Type="http://schemas.openxmlformats.org/officeDocument/2006/relationships/image" Target="../media/image187.png"/><Relationship Id="rId449" Type="http://schemas.openxmlformats.org/officeDocument/2006/relationships/image" Target="../media/image236.png"/><Relationship Id="rId656" Type="http://schemas.openxmlformats.org/officeDocument/2006/relationships/customXml" Target="../ink/ink396.xml"/><Relationship Id="rId863" Type="http://schemas.openxmlformats.org/officeDocument/2006/relationships/image" Target="../media/image443.png"/><Relationship Id="rId211" Type="http://schemas.openxmlformats.org/officeDocument/2006/relationships/image" Target="../media/image117.png"/><Relationship Id="rId295" Type="http://schemas.openxmlformats.org/officeDocument/2006/relationships/image" Target="../media/image159.png"/><Relationship Id="rId309" Type="http://schemas.openxmlformats.org/officeDocument/2006/relationships/image" Target="../media/image166.png"/><Relationship Id="rId516" Type="http://schemas.openxmlformats.org/officeDocument/2006/relationships/customXml" Target="../ink/ink326.xml"/><Relationship Id="rId723" Type="http://schemas.openxmlformats.org/officeDocument/2006/relationships/image" Target="../media/image373.png"/><Relationship Id="rId930" Type="http://schemas.openxmlformats.org/officeDocument/2006/relationships/customXml" Target="../ink/ink533.xml"/><Relationship Id="rId155" Type="http://schemas.openxmlformats.org/officeDocument/2006/relationships/image" Target="../media/image89.png"/><Relationship Id="rId362" Type="http://schemas.openxmlformats.org/officeDocument/2006/relationships/customXml" Target="../ink/ink249.xml"/><Relationship Id="rId222" Type="http://schemas.openxmlformats.org/officeDocument/2006/relationships/customXml" Target="../ink/ink179.xml"/><Relationship Id="rId667" Type="http://schemas.openxmlformats.org/officeDocument/2006/relationships/image" Target="../media/image345.png"/><Relationship Id="rId874" Type="http://schemas.openxmlformats.org/officeDocument/2006/relationships/customXml" Target="../ink/ink505.xml"/><Relationship Id="rId17" Type="http://schemas.openxmlformats.org/officeDocument/2006/relationships/image" Target="../media/image2010.png"/><Relationship Id="rId527" Type="http://schemas.openxmlformats.org/officeDocument/2006/relationships/image" Target="../media/image275.png"/><Relationship Id="rId734" Type="http://schemas.openxmlformats.org/officeDocument/2006/relationships/customXml" Target="../ink/ink435.xml"/><Relationship Id="rId941" Type="http://schemas.openxmlformats.org/officeDocument/2006/relationships/image" Target="../media/image482.png"/><Relationship Id="rId70" Type="http://schemas.openxmlformats.org/officeDocument/2006/relationships/customXml" Target="../ink/ink103.xml"/><Relationship Id="rId166" Type="http://schemas.openxmlformats.org/officeDocument/2006/relationships/customXml" Target="../ink/ink151.xml"/><Relationship Id="rId373" Type="http://schemas.openxmlformats.org/officeDocument/2006/relationships/image" Target="../media/image198.png"/><Relationship Id="rId580" Type="http://schemas.openxmlformats.org/officeDocument/2006/relationships/customXml" Target="../ink/ink358.xml"/><Relationship Id="rId801" Type="http://schemas.openxmlformats.org/officeDocument/2006/relationships/image" Target="../media/image412.png"/><Relationship Id="rId1" Type="http://schemas.openxmlformats.org/officeDocument/2006/relationships/slideLayout" Target="../slideLayouts/slideLayout2.xml"/><Relationship Id="rId233" Type="http://schemas.openxmlformats.org/officeDocument/2006/relationships/image" Target="../media/image128.png"/><Relationship Id="rId440" Type="http://schemas.openxmlformats.org/officeDocument/2006/relationships/customXml" Target="../ink/ink288.xml"/><Relationship Id="rId678" Type="http://schemas.openxmlformats.org/officeDocument/2006/relationships/customXml" Target="../ink/ink407.xml"/><Relationship Id="rId885" Type="http://schemas.openxmlformats.org/officeDocument/2006/relationships/image" Target="../media/image454.png"/><Relationship Id="rId28" Type="http://schemas.openxmlformats.org/officeDocument/2006/relationships/customXml" Target="../ink/ink82.xml"/><Relationship Id="rId300" Type="http://schemas.openxmlformats.org/officeDocument/2006/relationships/customXml" Target="../ink/ink218.xml"/><Relationship Id="rId538" Type="http://schemas.openxmlformats.org/officeDocument/2006/relationships/customXml" Target="../ink/ink337.xml"/><Relationship Id="rId745" Type="http://schemas.openxmlformats.org/officeDocument/2006/relationships/image" Target="../media/image384.png"/><Relationship Id="rId952" Type="http://schemas.openxmlformats.org/officeDocument/2006/relationships/customXml" Target="../ink/ink544.xml"/><Relationship Id="rId81" Type="http://schemas.openxmlformats.org/officeDocument/2006/relationships/image" Target="../media/image5210.png"/><Relationship Id="rId177" Type="http://schemas.openxmlformats.org/officeDocument/2006/relationships/image" Target="../media/image100.png"/><Relationship Id="rId384" Type="http://schemas.openxmlformats.org/officeDocument/2006/relationships/customXml" Target="../ink/ink260.xml"/><Relationship Id="rId591" Type="http://schemas.openxmlformats.org/officeDocument/2006/relationships/image" Target="../media/image307.png"/><Relationship Id="rId605" Type="http://schemas.openxmlformats.org/officeDocument/2006/relationships/image" Target="../media/image314.png"/><Relationship Id="rId812" Type="http://schemas.openxmlformats.org/officeDocument/2006/relationships/customXml" Target="../ink/ink474.xml"/><Relationship Id="rId244" Type="http://schemas.openxmlformats.org/officeDocument/2006/relationships/customXml" Target="../ink/ink190.xml"/><Relationship Id="rId689" Type="http://schemas.openxmlformats.org/officeDocument/2006/relationships/image" Target="../media/image356.png"/><Relationship Id="rId896" Type="http://schemas.openxmlformats.org/officeDocument/2006/relationships/customXml" Target="../ink/ink516.xml"/><Relationship Id="rId39" Type="http://schemas.openxmlformats.org/officeDocument/2006/relationships/image" Target="../media/image3110.png"/><Relationship Id="rId451" Type="http://schemas.openxmlformats.org/officeDocument/2006/relationships/image" Target="../media/image237.png"/><Relationship Id="rId549" Type="http://schemas.openxmlformats.org/officeDocument/2006/relationships/image" Target="../media/image286.png"/><Relationship Id="rId756" Type="http://schemas.openxmlformats.org/officeDocument/2006/relationships/customXml" Target="../ink/ink446.xml"/><Relationship Id="rId50" Type="http://schemas.openxmlformats.org/officeDocument/2006/relationships/customXml" Target="../ink/ink93.xml"/><Relationship Id="rId104" Type="http://schemas.openxmlformats.org/officeDocument/2006/relationships/customXml" Target="../ink/ink120.xml"/><Relationship Id="rId146" Type="http://schemas.openxmlformats.org/officeDocument/2006/relationships/customXml" Target="../ink/ink141.xml"/><Relationship Id="rId188" Type="http://schemas.openxmlformats.org/officeDocument/2006/relationships/customXml" Target="../ink/ink162.xml"/><Relationship Id="rId311" Type="http://schemas.openxmlformats.org/officeDocument/2006/relationships/image" Target="../media/image167.png"/><Relationship Id="rId353" Type="http://schemas.openxmlformats.org/officeDocument/2006/relationships/image" Target="../media/image188.png"/><Relationship Id="rId395" Type="http://schemas.openxmlformats.org/officeDocument/2006/relationships/image" Target="../media/image209.png"/><Relationship Id="rId409" Type="http://schemas.openxmlformats.org/officeDocument/2006/relationships/image" Target="../media/image216.png"/><Relationship Id="rId560" Type="http://schemas.openxmlformats.org/officeDocument/2006/relationships/customXml" Target="../ink/ink348.xml"/><Relationship Id="rId798" Type="http://schemas.openxmlformats.org/officeDocument/2006/relationships/customXml" Target="../ink/ink467.xml"/><Relationship Id="rId963" Type="http://schemas.openxmlformats.org/officeDocument/2006/relationships/image" Target="../media/image493.png"/><Relationship Id="rId92" Type="http://schemas.openxmlformats.org/officeDocument/2006/relationships/customXml" Target="../ink/ink114.xml"/><Relationship Id="rId213" Type="http://schemas.openxmlformats.org/officeDocument/2006/relationships/image" Target="../media/image118.png"/><Relationship Id="rId420" Type="http://schemas.openxmlformats.org/officeDocument/2006/relationships/customXml" Target="../ink/ink278.xml"/><Relationship Id="rId616" Type="http://schemas.openxmlformats.org/officeDocument/2006/relationships/customXml" Target="../ink/ink376.xml"/><Relationship Id="rId658" Type="http://schemas.openxmlformats.org/officeDocument/2006/relationships/customXml" Target="../ink/ink397.xml"/><Relationship Id="rId823" Type="http://schemas.openxmlformats.org/officeDocument/2006/relationships/image" Target="../media/image423.png"/><Relationship Id="rId865" Type="http://schemas.openxmlformats.org/officeDocument/2006/relationships/image" Target="../media/image444.png"/><Relationship Id="rId255" Type="http://schemas.openxmlformats.org/officeDocument/2006/relationships/image" Target="../media/image139.png"/><Relationship Id="rId297" Type="http://schemas.openxmlformats.org/officeDocument/2006/relationships/image" Target="../media/image160.png"/><Relationship Id="rId462" Type="http://schemas.openxmlformats.org/officeDocument/2006/relationships/customXml" Target="../ink/ink299.xml"/><Relationship Id="rId518" Type="http://schemas.openxmlformats.org/officeDocument/2006/relationships/customXml" Target="../ink/ink327.xml"/><Relationship Id="rId725" Type="http://schemas.openxmlformats.org/officeDocument/2006/relationships/image" Target="../media/image374.png"/><Relationship Id="rId932" Type="http://schemas.openxmlformats.org/officeDocument/2006/relationships/customXml" Target="../ink/ink534.xml"/><Relationship Id="rId115" Type="http://schemas.openxmlformats.org/officeDocument/2006/relationships/image" Target="../media/image6910.png"/><Relationship Id="rId157" Type="http://schemas.openxmlformats.org/officeDocument/2006/relationships/image" Target="../media/image90.png"/><Relationship Id="rId322" Type="http://schemas.openxmlformats.org/officeDocument/2006/relationships/customXml" Target="../ink/ink229.xml"/><Relationship Id="rId364" Type="http://schemas.openxmlformats.org/officeDocument/2006/relationships/customXml" Target="../ink/ink250.xml"/><Relationship Id="rId767" Type="http://schemas.openxmlformats.org/officeDocument/2006/relationships/image" Target="../media/image395.png"/><Relationship Id="rId61" Type="http://schemas.openxmlformats.org/officeDocument/2006/relationships/image" Target="../media/image4210.png"/><Relationship Id="rId199" Type="http://schemas.openxmlformats.org/officeDocument/2006/relationships/image" Target="../media/image111.png"/><Relationship Id="rId571" Type="http://schemas.openxmlformats.org/officeDocument/2006/relationships/image" Target="../media/image297.png"/><Relationship Id="rId627" Type="http://schemas.openxmlformats.org/officeDocument/2006/relationships/image" Target="../media/image325.png"/><Relationship Id="rId669" Type="http://schemas.openxmlformats.org/officeDocument/2006/relationships/image" Target="../media/image346.png"/><Relationship Id="rId834" Type="http://schemas.openxmlformats.org/officeDocument/2006/relationships/customXml" Target="../ink/ink485.xml"/><Relationship Id="rId876" Type="http://schemas.openxmlformats.org/officeDocument/2006/relationships/customXml" Target="../ink/ink506.xml"/><Relationship Id="rId19" Type="http://schemas.openxmlformats.org/officeDocument/2006/relationships/image" Target="../media/image2110.png"/><Relationship Id="rId224" Type="http://schemas.openxmlformats.org/officeDocument/2006/relationships/customXml" Target="../ink/ink180.xml"/><Relationship Id="rId266" Type="http://schemas.openxmlformats.org/officeDocument/2006/relationships/customXml" Target="../ink/ink201.xml"/><Relationship Id="rId431" Type="http://schemas.openxmlformats.org/officeDocument/2006/relationships/image" Target="../media/image227.png"/><Relationship Id="rId473" Type="http://schemas.openxmlformats.org/officeDocument/2006/relationships/image" Target="../media/image248.png"/><Relationship Id="rId529" Type="http://schemas.openxmlformats.org/officeDocument/2006/relationships/image" Target="../media/image276.png"/><Relationship Id="rId680" Type="http://schemas.openxmlformats.org/officeDocument/2006/relationships/customXml" Target="../ink/ink408.xml"/><Relationship Id="rId736" Type="http://schemas.openxmlformats.org/officeDocument/2006/relationships/customXml" Target="../ink/ink436.xml"/><Relationship Id="rId901" Type="http://schemas.openxmlformats.org/officeDocument/2006/relationships/image" Target="../media/image462.png"/><Relationship Id="rId30" Type="http://schemas.openxmlformats.org/officeDocument/2006/relationships/customXml" Target="../ink/ink83.xml"/><Relationship Id="rId126" Type="http://schemas.openxmlformats.org/officeDocument/2006/relationships/customXml" Target="../ink/ink131.xml"/><Relationship Id="rId168" Type="http://schemas.openxmlformats.org/officeDocument/2006/relationships/customXml" Target="../ink/ink152.xml"/><Relationship Id="rId333" Type="http://schemas.openxmlformats.org/officeDocument/2006/relationships/image" Target="../media/image178.png"/><Relationship Id="rId540" Type="http://schemas.openxmlformats.org/officeDocument/2006/relationships/customXml" Target="../ink/ink338.xml"/><Relationship Id="rId778" Type="http://schemas.openxmlformats.org/officeDocument/2006/relationships/customXml" Target="../ink/ink457.xml"/><Relationship Id="rId943" Type="http://schemas.openxmlformats.org/officeDocument/2006/relationships/image" Target="../media/image483.png"/><Relationship Id="rId72" Type="http://schemas.openxmlformats.org/officeDocument/2006/relationships/customXml" Target="../ink/ink104.xml"/><Relationship Id="rId375" Type="http://schemas.openxmlformats.org/officeDocument/2006/relationships/image" Target="../media/image199.png"/><Relationship Id="rId582" Type="http://schemas.openxmlformats.org/officeDocument/2006/relationships/customXml" Target="../ink/ink359.xml"/><Relationship Id="rId638" Type="http://schemas.openxmlformats.org/officeDocument/2006/relationships/customXml" Target="../ink/ink387.xml"/><Relationship Id="rId803" Type="http://schemas.openxmlformats.org/officeDocument/2006/relationships/image" Target="../media/image413.png"/><Relationship Id="rId845" Type="http://schemas.openxmlformats.org/officeDocument/2006/relationships/image" Target="../media/image434.png"/><Relationship Id="rId3" Type="http://schemas.openxmlformats.org/officeDocument/2006/relationships/image" Target="../media/image1310.png"/><Relationship Id="rId235" Type="http://schemas.openxmlformats.org/officeDocument/2006/relationships/image" Target="../media/image129.png"/><Relationship Id="rId277" Type="http://schemas.openxmlformats.org/officeDocument/2006/relationships/image" Target="../media/image150.png"/><Relationship Id="rId400" Type="http://schemas.openxmlformats.org/officeDocument/2006/relationships/customXml" Target="../ink/ink268.xml"/><Relationship Id="rId442" Type="http://schemas.openxmlformats.org/officeDocument/2006/relationships/customXml" Target="../ink/ink289.xml"/><Relationship Id="rId484" Type="http://schemas.openxmlformats.org/officeDocument/2006/relationships/customXml" Target="../ink/ink310.xml"/><Relationship Id="rId705" Type="http://schemas.openxmlformats.org/officeDocument/2006/relationships/image" Target="../media/image364.png"/><Relationship Id="rId887" Type="http://schemas.openxmlformats.org/officeDocument/2006/relationships/image" Target="../media/image455.png"/><Relationship Id="rId137" Type="http://schemas.openxmlformats.org/officeDocument/2006/relationships/image" Target="../media/image8010.png"/><Relationship Id="rId302" Type="http://schemas.openxmlformats.org/officeDocument/2006/relationships/customXml" Target="../ink/ink219.xml"/><Relationship Id="rId344" Type="http://schemas.openxmlformats.org/officeDocument/2006/relationships/customXml" Target="../ink/ink240.xml"/><Relationship Id="rId691" Type="http://schemas.openxmlformats.org/officeDocument/2006/relationships/image" Target="../media/image357.png"/><Relationship Id="rId747" Type="http://schemas.openxmlformats.org/officeDocument/2006/relationships/image" Target="../media/image385.png"/><Relationship Id="rId789" Type="http://schemas.openxmlformats.org/officeDocument/2006/relationships/image" Target="../media/image406.png"/><Relationship Id="rId912" Type="http://schemas.openxmlformats.org/officeDocument/2006/relationships/customXml" Target="../ink/ink524.xml"/><Relationship Id="rId954" Type="http://schemas.openxmlformats.org/officeDocument/2006/relationships/customXml" Target="../ink/ink545.xml"/><Relationship Id="rId41" Type="http://schemas.openxmlformats.org/officeDocument/2006/relationships/image" Target="../media/image3210.png"/><Relationship Id="rId83" Type="http://schemas.openxmlformats.org/officeDocument/2006/relationships/image" Target="../media/image5310.png"/><Relationship Id="rId179" Type="http://schemas.openxmlformats.org/officeDocument/2006/relationships/image" Target="../media/image101.png"/><Relationship Id="rId386" Type="http://schemas.openxmlformats.org/officeDocument/2006/relationships/customXml" Target="../ink/ink261.xml"/><Relationship Id="rId551" Type="http://schemas.openxmlformats.org/officeDocument/2006/relationships/image" Target="../media/image287.png"/><Relationship Id="rId593" Type="http://schemas.openxmlformats.org/officeDocument/2006/relationships/image" Target="../media/image308.png"/><Relationship Id="rId607" Type="http://schemas.openxmlformats.org/officeDocument/2006/relationships/image" Target="../media/image315.png"/><Relationship Id="rId649" Type="http://schemas.openxmlformats.org/officeDocument/2006/relationships/image" Target="../media/image336.png"/><Relationship Id="rId814" Type="http://schemas.openxmlformats.org/officeDocument/2006/relationships/customXml" Target="../ink/ink475.xml"/><Relationship Id="rId856" Type="http://schemas.openxmlformats.org/officeDocument/2006/relationships/customXml" Target="../ink/ink496.xml"/><Relationship Id="rId190" Type="http://schemas.openxmlformats.org/officeDocument/2006/relationships/customXml" Target="../ink/ink163.xml"/><Relationship Id="rId204" Type="http://schemas.openxmlformats.org/officeDocument/2006/relationships/customXml" Target="../ink/ink170.xml"/><Relationship Id="rId246" Type="http://schemas.openxmlformats.org/officeDocument/2006/relationships/customXml" Target="../ink/ink191.xml"/><Relationship Id="rId288" Type="http://schemas.openxmlformats.org/officeDocument/2006/relationships/customXml" Target="../ink/ink212.xml"/><Relationship Id="rId411" Type="http://schemas.openxmlformats.org/officeDocument/2006/relationships/image" Target="../media/image217.png"/><Relationship Id="rId453" Type="http://schemas.openxmlformats.org/officeDocument/2006/relationships/image" Target="../media/image238.png"/><Relationship Id="rId509" Type="http://schemas.openxmlformats.org/officeDocument/2006/relationships/image" Target="../media/image266.png"/><Relationship Id="rId660" Type="http://schemas.openxmlformats.org/officeDocument/2006/relationships/customXml" Target="../ink/ink398.xml"/><Relationship Id="rId898" Type="http://schemas.openxmlformats.org/officeDocument/2006/relationships/customXml" Target="../ink/ink517.xml"/><Relationship Id="rId106" Type="http://schemas.openxmlformats.org/officeDocument/2006/relationships/customXml" Target="../ink/ink121.xml"/><Relationship Id="rId313" Type="http://schemas.openxmlformats.org/officeDocument/2006/relationships/image" Target="../media/image168.png"/><Relationship Id="rId495" Type="http://schemas.openxmlformats.org/officeDocument/2006/relationships/image" Target="../media/image259.png"/><Relationship Id="rId716" Type="http://schemas.openxmlformats.org/officeDocument/2006/relationships/customXml" Target="../ink/ink426.xml"/><Relationship Id="rId758" Type="http://schemas.openxmlformats.org/officeDocument/2006/relationships/customXml" Target="../ink/ink447.xml"/><Relationship Id="rId923" Type="http://schemas.openxmlformats.org/officeDocument/2006/relationships/image" Target="../media/image473.png"/><Relationship Id="rId10" Type="http://schemas.openxmlformats.org/officeDocument/2006/relationships/customXml" Target="../ink/ink73.xml"/><Relationship Id="rId52" Type="http://schemas.openxmlformats.org/officeDocument/2006/relationships/customXml" Target="../ink/ink94.xml"/><Relationship Id="rId94" Type="http://schemas.openxmlformats.org/officeDocument/2006/relationships/customXml" Target="../ink/ink115.xml"/><Relationship Id="rId148" Type="http://schemas.openxmlformats.org/officeDocument/2006/relationships/customXml" Target="../ink/ink142.xml"/><Relationship Id="rId355" Type="http://schemas.openxmlformats.org/officeDocument/2006/relationships/image" Target="../media/image189.png"/><Relationship Id="rId397" Type="http://schemas.openxmlformats.org/officeDocument/2006/relationships/image" Target="../media/image210.png"/><Relationship Id="rId520" Type="http://schemas.openxmlformats.org/officeDocument/2006/relationships/customXml" Target="../ink/ink328.xml"/><Relationship Id="rId562" Type="http://schemas.openxmlformats.org/officeDocument/2006/relationships/customXml" Target="../ink/ink349.xml"/><Relationship Id="rId618" Type="http://schemas.openxmlformats.org/officeDocument/2006/relationships/customXml" Target="../ink/ink377.xml"/><Relationship Id="rId825" Type="http://schemas.openxmlformats.org/officeDocument/2006/relationships/image" Target="../media/image424.png"/><Relationship Id="rId215" Type="http://schemas.openxmlformats.org/officeDocument/2006/relationships/image" Target="../media/image119.png"/><Relationship Id="rId257" Type="http://schemas.openxmlformats.org/officeDocument/2006/relationships/image" Target="../media/image140.png"/><Relationship Id="rId422" Type="http://schemas.openxmlformats.org/officeDocument/2006/relationships/customXml" Target="../ink/ink279.xml"/><Relationship Id="rId464" Type="http://schemas.openxmlformats.org/officeDocument/2006/relationships/customXml" Target="../ink/ink300.xml"/><Relationship Id="rId867" Type="http://schemas.openxmlformats.org/officeDocument/2006/relationships/image" Target="../media/image445.png"/><Relationship Id="rId299" Type="http://schemas.openxmlformats.org/officeDocument/2006/relationships/image" Target="../media/image161.png"/><Relationship Id="rId727" Type="http://schemas.openxmlformats.org/officeDocument/2006/relationships/image" Target="../media/image375.png"/><Relationship Id="rId934" Type="http://schemas.openxmlformats.org/officeDocument/2006/relationships/customXml" Target="../ink/ink535.xml"/><Relationship Id="rId63" Type="http://schemas.openxmlformats.org/officeDocument/2006/relationships/image" Target="../media/image4310.png"/><Relationship Id="rId159" Type="http://schemas.openxmlformats.org/officeDocument/2006/relationships/image" Target="../media/image91.png"/><Relationship Id="rId366" Type="http://schemas.openxmlformats.org/officeDocument/2006/relationships/customXml" Target="../ink/ink251.xml"/><Relationship Id="rId573" Type="http://schemas.openxmlformats.org/officeDocument/2006/relationships/image" Target="../media/image298.png"/><Relationship Id="rId780" Type="http://schemas.openxmlformats.org/officeDocument/2006/relationships/customXml" Target="../ink/ink458.xml"/><Relationship Id="rId226" Type="http://schemas.openxmlformats.org/officeDocument/2006/relationships/customXml" Target="../ink/ink181.xml"/><Relationship Id="rId433" Type="http://schemas.openxmlformats.org/officeDocument/2006/relationships/image" Target="../media/image228.png"/><Relationship Id="rId878" Type="http://schemas.openxmlformats.org/officeDocument/2006/relationships/customXml" Target="../ink/ink507.xml"/><Relationship Id="rId640" Type="http://schemas.openxmlformats.org/officeDocument/2006/relationships/customXml" Target="../ink/ink388.xml"/><Relationship Id="rId738" Type="http://schemas.openxmlformats.org/officeDocument/2006/relationships/customXml" Target="../ink/ink437.xml"/><Relationship Id="rId945" Type="http://schemas.openxmlformats.org/officeDocument/2006/relationships/image" Target="../media/image484.png"/><Relationship Id="rId74" Type="http://schemas.openxmlformats.org/officeDocument/2006/relationships/customXml" Target="../ink/ink105.xml"/><Relationship Id="rId377" Type="http://schemas.openxmlformats.org/officeDocument/2006/relationships/image" Target="../media/image200.png"/><Relationship Id="rId500" Type="http://schemas.openxmlformats.org/officeDocument/2006/relationships/customXml" Target="../ink/ink318.xml"/><Relationship Id="rId584" Type="http://schemas.openxmlformats.org/officeDocument/2006/relationships/customXml" Target="../ink/ink360.xml"/><Relationship Id="rId805" Type="http://schemas.openxmlformats.org/officeDocument/2006/relationships/image" Target="../media/image414.png"/><Relationship Id="rId5" Type="http://schemas.openxmlformats.org/officeDocument/2006/relationships/image" Target="../media/image1410.png"/><Relationship Id="rId237" Type="http://schemas.openxmlformats.org/officeDocument/2006/relationships/image" Target="../media/image130.png"/><Relationship Id="rId791" Type="http://schemas.openxmlformats.org/officeDocument/2006/relationships/image" Target="../media/image407.png"/><Relationship Id="rId889" Type="http://schemas.openxmlformats.org/officeDocument/2006/relationships/image" Target="../media/image456.png"/><Relationship Id="rId444" Type="http://schemas.openxmlformats.org/officeDocument/2006/relationships/customXml" Target="../ink/ink290.xml"/><Relationship Id="rId651" Type="http://schemas.openxmlformats.org/officeDocument/2006/relationships/image" Target="../media/image337.png"/><Relationship Id="rId749" Type="http://schemas.openxmlformats.org/officeDocument/2006/relationships/image" Target="../media/image386.png"/><Relationship Id="rId290" Type="http://schemas.openxmlformats.org/officeDocument/2006/relationships/customXml" Target="../ink/ink213.xml"/><Relationship Id="rId304" Type="http://schemas.openxmlformats.org/officeDocument/2006/relationships/customXml" Target="../ink/ink220.xml"/><Relationship Id="rId388" Type="http://schemas.openxmlformats.org/officeDocument/2006/relationships/customXml" Target="../ink/ink262.xml"/><Relationship Id="rId511" Type="http://schemas.openxmlformats.org/officeDocument/2006/relationships/image" Target="../media/image267.png"/><Relationship Id="rId609" Type="http://schemas.openxmlformats.org/officeDocument/2006/relationships/image" Target="../media/image316.png"/><Relationship Id="rId956" Type="http://schemas.openxmlformats.org/officeDocument/2006/relationships/customXml" Target="../ink/ink546.xml"/><Relationship Id="rId85" Type="http://schemas.openxmlformats.org/officeDocument/2006/relationships/image" Target="../media/image5410.png"/><Relationship Id="rId150" Type="http://schemas.openxmlformats.org/officeDocument/2006/relationships/customXml" Target="../ink/ink143.xml"/><Relationship Id="rId595" Type="http://schemas.openxmlformats.org/officeDocument/2006/relationships/image" Target="../media/image309.png"/><Relationship Id="rId816" Type="http://schemas.openxmlformats.org/officeDocument/2006/relationships/customXml" Target="../ink/ink476.xml"/><Relationship Id="rId248" Type="http://schemas.openxmlformats.org/officeDocument/2006/relationships/customXml" Target="../ink/ink192.xml"/><Relationship Id="rId455" Type="http://schemas.openxmlformats.org/officeDocument/2006/relationships/image" Target="../media/image239.png"/><Relationship Id="rId662" Type="http://schemas.openxmlformats.org/officeDocument/2006/relationships/customXml" Target="../ink/ink399.xml"/><Relationship Id="rId12" Type="http://schemas.openxmlformats.org/officeDocument/2006/relationships/customXml" Target="../ink/ink74.xml"/><Relationship Id="rId108" Type="http://schemas.openxmlformats.org/officeDocument/2006/relationships/customXml" Target="../ink/ink122.xml"/><Relationship Id="rId315" Type="http://schemas.openxmlformats.org/officeDocument/2006/relationships/image" Target="../media/image169.png"/><Relationship Id="rId522" Type="http://schemas.openxmlformats.org/officeDocument/2006/relationships/customXml" Target="../ink/ink329.xml"/><Relationship Id="rId96" Type="http://schemas.openxmlformats.org/officeDocument/2006/relationships/customXml" Target="../ink/ink116.xml"/><Relationship Id="rId161" Type="http://schemas.openxmlformats.org/officeDocument/2006/relationships/image" Target="../media/image92.png"/><Relationship Id="rId399" Type="http://schemas.openxmlformats.org/officeDocument/2006/relationships/image" Target="../media/image211.png"/><Relationship Id="rId827" Type="http://schemas.openxmlformats.org/officeDocument/2006/relationships/image" Target="../media/image425.png"/><Relationship Id="rId259" Type="http://schemas.openxmlformats.org/officeDocument/2006/relationships/image" Target="../media/image141.png"/><Relationship Id="rId466" Type="http://schemas.openxmlformats.org/officeDocument/2006/relationships/customXml" Target="../ink/ink301.xml"/><Relationship Id="rId673" Type="http://schemas.openxmlformats.org/officeDocument/2006/relationships/image" Target="../media/image348.png"/><Relationship Id="rId880" Type="http://schemas.openxmlformats.org/officeDocument/2006/relationships/customXml" Target="../ink/ink508.xml"/><Relationship Id="rId23" Type="http://schemas.openxmlformats.org/officeDocument/2006/relationships/image" Target="../media/image2310.png"/><Relationship Id="rId119" Type="http://schemas.openxmlformats.org/officeDocument/2006/relationships/image" Target="../media/image7110.png"/><Relationship Id="rId326" Type="http://schemas.openxmlformats.org/officeDocument/2006/relationships/customXml" Target="../ink/ink231.xml"/><Relationship Id="rId533" Type="http://schemas.openxmlformats.org/officeDocument/2006/relationships/image" Target="../media/image278.png"/><Relationship Id="rId740" Type="http://schemas.openxmlformats.org/officeDocument/2006/relationships/customXml" Target="../ink/ink438.xml"/><Relationship Id="rId838" Type="http://schemas.openxmlformats.org/officeDocument/2006/relationships/customXml" Target="../ink/ink487.xml"/><Relationship Id="rId172" Type="http://schemas.openxmlformats.org/officeDocument/2006/relationships/customXml" Target="../ink/ink154.xml"/><Relationship Id="rId477" Type="http://schemas.openxmlformats.org/officeDocument/2006/relationships/image" Target="../media/image250.png"/><Relationship Id="rId600" Type="http://schemas.openxmlformats.org/officeDocument/2006/relationships/customXml" Target="../ink/ink368.xml"/><Relationship Id="rId684" Type="http://schemas.openxmlformats.org/officeDocument/2006/relationships/customXml" Target="../ink/ink410.xml"/><Relationship Id="rId337" Type="http://schemas.openxmlformats.org/officeDocument/2006/relationships/image" Target="../media/image180.png"/><Relationship Id="rId891" Type="http://schemas.openxmlformats.org/officeDocument/2006/relationships/image" Target="../media/image457.png"/><Relationship Id="rId905" Type="http://schemas.openxmlformats.org/officeDocument/2006/relationships/image" Target="../media/image464.png"/><Relationship Id="rId34" Type="http://schemas.openxmlformats.org/officeDocument/2006/relationships/customXml" Target="../ink/ink85.xml"/><Relationship Id="rId544" Type="http://schemas.openxmlformats.org/officeDocument/2006/relationships/customXml" Target="../ink/ink340.xml"/><Relationship Id="rId751" Type="http://schemas.openxmlformats.org/officeDocument/2006/relationships/image" Target="../media/image387.png"/><Relationship Id="rId849" Type="http://schemas.openxmlformats.org/officeDocument/2006/relationships/image" Target="../media/image436.png"/><Relationship Id="rId183" Type="http://schemas.openxmlformats.org/officeDocument/2006/relationships/image" Target="../media/image103.png"/><Relationship Id="rId390" Type="http://schemas.openxmlformats.org/officeDocument/2006/relationships/customXml" Target="../ink/ink263.xml"/><Relationship Id="rId404" Type="http://schemas.openxmlformats.org/officeDocument/2006/relationships/customXml" Target="../ink/ink270.xml"/><Relationship Id="rId611" Type="http://schemas.openxmlformats.org/officeDocument/2006/relationships/image" Target="../media/image317.png"/><Relationship Id="rId250" Type="http://schemas.openxmlformats.org/officeDocument/2006/relationships/customXml" Target="../ink/ink193.xml"/><Relationship Id="rId488" Type="http://schemas.openxmlformats.org/officeDocument/2006/relationships/customXml" Target="../ink/ink312.xml"/><Relationship Id="rId695" Type="http://schemas.openxmlformats.org/officeDocument/2006/relationships/image" Target="../media/image359.png"/><Relationship Id="rId709" Type="http://schemas.openxmlformats.org/officeDocument/2006/relationships/image" Target="../media/image366.png"/><Relationship Id="rId916" Type="http://schemas.openxmlformats.org/officeDocument/2006/relationships/customXml" Target="../ink/ink526.xml"/><Relationship Id="rId45" Type="http://schemas.openxmlformats.org/officeDocument/2006/relationships/image" Target="../media/image3410.png"/><Relationship Id="rId110" Type="http://schemas.openxmlformats.org/officeDocument/2006/relationships/customXml" Target="../ink/ink123.xml"/><Relationship Id="rId348" Type="http://schemas.openxmlformats.org/officeDocument/2006/relationships/customXml" Target="../ink/ink242.xml"/><Relationship Id="rId555" Type="http://schemas.openxmlformats.org/officeDocument/2006/relationships/image" Target="../media/image289.png"/><Relationship Id="rId762" Type="http://schemas.openxmlformats.org/officeDocument/2006/relationships/customXml" Target="../ink/ink449.xml"/><Relationship Id="rId194" Type="http://schemas.openxmlformats.org/officeDocument/2006/relationships/customXml" Target="../ink/ink165.xml"/><Relationship Id="rId208" Type="http://schemas.openxmlformats.org/officeDocument/2006/relationships/customXml" Target="../ink/ink172.xml"/><Relationship Id="rId415" Type="http://schemas.openxmlformats.org/officeDocument/2006/relationships/image" Target="../media/image219.png"/><Relationship Id="rId622" Type="http://schemas.openxmlformats.org/officeDocument/2006/relationships/customXml" Target="../ink/ink379.xml"/><Relationship Id="rId261" Type="http://schemas.openxmlformats.org/officeDocument/2006/relationships/image" Target="../media/image142.png"/><Relationship Id="rId499" Type="http://schemas.openxmlformats.org/officeDocument/2006/relationships/image" Target="../media/image261.png"/><Relationship Id="rId927" Type="http://schemas.openxmlformats.org/officeDocument/2006/relationships/image" Target="../media/image475.png"/><Relationship Id="rId56" Type="http://schemas.openxmlformats.org/officeDocument/2006/relationships/customXml" Target="../ink/ink96.xml"/><Relationship Id="rId359" Type="http://schemas.openxmlformats.org/officeDocument/2006/relationships/image" Target="../media/image191.png"/><Relationship Id="rId566" Type="http://schemas.openxmlformats.org/officeDocument/2006/relationships/customXml" Target="../ink/ink351.xml"/><Relationship Id="rId773" Type="http://schemas.openxmlformats.org/officeDocument/2006/relationships/image" Target="../media/image398.png"/><Relationship Id="rId121" Type="http://schemas.openxmlformats.org/officeDocument/2006/relationships/image" Target="../media/image7210.png"/><Relationship Id="rId219" Type="http://schemas.openxmlformats.org/officeDocument/2006/relationships/image" Target="../media/image121.png"/><Relationship Id="rId426" Type="http://schemas.openxmlformats.org/officeDocument/2006/relationships/customXml" Target="../ink/ink281.xml"/><Relationship Id="rId633" Type="http://schemas.openxmlformats.org/officeDocument/2006/relationships/image" Target="../media/image328.png"/><Relationship Id="rId840" Type="http://schemas.openxmlformats.org/officeDocument/2006/relationships/customXml" Target="../ink/ink488.xml"/><Relationship Id="rId938" Type="http://schemas.openxmlformats.org/officeDocument/2006/relationships/customXml" Target="../ink/ink537.xml"/><Relationship Id="rId67" Type="http://schemas.openxmlformats.org/officeDocument/2006/relationships/image" Target="../media/image4510.png"/><Relationship Id="rId272" Type="http://schemas.openxmlformats.org/officeDocument/2006/relationships/customXml" Target="../ink/ink204.xml"/><Relationship Id="rId577" Type="http://schemas.openxmlformats.org/officeDocument/2006/relationships/image" Target="../media/image300.png"/><Relationship Id="rId700" Type="http://schemas.openxmlformats.org/officeDocument/2006/relationships/customXml" Target="../ink/ink418.xml"/><Relationship Id="rId132" Type="http://schemas.openxmlformats.org/officeDocument/2006/relationships/customXml" Target="../ink/ink134.xml"/><Relationship Id="rId784" Type="http://schemas.openxmlformats.org/officeDocument/2006/relationships/customXml" Target="../ink/ink460.xml"/><Relationship Id="rId437" Type="http://schemas.openxmlformats.org/officeDocument/2006/relationships/image" Target="../media/image230.png"/><Relationship Id="rId644" Type="http://schemas.openxmlformats.org/officeDocument/2006/relationships/customXml" Target="../ink/ink390.xml"/><Relationship Id="rId851" Type="http://schemas.openxmlformats.org/officeDocument/2006/relationships/image" Target="../media/image437.png"/><Relationship Id="rId283" Type="http://schemas.openxmlformats.org/officeDocument/2006/relationships/image" Target="../media/image153.png"/><Relationship Id="rId490" Type="http://schemas.openxmlformats.org/officeDocument/2006/relationships/customXml" Target="../ink/ink313.xml"/><Relationship Id="rId504" Type="http://schemas.openxmlformats.org/officeDocument/2006/relationships/customXml" Target="../ink/ink320.xml"/><Relationship Id="rId711" Type="http://schemas.openxmlformats.org/officeDocument/2006/relationships/image" Target="../media/image367.png"/><Relationship Id="rId949" Type="http://schemas.openxmlformats.org/officeDocument/2006/relationships/image" Target="../media/image486.png"/><Relationship Id="rId78" Type="http://schemas.openxmlformats.org/officeDocument/2006/relationships/customXml" Target="../ink/ink107.xml"/><Relationship Id="rId143" Type="http://schemas.openxmlformats.org/officeDocument/2006/relationships/image" Target="../media/image83.png"/><Relationship Id="rId350" Type="http://schemas.openxmlformats.org/officeDocument/2006/relationships/customXml" Target="../ink/ink243.xml"/><Relationship Id="rId588" Type="http://schemas.openxmlformats.org/officeDocument/2006/relationships/customXml" Target="../ink/ink362.xml"/><Relationship Id="rId795" Type="http://schemas.openxmlformats.org/officeDocument/2006/relationships/image" Target="../media/image409.png"/><Relationship Id="rId809" Type="http://schemas.openxmlformats.org/officeDocument/2006/relationships/image" Target="../media/image416.png"/><Relationship Id="rId9" Type="http://schemas.openxmlformats.org/officeDocument/2006/relationships/image" Target="../media/image1610.png"/><Relationship Id="rId210" Type="http://schemas.openxmlformats.org/officeDocument/2006/relationships/customXml" Target="../ink/ink173.xml"/><Relationship Id="rId448" Type="http://schemas.openxmlformats.org/officeDocument/2006/relationships/customXml" Target="../ink/ink292.xml"/><Relationship Id="rId655" Type="http://schemas.openxmlformats.org/officeDocument/2006/relationships/image" Target="../media/image339.png"/><Relationship Id="rId862" Type="http://schemas.openxmlformats.org/officeDocument/2006/relationships/customXml" Target="../ink/ink499.xml"/><Relationship Id="rId294" Type="http://schemas.openxmlformats.org/officeDocument/2006/relationships/customXml" Target="../ink/ink215.xml"/><Relationship Id="rId308" Type="http://schemas.openxmlformats.org/officeDocument/2006/relationships/customXml" Target="../ink/ink222.xml"/><Relationship Id="rId515" Type="http://schemas.openxmlformats.org/officeDocument/2006/relationships/image" Target="../media/image269.png"/><Relationship Id="rId722" Type="http://schemas.openxmlformats.org/officeDocument/2006/relationships/customXml" Target="../ink/ink429.xml"/><Relationship Id="rId89" Type="http://schemas.openxmlformats.org/officeDocument/2006/relationships/image" Target="../media/image5610.png"/><Relationship Id="rId154" Type="http://schemas.openxmlformats.org/officeDocument/2006/relationships/customXml" Target="../ink/ink145.xml"/><Relationship Id="rId361" Type="http://schemas.openxmlformats.org/officeDocument/2006/relationships/image" Target="../media/image192.png"/><Relationship Id="rId599" Type="http://schemas.openxmlformats.org/officeDocument/2006/relationships/image" Target="../media/image311.png"/><Relationship Id="rId459" Type="http://schemas.openxmlformats.org/officeDocument/2006/relationships/image" Target="../media/image241.png"/><Relationship Id="rId666" Type="http://schemas.openxmlformats.org/officeDocument/2006/relationships/customXml" Target="../ink/ink401.xml"/><Relationship Id="rId873" Type="http://schemas.openxmlformats.org/officeDocument/2006/relationships/image" Target="../media/image448.png"/><Relationship Id="rId16" Type="http://schemas.openxmlformats.org/officeDocument/2006/relationships/customXml" Target="../ink/ink76.xml"/><Relationship Id="rId221" Type="http://schemas.openxmlformats.org/officeDocument/2006/relationships/image" Target="../media/image122.png"/><Relationship Id="rId319" Type="http://schemas.openxmlformats.org/officeDocument/2006/relationships/image" Target="../media/image171.png"/><Relationship Id="rId526" Type="http://schemas.openxmlformats.org/officeDocument/2006/relationships/customXml" Target="../ink/ink331.xml"/><Relationship Id="rId733" Type="http://schemas.openxmlformats.org/officeDocument/2006/relationships/image" Target="../media/image378.png"/><Relationship Id="rId940" Type="http://schemas.openxmlformats.org/officeDocument/2006/relationships/customXml" Target="../ink/ink538.xml"/><Relationship Id="rId165" Type="http://schemas.openxmlformats.org/officeDocument/2006/relationships/image" Target="../media/image94.png"/><Relationship Id="rId372" Type="http://schemas.openxmlformats.org/officeDocument/2006/relationships/customXml" Target="../ink/ink254.xml"/><Relationship Id="rId677" Type="http://schemas.openxmlformats.org/officeDocument/2006/relationships/image" Target="../media/image350.png"/><Relationship Id="rId800" Type="http://schemas.openxmlformats.org/officeDocument/2006/relationships/customXml" Target="../ink/ink468.xml"/><Relationship Id="rId232" Type="http://schemas.openxmlformats.org/officeDocument/2006/relationships/customXml" Target="../ink/ink184.xml"/><Relationship Id="rId884" Type="http://schemas.openxmlformats.org/officeDocument/2006/relationships/customXml" Target="../ink/ink510.xml"/><Relationship Id="rId27" Type="http://schemas.openxmlformats.org/officeDocument/2006/relationships/image" Target="../media/image2510.png"/><Relationship Id="rId537" Type="http://schemas.openxmlformats.org/officeDocument/2006/relationships/image" Target="../media/image280.png"/><Relationship Id="rId744" Type="http://schemas.openxmlformats.org/officeDocument/2006/relationships/customXml" Target="../ink/ink440.xml"/><Relationship Id="rId951" Type="http://schemas.openxmlformats.org/officeDocument/2006/relationships/image" Target="../media/image487.png"/><Relationship Id="rId80" Type="http://schemas.openxmlformats.org/officeDocument/2006/relationships/customXml" Target="../ink/ink108.xml"/><Relationship Id="rId176" Type="http://schemas.openxmlformats.org/officeDocument/2006/relationships/customXml" Target="../ink/ink156.xml"/><Relationship Id="rId383" Type="http://schemas.openxmlformats.org/officeDocument/2006/relationships/image" Target="../media/image203.png"/><Relationship Id="rId590" Type="http://schemas.openxmlformats.org/officeDocument/2006/relationships/customXml" Target="../ink/ink363.xml"/><Relationship Id="rId604" Type="http://schemas.openxmlformats.org/officeDocument/2006/relationships/customXml" Target="../ink/ink370.xml"/><Relationship Id="rId811" Type="http://schemas.openxmlformats.org/officeDocument/2006/relationships/image" Target="../media/image417.png"/><Relationship Id="rId243" Type="http://schemas.openxmlformats.org/officeDocument/2006/relationships/image" Target="../media/image133.png"/><Relationship Id="rId450" Type="http://schemas.openxmlformats.org/officeDocument/2006/relationships/customXml" Target="../ink/ink293.xml"/><Relationship Id="rId688" Type="http://schemas.openxmlformats.org/officeDocument/2006/relationships/customXml" Target="../ink/ink412.xml"/><Relationship Id="rId895" Type="http://schemas.openxmlformats.org/officeDocument/2006/relationships/image" Target="../media/image459.png"/><Relationship Id="rId909" Type="http://schemas.openxmlformats.org/officeDocument/2006/relationships/image" Target="../media/image466.png"/><Relationship Id="rId38" Type="http://schemas.openxmlformats.org/officeDocument/2006/relationships/customXml" Target="../ink/ink87.xml"/><Relationship Id="rId103" Type="http://schemas.openxmlformats.org/officeDocument/2006/relationships/image" Target="../media/image630.png"/><Relationship Id="rId310" Type="http://schemas.openxmlformats.org/officeDocument/2006/relationships/customXml" Target="../ink/ink223.xml"/><Relationship Id="rId548" Type="http://schemas.openxmlformats.org/officeDocument/2006/relationships/customXml" Target="../ink/ink342.xml"/><Relationship Id="rId755" Type="http://schemas.openxmlformats.org/officeDocument/2006/relationships/image" Target="../media/image389.png"/><Relationship Id="rId962" Type="http://schemas.openxmlformats.org/officeDocument/2006/relationships/customXml" Target="../ink/ink549.xml"/><Relationship Id="rId91" Type="http://schemas.openxmlformats.org/officeDocument/2006/relationships/image" Target="../media/image5710.png"/><Relationship Id="rId187" Type="http://schemas.openxmlformats.org/officeDocument/2006/relationships/image" Target="../media/image105.png"/><Relationship Id="rId394" Type="http://schemas.openxmlformats.org/officeDocument/2006/relationships/customXml" Target="../ink/ink265.xml"/><Relationship Id="rId408" Type="http://schemas.openxmlformats.org/officeDocument/2006/relationships/customXml" Target="../ink/ink272.xml"/><Relationship Id="rId615" Type="http://schemas.openxmlformats.org/officeDocument/2006/relationships/image" Target="../media/image319.png"/><Relationship Id="rId822" Type="http://schemas.openxmlformats.org/officeDocument/2006/relationships/customXml" Target="../ink/ink479.xml"/><Relationship Id="rId254" Type="http://schemas.openxmlformats.org/officeDocument/2006/relationships/customXml" Target="../ink/ink195.xml"/><Relationship Id="rId699" Type="http://schemas.openxmlformats.org/officeDocument/2006/relationships/image" Target="../media/image361.png"/><Relationship Id="rId49" Type="http://schemas.openxmlformats.org/officeDocument/2006/relationships/image" Target="../media/image3610.png"/><Relationship Id="rId114" Type="http://schemas.openxmlformats.org/officeDocument/2006/relationships/customXml" Target="../ink/ink125.xml"/><Relationship Id="rId461" Type="http://schemas.openxmlformats.org/officeDocument/2006/relationships/image" Target="../media/image242.png"/><Relationship Id="rId559" Type="http://schemas.openxmlformats.org/officeDocument/2006/relationships/image" Target="../media/image291.png"/><Relationship Id="rId766" Type="http://schemas.openxmlformats.org/officeDocument/2006/relationships/customXml" Target="../ink/ink451.xml"/><Relationship Id="rId198" Type="http://schemas.openxmlformats.org/officeDocument/2006/relationships/customXml" Target="../ink/ink167.xml"/><Relationship Id="rId321" Type="http://schemas.openxmlformats.org/officeDocument/2006/relationships/image" Target="../media/image172.png"/><Relationship Id="rId419" Type="http://schemas.openxmlformats.org/officeDocument/2006/relationships/image" Target="../media/image221.png"/><Relationship Id="rId626" Type="http://schemas.openxmlformats.org/officeDocument/2006/relationships/customXml" Target="../ink/ink381.xml"/><Relationship Id="rId833" Type="http://schemas.openxmlformats.org/officeDocument/2006/relationships/image" Target="../media/image428.png"/><Relationship Id="rId265" Type="http://schemas.openxmlformats.org/officeDocument/2006/relationships/image" Target="../media/image144.png"/><Relationship Id="rId472" Type="http://schemas.openxmlformats.org/officeDocument/2006/relationships/customXml" Target="../ink/ink304.xml"/><Relationship Id="rId900" Type="http://schemas.openxmlformats.org/officeDocument/2006/relationships/customXml" Target="../ink/ink518.xml"/><Relationship Id="rId125" Type="http://schemas.openxmlformats.org/officeDocument/2006/relationships/image" Target="../media/image7410.png"/><Relationship Id="rId332" Type="http://schemas.openxmlformats.org/officeDocument/2006/relationships/customXml" Target="../ink/ink234.xml"/><Relationship Id="rId777" Type="http://schemas.openxmlformats.org/officeDocument/2006/relationships/image" Target="../media/image400.png"/><Relationship Id="rId637" Type="http://schemas.openxmlformats.org/officeDocument/2006/relationships/image" Target="../media/image330.png"/><Relationship Id="rId844" Type="http://schemas.openxmlformats.org/officeDocument/2006/relationships/customXml" Target="../ink/ink490.xml"/><Relationship Id="rId276" Type="http://schemas.openxmlformats.org/officeDocument/2006/relationships/customXml" Target="../ink/ink206.xml"/><Relationship Id="rId483" Type="http://schemas.openxmlformats.org/officeDocument/2006/relationships/image" Target="../media/image253.png"/><Relationship Id="rId690" Type="http://schemas.openxmlformats.org/officeDocument/2006/relationships/customXml" Target="../ink/ink413.xml"/><Relationship Id="rId704" Type="http://schemas.openxmlformats.org/officeDocument/2006/relationships/customXml" Target="../ink/ink420.xml"/><Relationship Id="rId911" Type="http://schemas.openxmlformats.org/officeDocument/2006/relationships/image" Target="../media/image467.png"/><Relationship Id="rId40" Type="http://schemas.openxmlformats.org/officeDocument/2006/relationships/customXml" Target="../ink/ink88.xml"/><Relationship Id="rId136" Type="http://schemas.openxmlformats.org/officeDocument/2006/relationships/customXml" Target="../ink/ink136.xml"/><Relationship Id="rId343" Type="http://schemas.openxmlformats.org/officeDocument/2006/relationships/image" Target="../media/image183.png"/><Relationship Id="rId550" Type="http://schemas.openxmlformats.org/officeDocument/2006/relationships/customXml" Target="../ink/ink343.xml"/><Relationship Id="rId788" Type="http://schemas.openxmlformats.org/officeDocument/2006/relationships/customXml" Target="../ink/ink462.xml"/><Relationship Id="rId203" Type="http://schemas.openxmlformats.org/officeDocument/2006/relationships/image" Target="../media/image113.png"/><Relationship Id="rId648" Type="http://schemas.openxmlformats.org/officeDocument/2006/relationships/customXml" Target="../ink/ink392.xml"/><Relationship Id="rId855" Type="http://schemas.openxmlformats.org/officeDocument/2006/relationships/image" Target="../media/image439.png"/><Relationship Id="rId287" Type="http://schemas.openxmlformats.org/officeDocument/2006/relationships/image" Target="../media/image155.png"/><Relationship Id="rId410" Type="http://schemas.openxmlformats.org/officeDocument/2006/relationships/customXml" Target="../ink/ink273.xml"/><Relationship Id="rId494" Type="http://schemas.openxmlformats.org/officeDocument/2006/relationships/customXml" Target="../ink/ink315.xml"/><Relationship Id="rId508" Type="http://schemas.openxmlformats.org/officeDocument/2006/relationships/customXml" Target="../ink/ink322.xml"/><Relationship Id="rId715" Type="http://schemas.openxmlformats.org/officeDocument/2006/relationships/image" Target="../media/image369.png"/><Relationship Id="rId922" Type="http://schemas.openxmlformats.org/officeDocument/2006/relationships/customXml" Target="../ink/ink529.xml"/><Relationship Id="rId147" Type="http://schemas.openxmlformats.org/officeDocument/2006/relationships/image" Target="../media/image85.png"/><Relationship Id="rId354" Type="http://schemas.openxmlformats.org/officeDocument/2006/relationships/customXml" Target="../ink/ink245.xml"/><Relationship Id="rId799" Type="http://schemas.openxmlformats.org/officeDocument/2006/relationships/image" Target="../media/image411.png"/><Relationship Id="rId51" Type="http://schemas.openxmlformats.org/officeDocument/2006/relationships/image" Target="../media/image3710.png"/><Relationship Id="rId561" Type="http://schemas.openxmlformats.org/officeDocument/2006/relationships/image" Target="../media/image292.png"/><Relationship Id="rId659" Type="http://schemas.openxmlformats.org/officeDocument/2006/relationships/image" Target="../media/image341.png"/><Relationship Id="rId866" Type="http://schemas.openxmlformats.org/officeDocument/2006/relationships/customXml" Target="../ink/ink501.xml"/><Relationship Id="rId214" Type="http://schemas.openxmlformats.org/officeDocument/2006/relationships/customXml" Target="../ink/ink175.xml"/><Relationship Id="rId298" Type="http://schemas.openxmlformats.org/officeDocument/2006/relationships/customXml" Target="../ink/ink217.xml"/><Relationship Id="rId421" Type="http://schemas.openxmlformats.org/officeDocument/2006/relationships/image" Target="../media/image222.png"/><Relationship Id="rId519" Type="http://schemas.openxmlformats.org/officeDocument/2006/relationships/image" Target="../media/image271.png"/><Relationship Id="rId158" Type="http://schemas.openxmlformats.org/officeDocument/2006/relationships/customXml" Target="../ink/ink147.xml"/><Relationship Id="rId726" Type="http://schemas.openxmlformats.org/officeDocument/2006/relationships/customXml" Target="../ink/ink431.xml"/><Relationship Id="rId933" Type="http://schemas.openxmlformats.org/officeDocument/2006/relationships/image" Target="../media/image478.png"/><Relationship Id="rId62" Type="http://schemas.openxmlformats.org/officeDocument/2006/relationships/customXml" Target="../ink/ink99.xml"/><Relationship Id="rId365" Type="http://schemas.openxmlformats.org/officeDocument/2006/relationships/image" Target="../media/image194.png"/><Relationship Id="rId572" Type="http://schemas.openxmlformats.org/officeDocument/2006/relationships/customXml" Target="../ink/ink354.xml"/><Relationship Id="rId225" Type="http://schemas.openxmlformats.org/officeDocument/2006/relationships/image" Target="../media/image124.png"/><Relationship Id="rId432" Type="http://schemas.openxmlformats.org/officeDocument/2006/relationships/customXml" Target="../ink/ink284.xml"/><Relationship Id="rId877" Type="http://schemas.openxmlformats.org/officeDocument/2006/relationships/image" Target="../media/image450.png"/><Relationship Id="rId737" Type="http://schemas.openxmlformats.org/officeDocument/2006/relationships/image" Target="../media/image380.png"/><Relationship Id="rId944" Type="http://schemas.openxmlformats.org/officeDocument/2006/relationships/customXml" Target="../ink/ink540.xml"/><Relationship Id="rId73" Type="http://schemas.openxmlformats.org/officeDocument/2006/relationships/image" Target="../media/image4810.png"/><Relationship Id="rId169" Type="http://schemas.openxmlformats.org/officeDocument/2006/relationships/image" Target="../media/image96.png"/><Relationship Id="rId376" Type="http://schemas.openxmlformats.org/officeDocument/2006/relationships/customXml" Target="../ink/ink256.xml"/><Relationship Id="rId583" Type="http://schemas.openxmlformats.org/officeDocument/2006/relationships/image" Target="../media/image303.png"/><Relationship Id="rId790" Type="http://schemas.openxmlformats.org/officeDocument/2006/relationships/customXml" Target="../ink/ink463.xml"/><Relationship Id="rId804" Type="http://schemas.openxmlformats.org/officeDocument/2006/relationships/customXml" Target="../ink/ink470.xml"/><Relationship Id="rId4" Type="http://schemas.openxmlformats.org/officeDocument/2006/relationships/customXml" Target="../ink/ink70.xml"/><Relationship Id="rId236" Type="http://schemas.openxmlformats.org/officeDocument/2006/relationships/customXml" Target="../ink/ink186.xml"/><Relationship Id="rId443" Type="http://schemas.openxmlformats.org/officeDocument/2006/relationships/image" Target="../media/image233.png"/><Relationship Id="rId650" Type="http://schemas.openxmlformats.org/officeDocument/2006/relationships/customXml" Target="../ink/ink393.xml"/><Relationship Id="rId888" Type="http://schemas.openxmlformats.org/officeDocument/2006/relationships/customXml" Target="../ink/ink512.xml"/><Relationship Id="rId303" Type="http://schemas.openxmlformats.org/officeDocument/2006/relationships/image" Target="../media/image163.png"/><Relationship Id="rId748" Type="http://schemas.openxmlformats.org/officeDocument/2006/relationships/customXml" Target="../ink/ink442.xml"/><Relationship Id="rId955" Type="http://schemas.openxmlformats.org/officeDocument/2006/relationships/image" Target="../media/image489.png"/><Relationship Id="rId84" Type="http://schemas.openxmlformats.org/officeDocument/2006/relationships/customXml" Target="../ink/ink110.xml"/><Relationship Id="rId387" Type="http://schemas.openxmlformats.org/officeDocument/2006/relationships/image" Target="../media/image205.png"/><Relationship Id="rId510" Type="http://schemas.openxmlformats.org/officeDocument/2006/relationships/customXml" Target="../ink/ink323.xml"/><Relationship Id="rId594" Type="http://schemas.openxmlformats.org/officeDocument/2006/relationships/customXml" Target="../ink/ink365.xml"/><Relationship Id="rId608" Type="http://schemas.openxmlformats.org/officeDocument/2006/relationships/customXml" Target="../ink/ink372.xml"/><Relationship Id="rId815" Type="http://schemas.openxmlformats.org/officeDocument/2006/relationships/image" Target="../media/image419.png"/><Relationship Id="rId247" Type="http://schemas.openxmlformats.org/officeDocument/2006/relationships/image" Target="../media/image135.png"/><Relationship Id="rId899" Type="http://schemas.openxmlformats.org/officeDocument/2006/relationships/image" Target="../media/image461.png"/><Relationship Id="rId107" Type="http://schemas.openxmlformats.org/officeDocument/2006/relationships/image" Target="../media/image650.png"/><Relationship Id="rId454" Type="http://schemas.openxmlformats.org/officeDocument/2006/relationships/customXml" Target="../ink/ink295.xml"/><Relationship Id="rId661" Type="http://schemas.openxmlformats.org/officeDocument/2006/relationships/image" Target="../media/image342.png"/><Relationship Id="rId759" Type="http://schemas.openxmlformats.org/officeDocument/2006/relationships/image" Target="../media/image391.png"/><Relationship Id="rId11" Type="http://schemas.openxmlformats.org/officeDocument/2006/relationships/image" Target="../media/image1710.png"/><Relationship Id="rId314" Type="http://schemas.openxmlformats.org/officeDocument/2006/relationships/customXml" Target="../ink/ink225.xml"/><Relationship Id="rId398" Type="http://schemas.openxmlformats.org/officeDocument/2006/relationships/customXml" Target="../ink/ink267.xml"/><Relationship Id="rId521" Type="http://schemas.openxmlformats.org/officeDocument/2006/relationships/image" Target="../media/image272.png"/><Relationship Id="rId619" Type="http://schemas.openxmlformats.org/officeDocument/2006/relationships/image" Target="../media/image321.png"/><Relationship Id="rId95" Type="http://schemas.openxmlformats.org/officeDocument/2006/relationships/image" Target="../media/image5910.png"/><Relationship Id="rId160" Type="http://schemas.openxmlformats.org/officeDocument/2006/relationships/customXml" Target="../ink/ink148.xml"/><Relationship Id="rId826" Type="http://schemas.openxmlformats.org/officeDocument/2006/relationships/customXml" Target="../ink/ink481.xml"/><Relationship Id="rId258" Type="http://schemas.openxmlformats.org/officeDocument/2006/relationships/customXml" Target="../ink/ink197.xml"/><Relationship Id="rId465" Type="http://schemas.openxmlformats.org/officeDocument/2006/relationships/image" Target="../media/image244.png"/><Relationship Id="rId672" Type="http://schemas.openxmlformats.org/officeDocument/2006/relationships/customXml" Target="../ink/ink404.xml"/><Relationship Id="rId22" Type="http://schemas.openxmlformats.org/officeDocument/2006/relationships/customXml" Target="../ink/ink79.xml"/><Relationship Id="rId118" Type="http://schemas.openxmlformats.org/officeDocument/2006/relationships/customXml" Target="../ink/ink127.xml"/><Relationship Id="rId325" Type="http://schemas.openxmlformats.org/officeDocument/2006/relationships/image" Target="../media/image174.png"/><Relationship Id="rId532" Type="http://schemas.openxmlformats.org/officeDocument/2006/relationships/customXml" Target="../ink/ink334.xml"/><Relationship Id="rId171" Type="http://schemas.openxmlformats.org/officeDocument/2006/relationships/image" Target="../media/image97.png"/><Relationship Id="rId837" Type="http://schemas.openxmlformats.org/officeDocument/2006/relationships/image" Target="../media/image430.png"/><Relationship Id="rId269" Type="http://schemas.openxmlformats.org/officeDocument/2006/relationships/image" Target="../media/image146.png"/><Relationship Id="rId476" Type="http://schemas.openxmlformats.org/officeDocument/2006/relationships/customXml" Target="../ink/ink306.xml"/><Relationship Id="rId683" Type="http://schemas.openxmlformats.org/officeDocument/2006/relationships/image" Target="../media/image353.png"/><Relationship Id="rId890" Type="http://schemas.openxmlformats.org/officeDocument/2006/relationships/customXml" Target="../ink/ink513.xml"/><Relationship Id="rId904" Type="http://schemas.openxmlformats.org/officeDocument/2006/relationships/customXml" Target="../ink/ink520.xml"/><Relationship Id="rId33" Type="http://schemas.openxmlformats.org/officeDocument/2006/relationships/image" Target="../media/image2810.png"/><Relationship Id="rId129" Type="http://schemas.openxmlformats.org/officeDocument/2006/relationships/image" Target="../media/image7610.png"/><Relationship Id="rId336" Type="http://schemas.openxmlformats.org/officeDocument/2006/relationships/customXml" Target="../ink/ink236.xml"/><Relationship Id="rId543" Type="http://schemas.openxmlformats.org/officeDocument/2006/relationships/image" Target="../media/image283.png"/><Relationship Id="rId182" Type="http://schemas.openxmlformats.org/officeDocument/2006/relationships/customXml" Target="../ink/ink159.xml"/><Relationship Id="rId403" Type="http://schemas.openxmlformats.org/officeDocument/2006/relationships/image" Target="../media/image213.png"/><Relationship Id="rId750" Type="http://schemas.openxmlformats.org/officeDocument/2006/relationships/customXml" Target="../ink/ink443.xml"/><Relationship Id="rId848" Type="http://schemas.openxmlformats.org/officeDocument/2006/relationships/customXml" Target="../ink/ink492.xml"/><Relationship Id="rId487" Type="http://schemas.openxmlformats.org/officeDocument/2006/relationships/image" Target="../media/image255.png"/><Relationship Id="rId610" Type="http://schemas.openxmlformats.org/officeDocument/2006/relationships/customXml" Target="../ink/ink373.xml"/><Relationship Id="rId694" Type="http://schemas.openxmlformats.org/officeDocument/2006/relationships/customXml" Target="../ink/ink415.xml"/><Relationship Id="rId708" Type="http://schemas.openxmlformats.org/officeDocument/2006/relationships/customXml" Target="../ink/ink422.xml"/><Relationship Id="rId915" Type="http://schemas.openxmlformats.org/officeDocument/2006/relationships/image" Target="../media/image469.png"/><Relationship Id="rId347" Type="http://schemas.openxmlformats.org/officeDocument/2006/relationships/image" Target="../media/image185.png"/><Relationship Id="rId44" Type="http://schemas.openxmlformats.org/officeDocument/2006/relationships/customXml" Target="../ink/ink90.xml"/><Relationship Id="rId554" Type="http://schemas.openxmlformats.org/officeDocument/2006/relationships/customXml" Target="../ink/ink345.xml"/><Relationship Id="rId761" Type="http://schemas.openxmlformats.org/officeDocument/2006/relationships/image" Target="../media/image392.png"/><Relationship Id="rId859" Type="http://schemas.openxmlformats.org/officeDocument/2006/relationships/image" Target="../media/image441.png"/><Relationship Id="rId193" Type="http://schemas.openxmlformats.org/officeDocument/2006/relationships/image" Target="../media/image108.png"/><Relationship Id="rId207" Type="http://schemas.openxmlformats.org/officeDocument/2006/relationships/image" Target="../media/image115.png"/><Relationship Id="rId414" Type="http://schemas.openxmlformats.org/officeDocument/2006/relationships/customXml" Target="../ink/ink275.xml"/><Relationship Id="rId498" Type="http://schemas.openxmlformats.org/officeDocument/2006/relationships/customXml" Target="../ink/ink317.xml"/><Relationship Id="rId621" Type="http://schemas.openxmlformats.org/officeDocument/2006/relationships/image" Target="../media/image322.png"/><Relationship Id="rId260" Type="http://schemas.openxmlformats.org/officeDocument/2006/relationships/customXml" Target="../ink/ink198.xml"/><Relationship Id="rId719" Type="http://schemas.openxmlformats.org/officeDocument/2006/relationships/image" Target="../media/image371.png"/><Relationship Id="rId926" Type="http://schemas.openxmlformats.org/officeDocument/2006/relationships/customXml" Target="../ink/ink531.xml"/><Relationship Id="rId55" Type="http://schemas.openxmlformats.org/officeDocument/2006/relationships/image" Target="../media/image3910.png"/><Relationship Id="rId120" Type="http://schemas.openxmlformats.org/officeDocument/2006/relationships/customXml" Target="../ink/ink128.xml"/><Relationship Id="rId358" Type="http://schemas.openxmlformats.org/officeDocument/2006/relationships/customXml" Target="../ink/ink247.xml"/><Relationship Id="rId565" Type="http://schemas.openxmlformats.org/officeDocument/2006/relationships/image" Target="../media/image294.png"/><Relationship Id="rId772" Type="http://schemas.openxmlformats.org/officeDocument/2006/relationships/customXml" Target="../ink/ink454.xml"/><Relationship Id="rId218" Type="http://schemas.openxmlformats.org/officeDocument/2006/relationships/customXml" Target="../ink/ink177.xml"/><Relationship Id="rId425" Type="http://schemas.openxmlformats.org/officeDocument/2006/relationships/image" Target="../media/image224.png"/><Relationship Id="rId632" Type="http://schemas.openxmlformats.org/officeDocument/2006/relationships/customXml" Target="../ink/ink384.xml"/><Relationship Id="rId271" Type="http://schemas.openxmlformats.org/officeDocument/2006/relationships/image" Target="../media/image147.png"/><Relationship Id="rId937" Type="http://schemas.openxmlformats.org/officeDocument/2006/relationships/image" Target="../media/image480.png"/><Relationship Id="rId66" Type="http://schemas.openxmlformats.org/officeDocument/2006/relationships/customXml" Target="../ink/ink101.xml"/><Relationship Id="rId131" Type="http://schemas.openxmlformats.org/officeDocument/2006/relationships/image" Target="../media/image7710.png"/><Relationship Id="rId369" Type="http://schemas.openxmlformats.org/officeDocument/2006/relationships/image" Target="../media/image196.png"/><Relationship Id="rId576" Type="http://schemas.openxmlformats.org/officeDocument/2006/relationships/customXml" Target="../ink/ink356.xml"/><Relationship Id="rId783" Type="http://schemas.openxmlformats.org/officeDocument/2006/relationships/image" Target="../media/image403.png"/><Relationship Id="rId229" Type="http://schemas.openxmlformats.org/officeDocument/2006/relationships/image" Target="../media/image126.png"/><Relationship Id="rId436" Type="http://schemas.openxmlformats.org/officeDocument/2006/relationships/customXml" Target="../ink/ink286.xml"/><Relationship Id="rId643" Type="http://schemas.openxmlformats.org/officeDocument/2006/relationships/image" Target="../media/image333.png"/><Relationship Id="rId850" Type="http://schemas.openxmlformats.org/officeDocument/2006/relationships/customXml" Target="../ink/ink493.xml"/><Relationship Id="rId948" Type="http://schemas.openxmlformats.org/officeDocument/2006/relationships/customXml" Target="../ink/ink542.xml"/><Relationship Id="rId77" Type="http://schemas.openxmlformats.org/officeDocument/2006/relationships/image" Target="../media/image5010.png"/><Relationship Id="rId282" Type="http://schemas.openxmlformats.org/officeDocument/2006/relationships/customXml" Target="../ink/ink209.xml"/><Relationship Id="rId503" Type="http://schemas.openxmlformats.org/officeDocument/2006/relationships/image" Target="../media/image263.png"/><Relationship Id="rId587" Type="http://schemas.openxmlformats.org/officeDocument/2006/relationships/image" Target="../media/image305.png"/><Relationship Id="rId710" Type="http://schemas.openxmlformats.org/officeDocument/2006/relationships/customXml" Target="../ink/ink423.xml"/><Relationship Id="rId808" Type="http://schemas.openxmlformats.org/officeDocument/2006/relationships/customXml" Target="../ink/ink472.xml"/><Relationship Id="rId8" Type="http://schemas.openxmlformats.org/officeDocument/2006/relationships/customXml" Target="../ink/ink72.xml"/><Relationship Id="rId142" Type="http://schemas.openxmlformats.org/officeDocument/2006/relationships/customXml" Target="../ink/ink139.xml"/><Relationship Id="rId447" Type="http://schemas.openxmlformats.org/officeDocument/2006/relationships/image" Target="../media/image235.png"/><Relationship Id="rId794" Type="http://schemas.openxmlformats.org/officeDocument/2006/relationships/customXml" Target="../ink/ink465.xml"/><Relationship Id="rId654" Type="http://schemas.openxmlformats.org/officeDocument/2006/relationships/customXml" Target="../ink/ink395.xml"/><Relationship Id="rId861" Type="http://schemas.openxmlformats.org/officeDocument/2006/relationships/image" Target="../media/image442.png"/><Relationship Id="rId959" Type="http://schemas.openxmlformats.org/officeDocument/2006/relationships/image" Target="../media/image491.png"/><Relationship Id="rId293" Type="http://schemas.openxmlformats.org/officeDocument/2006/relationships/image" Target="../media/image158.png"/><Relationship Id="rId307" Type="http://schemas.openxmlformats.org/officeDocument/2006/relationships/image" Target="../media/image165.png"/><Relationship Id="rId514" Type="http://schemas.openxmlformats.org/officeDocument/2006/relationships/customXml" Target="../ink/ink325.xml"/><Relationship Id="rId721" Type="http://schemas.openxmlformats.org/officeDocument/2006/relationships/image" Target="../media/image372.png"/><Relationship Id="rId88" Type="http://schemas.openxmlformats.org/officeDocument/2006/relationships/customXml" Target="../ink/ink112.xml"/><Relationship Id="rId153" Type="http://schemas.openxmlformats.org/officeDocument/2006/relationships/image" Target="../media/image88.png"/><Relationship Id="rId360" Type="http://schemas.openxmlformats.org/officeDocument/2006/relationships/customXml" Target="../ink/ink248.xml"/><Relationship Id="rId598" Type="http://schemas.openxmlformats.org/officeDocument/2006/relationships/customXml" Target="../ink/ink367.xml"/><Relationship Id="rId819" Type="http://schemas.openxmlformats.org/officeDocument/2006/relationships/image" Target="../media/image421.png"/><Relationship Id="rId220" Type="http://schemas.openxmlformats.org/officeDocument/2006/relationships/customXml" Target="../ink/ink178.xml"/><Relationship Id="rId458" Type="http://schemas.openxmlformats.org/officeDocument/2006/relationships/customXml" Target="../ink/ink297.xml"/><Relationship Id="rId665" Type="http://schemas.openxmlformats.org/officeDocument/2006/relationships/image" Target="../media/image344.png"/><Relationship Id="rId872" Type="http://schemas.openxmlformats.org/officeDocument/2006/relationships/customXml" Target="../ink/ink504.xml"/><Relationship Id="rId15" Type="http://schemas.openxmlformats.org/officeDocument/2006/relationships/image" Target="../media/image1910.png"/><Relationship Id="rId318" Type="http://schemas.openxmlformats.org/officeDocument/2006/relationships/customXml" Target="../ink/ink227.xml"/><Relationship Id="rId525" Type="http://schemas.openxmlformats.org/officeDocument/2006/relationships/image" Target="../media/image274.png"/><Relationship Id="rId732" Type="http://schemas.openxmlformats.org/officeDocument/2006/relationships/customXml" Target="../ink/ink434.xml"/><Relationship Id="rId99" Type="http://schemas.openxmlformats.org/officeDocument/2006/relationships/image" Target="../media/image615.png"/><Relationship Id="rId164" Type="http://schemas.openxmlformats.org/officeDocument/2006/relationships/customXml" Target="../ink/ink150.xml"/><Relationship Id="rId371" Type="http://schemas.openxmlformats.org/officeDocument/2006/relationships/image" Target="../media/image197.png"/><Relationship Id="rId469" Type="http://schemas.openxmlformats.org/officeDocument/2006/relationships/image" Target="../media/image246.png"/><Relationship Id="rId676" Type="http://schemas.openxmlformats.org/officeDocument/2006/relationships/customXml" Target="../ink/ink406.xml"/><Relationship Id="rId883" Type="http://schemas.openxmlformats.org/officeDocument/2006/relationships/image" Target="../media/image453.png"/><Relationship Id="rId26" Type="http://schemas.openxmlformats.org/officeDocument/2006/relationships/customXml" Target="../ink/ink81.xml"/><Relationship Id="rId231" Type="http://schemas.openxmlformats.org/officeDocument/2006/relationships/image" Target="../media/image127.png"/><Relationship Id="rId329" Type="http://schemas.openxmlformats.org/officeDocument/2006/relationships/image" Target="../media/image176.png"/><Relationship Id="rId536" Type="http://schemas.openxmlformats.org/officeDocument/2006/relationships/customXml" Target="../ink/ink336.xml"/><Relationship Id="rId175" Type="http://schemas.openxmlformats.org/officeDocument/2006/relationships/image" Target="../media/image99.png"/><Relationship Id="rId743" Type="http://schemas.openxmlformats.org/officeDocument/2006/relationships/image" Target="../media/image383.png"/><Relationship Id="rId950" Type="http://schemas.openxmlformats.org/officeDocument/2006/relationships/customXml" Target="../ink/ink543.xml"/><Relationship Id="rId382" Type="http://schemas.openxmlformats.org/officeDocument/2006/relationships/customXml" Target="../ink/ink259.xml"/><Relationship Id="rId603" Type="http://schemas.openxmlformats.org/officeDocument/2006/relationships/image" Target="../media/image313.png"/><Relationship Id="rId687" Type="http://schemas.openxmlformats.org/officeDocument/2006/relationships/image" Target="../media/image355.png"/><Relationship Id="rId810" Type="http://schemas.openxmlformats.org/officeDocument/2006/relationships/customXml" Target="../ink/ink473.xml"/><Relationship Id="rId908" Type="http://schemas.openxmlformats.org/officeDocument/2006/relationships/customXml" Target="../ink/ink522.xml"/><Relationship Id="rId242" Type="http://schemas.openxmlformats.org/officeDocument/2006/relationships/customXml" Target="../ink/ink189.xml"/><Relationship Id="rId894" Type="http://schemas.openxmlformats.org/officeDocument/2006/relationships/customXml" Target="../ink/ink515.xml"/><Relationship Id="rId37" Type="http://schemas.openxmlformats.org/officeDocument/2006/relationships/image" Target="../media/image3010.png"/><Relationship Id="rId102" Type="http://schemas.openxmlformats.org/officeDocument/2006/relationships/customXml" Target="../ink/ink119.xml"/><Relationship Id="rId547" Type="http://schemas.openxmlformats.org/officeDocument/2006/relationships/image" Target="../media/image285.png"/><Relationship Id="rId754" Type="http://schemas.openxmlformats.org/officeDocument/2006/relationships/customXml" Target="../ink/ink445.xml"/><Relationship Id="rId961" Type="http://schemas.openxmlformats.org/officeDocument/2006/relationships/image" Target="../media/image492.png"/><Relationship Id="rId90" Type="http://schemas.openxmlformats.org/officeDocument/2006/relationships/customXml" Target="../ink/ink113.xml"/><Relationship Id="rId186" Type="http://schemas.openxmlformats.org/officeDocument/2006/relationships/customXml" Target="../ink/ink161.xml"/><Relationship Id="rId393" Type="http://schemas.openxmlformats.org/officeDocument/2006/relationships/image" Target="../media/image208.png"/><Relationship Id="rId407" Type="http://schemas.openxmlformats.org/officeDocument/2006/relationships/image" Target="../media/image215.png"/><Relationship Id="rId614" Type="http://schemas.openxmlformats.org/officeDocument/2006/relationships/customXml" Target="../ink/ink375.xml"/><Relationship Id="rId821" Type="http://schemas.openxmlformats.org/officeDocument/2006/relationships/image" Target="../media/image422.png"/><Relationship Id="rId253" Type="http://schemas.openxmlformats.org/officeDocument/2006/relationships/image" Target="../media/image138.png"/><Relationship Id="rId460" Type="http://schemas.openxmlformats.org/officeDocument/2006/relationships/customXml" Target="../ink/ink298.xml"/><Relationship Id="rId698" Type="http://schemas.openxmlformats.org/officeDocument/2006/relationships/customXml" Target="../ink/ink417.xml"/><Relationship Id="rId919" Type="http://schemas.openxmlformats.org/officeDocument/2006/relationships/image" Target="../media/image471.png"/><Relationship Id="rId48" Type="http://schemas.openxmlformats.org/officeDocument/2006/relationships/customXml" Target="../ink/ink92.xml"/><Relationship Id="rId113" Type="http://schemas.openxmlformats.org/officeDocument/2006/relationships/image" Target="../media/image680.png"/><Relationship Id="rId320" Type="http://schemas.openxmlformats.org/officeDocument/2006/relationships/customXml" Target="../ink/ink228.xml"/><Relationship Id="rId558" Type="http://schemas.openxmlformats.org/officeDocument/2006/relationships/customXml" Target="../ink/ink347.xml"/><Relationship Id="rId765" Type="http://schemas.openxmlformats.org/officeDocument/2006/relationships/image" Target="../media/image394.png"/><Relationship Id="rId197" Type="http://schemas.openxmlformats.org/officeDocument/2006/relationships/image" Target="../media/image110.png"/><Relationship Id="rId418" Type="http://schemas.openxmlformats.org/officeDocument/2006/relationships/customXml" Target="../ink/ink277.xml"/><Relationship Id="rId625" Type="http://schemas.openxmlformats.org/officeDocument/2006/relationships/image" Target="../media/image324.png"/><Relationship Id="rId832" Type="http://schemas.openxmlformats.org/officeDocument/2006/relationships/customXml" Target="../ink/ink484.xml"/><Relationship Id="rId264" Type="http://schemas.openxmlformats.org/officeDocument/2006/relationships/customXml" Target="../ink/ink200.xml"/><Relationship Id="rId471" Type="http://schemas.openxmlformats.org/officeDocument/2006/relationships/image" Target="../media/image247.png"/><Relationship Id="rId59" Type="http://schemas.openxmlformats.org/officeDocument/2006/relationships/image" Target="../media/image4110.png"/><Relationship Id="rId124" Type="http://schemas.openxmlformats.org/officeDocument/2006/relationships/customXml" Target="../ink/ink130.xml"/><Relationship Id="rId569" Type="http://schemas.openxmlformats.org/officeDocument/2006/relationships/image" Target="../media/image296.png"/><Relationship Id="rId776" Type="http://schemas.openxmlformats.org/officeDocument/2006/relationships/customXml" Target="../ink/ink456.xml"/><Relationship Id="rId331" Type="http://schemas.openxmlformats.org/officeDocument/2006/relationships/image" Target="../media/image177.png"/><Relationship Id="rId429" Type="http://schemas.openxmlformats.org/officeDocument/2006/relationships/image" Target="../media/image226.png"/><Relationship Id="rId636" Type="http://schemas.openxmlformats.org/officeDocument/2006/relationships/customXml" Target="../ink/ink386.xml"/><Relationship Id="rId843" Type="http://schemas.openxmlformats.org/officeDocument/2006/relationships/image" Target="../media/image433.png"/><Relationship Id="rId275" Type="http://schemas.openxmlformats.org/officeDocument/2006/relationships/image" Target="../media/image149.png"/><Relationship Id="rId482" Type="http://schemas.openxmlformats.org/officeDocument/2006/relationships/customXml" Target="../ink/ink309.xml"/><Relationship Id="rId703" Type="http://schemas.openxmlformats.org/officeDocument/2006/relationships/image" Target="../media/image363.png"/><Relationship Id="rId910" Type="http://schemas.openxmlformats.org/officeDocument/2006/relationships/customXml" Target="../ink/ink523.xml"/><Relationship Id="rId135" Type="http://schemas.openxmlformats.org/officeDocument/2006/relationships/image" Target="../media/image7910.png"/><Relationship Id="rId342" Type="http://schemas.openxmlformats.org/officeDocument/2006/relationships/customXml" Target="../ink/ink239.xml"/><Relationship Id="rId787" Type="http://schemas.openxmlformats.org/officeDocument/2006/relationships/image" Target="../media/image405.png"/><Relationship Id="rId202" Type="http://schemas.openxmlformats.org/officeDocument/2006/relationships/customXml" Target="../ink/ink169.xml"/><Relationship Id="rId647" Type="http://schemas.openxmlformats.org/officeDocument/2006/relationships/image" Target="../media/image335.png"/><Relationship Id="rId854" Type="http://schemas.openxmlformats.org/officeDocument/2006/relationships/customXml" Target="../ink/ink495.xml"/><Relationship Id="rId286" Type="http://schemas.openxmlformats.org/officeDocument/2006/relationships/customXml" Target="../ink/ink211.xml"/><Relationship Id="rId493" Type="http://schemas.openxmlformats.org/officeDocument/2006/relationships/image" Target="../media/image258.png"/><Relationship Id="rId507" Type="http://schemas.openxmlformats.org/officeDocument/2006/relationships/image" Target="../media/image265.png"/><Relationship Id="rId714" Type="http://schemas.openxmlformats.org/officeDocument/2006/relationships/customXml" Target="../ink/ink425.xml"/><Relationship Id="rId921" Type="http://schemas.openxmlformats.org/officeDocument/2006/relationships/image" Target="../media/image472.png"/></Relationships>
</file>

<file path=ppt/slides/_rels/slide38.xml.rels><?xml version="1.0" encoding="UTF-8" standalone="yes"?>
<Relationships xmlns="http://schemas.openxmlformats.org/package/2006/relationships"><Relationship Id="rId117" Type="http://schemas.openxmlformats.org/officeDocument/2006/relationships/image" Target="../media/image501.png"/><Relationship Id="rId299" Type="http://schemas.openxmlformats.org/officeDocument/2006/relationships/customXml" Target="../ink/ink662.xml"/><Relationship Id="rId21" Type="http://schemas.openxmlformats.org/officeDocument/2006/relationships/image" Target="../media/image696.png"/><Relationship Id="rId63" Type="http://schemas.openxmlformats.org/officeDocument/2006/relationships/image" Target="../media/image717.png"/><Relationship Id="rId159" Type="http://schemas.openxmlformats.org/officeDocument/2006/relationships/image" Target="../media/image522.png"/><Relationship Id="rId324" Type="http://schemas.openxmlformats.org/officeDocument/2006/relationships/customXml" Target="../ink/ink677.xml"/><Relationship Id="rId366" Type="http://schemas.openxmlformats.org/officeDocument/2006/relationships/customXml" Target="../ink/ink712.xml"/><Relationship Id="rId170" Type="http://schemas.openxmlformats.org/officeDocument/2006/relationships/customXml" Target="../ink/ink634.xml"/><Relationship Id="rId268" Type="http://schemas.openxmlformats.org/officeDocument/2006/relationships/image" Target="../media/image576.png"/><Relationship Id="rId32" Type="http://schemas.openxmlformats.org/officeDocument/2006/relationships/customXml" Target="../ink/ink565.xml"/><Relationship Id="rId74" Type="http://schemas.openxmlformats.org/officeDocument/2006/relationships/customXml" Target="../ink/ink586.xml"/><Relationship Id="rId128" Type="http://schemas.openxmlformats.org/officeDocument/2006/relationships/customXml" Target="../ink/ink613.xml"/><Relationship Id="rId335" Type="http://schemas.openxmlformats.org/officeDocument/2006/relationships/customXml" Target="../ink/ink688.xml"/><Relationship Id="rId5" Type="http://schemas.openxmlformats.org/officeDocument/2006/relationships/image" Target="../media/image688.png"/><Relationship Id="rId181" Type="http://schemas.openxmlformats.org/officeDocument/2006/relationships/customXml" Target="../ink/ink640.xml"/><Relationship Id="rId43" Type="http://schemas.openxmlformats.org/officeDocument/2006/relationships/image" Target="../media/image707.png"/><Relationship Id="rId139" Type="http://schemas.openxmlformats.org/officeDocument/2006/relationships/image" Target="../media/image512.png"/><Relationship Id="rId304" Type="http://schemas.openxmlformats.org/officeDocument/2006/relationships/image" Target="../media/image594.png"/><Relationship Id="rId346" Type="http://schemas.openxmlformats.org/officeDocument/2006/relationships/customXml" Target="../ink/ink699.xml"/><Relationship Id="rId290" Type="http://schemas.openxmlformats.org/officeDocument/2006/relationships/image" Target="../media/image587.png"/><Relationship Id="rId85" Type="http://schemas.openxmlformats.org/officeDocument/2006/relationships/image" Target="../media/image728.png"/><Relationship Id="rId150" Type="http://schemas.openxmlformats.org/officeDocument/2006/relationships/customXml" Target="../ink/ink624.xml"/><Relationship Id="rId192" Type="http://schemas.openxmlformats.org/officeDocument/2006/relationships/image" Target="../media/image538.png"/><Relationship Id="rId206" Type="http://schemas.openxmlformats.org/officeDocument/2006/relationships/image" Target="../media/image545.png"/><Relationship Id="rId248" Type="http://schemas.openxmlformats.org/officeDocument/2006/relationships/image" Target="../media/image566.png"/><Relationship Id="rId12" Type="http://schemas.openxmlformats.org/officeDocument/2006/relationships/customXml" Target="../ink/ink555.xml"/><Relationship Id="rId108" Type="http://schemas.openxmlformats.org/officeDocument/2006/relationships/customXml" Target="../ink/ink603.xml"/><Relationship Id="rId315" Type="http://schemas.openxmlformats.org/officeDocument/2006/relationships/customXml" Target="../ink/ink671.xml"/><Relationship Id="rId357" Type="http://schemas.openxmlformats.org/officeDocument/2006/relationships/image" Target="../media/image598.png"/><Relationship Id="rId54" Type="http://schemas.openxmlformats.org/officeDocument/2006/relationships/customXml" Target="../ink/ink576.xml"/><Relationship Id="rId96" Type="http://schemas.openxmlformats.org/officeDocument/2006/relationships/customXml" Target="../ink/ink597.xml"/><Relationship Id="rId161" Type="http://schemas.openxmlformats.org/officeDocument/2006/relationships/image" Target="../media/image523.png"/><Relationship Id="rId217" Type="http://schemas.openxmlformats.org/officeDocument/2006/relationships/customXml" Target="../ink/ink658.xml"/><Relationship Id="rId23" Type="http://schemas.openxmlformats.org/officeDocument/2006/relationships/image" Target="../media/image697.png"/><Relationship Id="rId119" Type="http://schemas.openxmlformats.org/officeDocument/2006/relationships/image" Target="../media/image502.png"/><Relationship Id="rId326" Type="http://schemas.openxmlformats.org/officeDocument/2006/relationships/customXml" Target="../ink/ink679.xml"/><Relationship Id="rId270" Type="http://schemas.openxmlformats.org/officeDocument/2006/relationships/image" Target="../media/image577.png"/><Relationship Id="rId65" Type="http://schemas.openxmlformats.org/officeDocument/2006/relationships/image" Target="../media/image718.png"/><Relationship Id="rId130" Type="http://schemas.openxmlformats.org/officeDocument/2006/relationships/customXml" Target="../ink/ink614.xml"/><Relationship Id="rId368" Type="http://schemas.openxmlformats.org/officeDocument/2006/relationships/customXml" Target="../ink/ink713.xml"/><Relationship Id="rId172" Type="http://schemas.openxmlformats.org/officeDocument/2006/relationships/customXml" Target="../ink/ink635.xml"/><Relationship Id="rId337" Type="http://schemas.openxmlformats.org/officeDocument/2006/relationships/customXml" Target="../ink/ink690.xml"/><Relationship Id="rId34" Type="http://schemas.openxmlformats.org/officeDocument/2006/relationships/customXml" Target="../ink/ink566.xml"/><Relationship Id="rId76" Type="http://schemas.openxmlformats.org/officeDocument/2006/relationships/customXml" Target="../ink/ink587.xml"/><Relationship Id="rId141" Type="http://schemas.openxmlformats.org/officeDocument/2006/relationships/image" Target="../media/image513.png"/><Relationship Id="rId7" Type="http://schemas.openxmlformats.org/officeDocument/2006/relationships/image" Target="../media/image689.png"/><Relationship Id="rId183" Type="http://schemas.openxmlformats.org/officeDocument/2006/relationships/customXml" Target="../ink/ink641.xml"/><Relationship Id="rId306" Type="http://schemas.openxmlformats.org/officeDocument/2006/relationships/image" Target="../media/image80.emf"/><Relationship Id="rId250" Type="http://schemas.openxmlformats.org/officeDocument/2006/relationships/image" Target="../media/image567.png"/><Relationship Id="rId292" Type="http://schemas.openxmlformats.org/officeDocument/2006/relationships/image" Target="../media/image588.png"/><Relationship Id="rId24" Type="http://schemas.openxmlformats.org/officeDocument/2006/relationships/customXml" Target="../ink/ink561.xml"/><Relationship Id="rId45" Type="http://schemas.openxmlformats.org/officeDocument/2006/relationships/image" Target="../media/image708.png"/><Relationship Id="rId66" Type="http://schemas.openxmlformats.org/officeDocument/2006/relationships/customXml" Target="../ink/ink582.xml"/><Relationship Id="rId87" Type="http://schemas.openxmlformats.org/officeDocument/2006/relationships/image" Target="../media/image729.png"/><Relationship Id="rId110" Type="http://schemas.openxmlformats.org/officeDocument/2006/relationships/customXml" Target="../ink/ink604.xml"/><Relationship Id="rId131" Type="http://schemas.openxmlformats.org/officeDocument/2006/relationships/image" Target="../media/image508.png"/><Relationship Id="rId327" Type="http://schemas.openxmlformats.org/officeDocument/2006/relationships/customXml" Target="../ink/ink680.xml"/><Relationship Id="rId348" Type="http://schemas.openxmlformats.org/officeDocument/2006/relationships/customXml" Target="../ink/ink701.xml"/><Relationship Id="rId369" Type="http://schemas.openxmlformats.org/officeDocument/2006/relationships/image" Target="../media/image87.emf"/><Relationship Id="rId152" Type="http://schemas.openxmlformats.org/officeDocument/2006/relationships/customXml" Target="../ink/ink625.xml"/><Relationship Id="rId173" Type="http://schemas.openxmlformats.org/officeDocument/2006/relationships/image" Target="../media/image529.png"/><Relationship Id="rId194" Type="http://schemas.openxmlformats.org/officeDocument/2006/relationships/image" Target="../media/image539.png"/><Relationship Id="rId208" Type="http://schemas.openxmlformats.org/officeDocument/2006/relationships/image" Target="../media/image546.png"/><Relationship Id="rId240" Type="http://schemas.openxmlformats.org/officeDocument/2006/relationships/image" Target="../media/image562.png"/><Relationship Id="rId14" Type="http://schemas.openxmlformats.org/officeDocument/2006/relationships/customXml" Target="../ink/ink556.xml"/><Relationship Id="rId35" Type="http://schemas.openxmlformats.org/officeDocument/2006/relationships/image" Target="../media/image703.png"/><Relationship Id="rId56" Type="http://schemas.openxmlformats.org/officeDocument/2006/relationships/customXml" Target="../ink/ink577.xml"/><Relationship Id="rId77" Type="http://schemas.openxmlformats.org/officeDocument/2006/relationships/image" Target="../media/image724.png"/><Relationship Id="rId100" Type="http://schemas.openxmlformats.org/officeDocument/2006/relationships/customXml" Target="../ink/ink599.xml"/><Relationship Id="rId317" Type="http://schemas.openxmlformats.org/officeDocument/2006/relationships/customXml" Target="../ink/ink672.xml"/><Relationship Id="rId338" Type="http://schemas.openxmlformats.org/officeDocument/2006/relationships/customXml" Target="../ink/ink691.xml"/><Relationship Id="rId282" Type="http://schemas.openxmlformats.org/officeDocument/2006/relationships/image" Target="../media/image583.png"/><Relationship Id="rId359" Type="http://schemas.openxmlformats.org/officeDocument/2006/relationships/image" Target="../media/image599.png"/><Relationship Id="rId8" Type="http://schemas.openxmlformats.org/officeDocument/2006/relationships/customXml" Target="../ink/ink553.xml"/><Relationship Id="rId98" Type="http://schemas.openxmlformats.org/officeDocument/2006/relationships/customXml" Target="../ink/ink598.xml"/><Relationship Id="rId121" Type="http://schemas.openxmlformats.org/officeDocument/2006/relationships/image" Target="../media/image503.png"/><Relationship Id="rId142" Type="http://schemas.openxmlformats.org/officeDocument/2006/relationships/customXml" Target="../ink/ink620.xml"/><Relationship Id="rId163" Type="http://schemas.openxmlformats.org/officeDocument/2006/relationships/image" Target="../media/image524.png"/><Relationship Id="rId184" Type="http://schemas.openxmlformats.org/officeDocument/2006/relationships/image" Target="../media/image534.png"/><Relationship Id="rId219" Type="http://schemas.openxmlformats.org/officeDocument/2006/relationships/customXml" Target="../ink/ink659.xml"/><Relationship Id="rId370" Type="http://schemas.openxmlformats.org/officeDocument/2006/relationships/customXml" Target="../ink/ink714.xml"/><Relationship Id="rId230" Type="http://schemas.openxmlformats.org/officeDocument/2006/relationships/image" Target="../media/image557.png"/><Relationship Id="rId25" Type="http://schemas.openxmlformats.org/officeDocument/2006/relationships/image" Target="../media/image698.png"/><Relationship Id="rId46" Type="http://schemas.openxmlformats.org/officeDocument/2006/relationships/customXml" Target="../ink/ink572.xml"/><Relationship Id="rId67" Type="http://schemas.openxmlformats.org/officeDocument/2006/relationships/image" Target="../media/image719.png"/><Relationship Id="rId307" Type="http://schemas.openxmlformats.org/officeDocument/2006/relationships/customXml" Target="../ink/ink666.xml"/><Relationship Id="rId328" Type="http://schemas.openxmlformats.org/officeDocument/2006/relationships/customXml" Target="../ink/ink681.xml"/><Relationship Id="rId272" Type="http://schemas.openxmlformats.org/officeDocument/2006/relationships/image" Target="../media/image578.png"/><Relationship Id="rId349" Type="http://schemas.openxmlformats.org/officeDocument/2006/relationships/customXml" Target="../ink/ink702.xml"/><Relationship Id="rId88" Type="http://schemas.openxmlformats.org/officeDocument/2006/relationships/customXml" Target="../ink/ink593.xml"/><Relationship Id="rId111" Type="http://schemas.openxmlformats.org/officeDocument/2006/relationships/image" Target="../media/image498.png"/><Relationship Id="rId132" Type="http://schemas.openxmlformats.org/officeDocument/2006/relationships/customXml" Target="../ink/ink615.xml"/><Relationship Id="rId153" Type="http://schemas.openxmlformats.org/officeDocument/2006/relationships/image" Target="../media/image519.png"/><Relationship Id="rId174" Type="http://schemas.openxmlformats.org/officeDocument/2006/relationships/customXml" Target="../ink/ink636.xml"/><Relationship Id="rId195" Type="http://schemas.openxmlformats.org/officeDocument/2006/relationships/customXml" Target="../ink/ink647.xml"/><Relationship Id="rId209" Type="http://schemas.openxmlformats.org/officeDocument/2006/relationships/customXml" Target="../ink/ink654.xml"/><Relationship Id="rId360" Type="http://schemas.openxmlformats.org/officeDocument/2006/relationships/customXml" Target="../ink/ink709.xml"/><Relationship Id="rId220" Type="http://schemas.openxmlformats.org/officeDocument/2006/relationships/image" Target="../media/image552.png"/><Relationship Id="rId15" Type="http://schemas.openxmlformats.org/officeDocument/2006/relationships/image" Target="../media/image693.png"/><Relationship Id="rId36" Type="http://schemas.openxmlformats.org/officeDocument/2006/relationships/customXml" Target="../ink/ink567.xml"/><Relationship Id="rId57" Type="http://schemas.openxmlformats.org/officeDocument/2006/relationships/image" Target="../media/image714.png"/><Relationship Id="rId318" Type="http://schemas.openxmlformats.org/officeDocument/2006/relationships/image" Target="../media/image85.emf"/><Relationship Id="rId262" Type="http://schemas.openxmlformats.org/officeDocument/2006/relationships/image" Target="../media/image573.png"/><Relationship Id="rId339" Type="http://schemas.openxmlformats.org/officeDocument/2006/relationships/customXml" Target="../ink/ink692.xml"/><Relationship Id="rId78" Type="http://schemas.openxmlformats.org/officeDocument/2006/relationships/customXml" Target="../ink/ink588.xml"/><Relationship Id="rId99" Type="http://schemas.openxmlformats.org/officeDocument/2006/relationships/image" Target="../media/image735.png"/><Relationship Id="rId101" Type="http://schemas.openxmlformats.org/officeDocument/2006/relationships/image" Target="../media/image736.png"/><Relationship Id="rId122" Type="http://schemas.openxmlformats.org/officeDocument/2006/relationships/customXml" Target="../ink/ink610.xml"/><Relationship Id="rId143" Type="http://schemas.openxmlformats.org/officeDocument/2006/relationships/image" Target="../media/image514.png"/><Relationship Id="rId164" Type="http://schemas.openxmlformats.org/officeDocument/2006/relationships/customXml" Target="../ink/ink631.xml"/><Relationship Id="rId185" Type="http://schemas.openxmlformats.org/officeDocument/2006/relationships/customXml" Target="../ink/ink642.xml"/><Relationship Id="rId350" Type="http://schemas.openxmlformats.org/officeDocument/2006/relationships/customXml" Target="../ink/ink703.xml"/><Relationship Id="rId371" Type="http://schemas.openxmlformats.org/officeDocument/2006/relationships/image" Target="../media/image88.emf"/><Relationship Id="rId9" Type="http://schemas.openxmlformats.org/officeDocument/2006/relationships/image" Target="../media/image690.png"/><Relationship Id="rId210" Type="http://schemas.openxmlformats.org/officeDocument/2006/relationships/image" Target="../media/image547.png"/><Relationship Id="rId26" Type="http://schemas.openxmlformats.org/officeDocument/2006/relationships/customXml" Target="../ink/ink562.xml"/><Relationship Id="rId294" Type="http://schemas.openxmlformats.org/officeDocument/2006/relationships/image" Target="../media/image589.png"/><Relationship Id="rId308" Type="http://schemas.openxmlformats.org/officeDocument/2006/relationships/image" Target="../media/image81.emf"/><Relationship Id="rId329" Type="http://schemas.openxmlformats.org/officeDocument/2006/relationships/customXml" Target="../ink/ink682.xml"/><Relationship Id="rId252" Type="http://schemas.openxmlformats.org/officeDocument/2006/relationships/image" Target="../media/image568.png"/><Relationship Id="rId47" Type="http://schemas.openxmlformats.org/officeDocument/2006/relationships/image" Target="../media/image709.png"/><Relationship Id="rId68" Type="http://schemas.openxmlformats.org/officeDocument/2006/relationships/customXml" Target="../ink/ink583.xml"/><Relationship Id="rId89" Type="http://schemas.openxmlformats.org/officeDocument/2006/relationships/image" Target="../media/image730.png"/><Relationship Id="rId112" Type="http://schemas.openxmlformats.org/officeDocument/2006/relationships/customXml" Target="../ink/ink605.xml"/><Relationship Id="rId133" Type="http://schemas.openxmlformats.org/officeDocument/2006/relationships/image" Target="../media/image509.png"/><Relationship Id="rId154" Type="http://schemas.openxmlformats.org/officeDocument/2006/relationships/customXml" Target="../ink/ink626.xml"/><Relationship Id="rId175" Type="http://schemas.openxmlformats.org/officeDocument/2006/relationships/image" Target="../media/image530.png"/><Relationship Id="rId340" Type="http://schemas.openxmlformats.org/officeDocument/2006/relationships/customXml" Target="../ink/ink693.xml"/><Relationship Id="rId361" Type="http://schemas.openxmlformats.org/officeDocument/2006/relationships/image" Target="../media/image600.png"/><Relationship Id="rId196" Type="http://schemas.openxmlformats.org/officeDocument/2006/relationships/image" Target="../media/image540.png"/><Relationship Id="rId200" Type="http://schemas.openxmlformats.org/officeDocument/2006/relationships/image" Target="../media/image542.png"/><Relationship Id="rId16" Type="http://schemas.openxmlformats.org/officeDocument/2006/relationships/customXml" Target="../ink/ink557.xml"/><Relationship Id="rId319" Type="http://schemas.openxmlformats.org/officeDocument/2006/relationships/customXml" Target="../ink/ink673.xml"/><Relationship Id="rId242" Type="http://schemas.openxmlformats.org/officeDocument/2006/relationships/image" Target="../media/image563.png"/><Relationship Id="rId284" Type="http://schemas.openxmlformats.org/officeDocument/2006/relationships/image" Target="../media/image584.png"/><Relationship Id="rId37" Type="http://schemas.openxmlformats.org/officeDocument/2006/relationships/image" Target="../media/image704.png"/><Relationship Id="rId58" Type="http://schemas.openxmlformats.org/officeDocument/2006/relationships/customXml" Target="../ink/ink578.xml"/><Relationship Id="rId79" Type="http://schemas.openxmlformats.org/officeDocument/2006/relationships/image" Target="../media/image725.png"/><Relationship Id="rId102" Type="http://schemas.openxmlformats.org/officeDocument/2006/relationships/customXml" Target="../ink/ink600.xml"/><Relationship Id="rId123" Type="http://schemas.openxmlformats.org/officeDocument/2006/relationships/image" Target="../media/image504.png"/><Relationship Id="rId144" Type="http://schemas.openxmlformats.org/officeDocument/2006/relationships/customXml" Target="../ink/ink621.xml"/><Relationship Id="rId330" Type="http://schemas.openxmlformats.org/officeDocument/2006/relationships/customXml" Target="../ink/ink683.xml"/><Relationship Id="rId90" Type="http://schemas.openxmlformats.org/officeDocument/2006/relationships/customXml" Target="../ink/ink594.xml"/><Relationship Id="rId165" Type="http://schemas.openxmlformats.org/officeDocument/2006/relationships/image" Target="../media/image525.png"/><Relationship Id="rId186" Type="http://schemas.openxmlformats.org/officeDocument/2006/relationships/image" Target="../media/image535.png"/><Relationship Id="rId351" Type="http://schemas.openxmlformats.org/officeDocument/2006/relationships/customXml" Target="../ink/ink704.xml"/><Relationship Id="rId372" Type="http://schemas.openxmlformats.org/officeDocument/2006/relationships/customXml" Target="../ink/ink715.xml"/><Relationship Id="rId211" Type="http://schemas.openxmlformats.org/officeDocument/2006/relationships/customXml" Target="../ink/ink655.xml"/><Relationship Id="rId295" Type="http://schemas.openxmlformats.org/officeDocument/2006/relationships/customXml" Target="../ink/ink660.xml"/><Relationship Id="rId309" Type="http://schemas.openxmlformats.org/officeDocument/2006/relationships/customXml" Target="../ink/ink667.xml"/><Relationship Id="rId232" Type="http://schemas.openxmlformats.org/officeDocument/2006/relationships/image" Target="../media/image558.png"/><Relationship Id="rId274" Type="http://schemas.openxmlformats.org/officeDocument/2006/relationships/image" Target="../media/image579.png"/><Relationship Id="rId27" Type="http://schemas.openxmlformats.org/officeDocument/2006/relationships/image" Target="../media/image699.png"/><Relationship Id="rId48" Type="http://schemas.openxmlformats.org/officeDocument/2006/relationships/customXml" Target="../ink/ink573.xml"/><Relationship Id="rId69" Type="http://schemas.openxmlformats.org/officeDocument/2006/relationships/image" Target="../media/image720.png"/><Relationship Id="rId113" Type="http://schemas.openxmlformats.org/officeDocument/2006/relationships/image" Target="../media/image499.png"/><Relationship Id="rId134" Type="http://schemas.openxmlformats.org/officeDocument/2006/relationships/customXml" Target="../ink/ink616.xml"/><Relationship Id="rId320" Type="http://schemas.openxmlformats.org/officeDocument/2006/relationships/customXml" Target="../ink/ink674.xml"/><Relationship Id="rId80" Type="http://schemas.openxmlformats.org/officeDocument/2006/relationships/customXml" Target="../ink/ink589.xml"/><Relationship Id="rId155" Type="http://schemas.openxmlformats.org/officeDocument/2006/relationships/image" Target="../media/image520.png"/><Relationship Id="rId176" Type="http://schemas.openxmlformats.org/officeDocument/2006/relationships/customXml" Target="../ink/ink637.xml"/><Relationship Id="rId197" Type="http://schemas.openxmlformats.org/officeDocument/2006/relationships/customXml" Target="../ink/ink648.xml"/><Relationship Id="rId341" Type="http://schemas.openxmlformats.org/officeDocument/2006/relationships/customXml" Target="../ink/ink694.xml"/><Relationship Id="rId362" Type="http://schemas.openxmlformats.org/officeDocument/2006/relationships/customXml" Target="../ink/ink710.xml"/><Relationship Id="rId201" Type="http://schemas.openxmlformats.org/officeDocument/2006/relationships/customXml" Target="../ink/ink650.xml"/><Relationship Id="rId222" Type="http://schemas.openxmlformats.org/officeDocument/2006/relationships/image" Target="../media/image553.png"/><Relationship Id="rId264" Type="http://schemas.openxmlformats.org/officeDocument/2006/relationships/image" Target="../media/image574.png"/><Relationship Id="rId17" Type="http://schemas.openxmlformats.org/officeDocument/2006/relationships/image" Target="../media/image694.png"/><Relationship Id="rId38" Type="http://schemas.openxmlformats.org/officeDocument/2006/relationships/customXml" Target="../ink/ink568.xml"/><Relationship Id="rId59" Type="http://schemas.openxmlformats.org/officeDocument/2006/relationships/image" Target="../media/image715.png"/><Relationship Id="rId103" Type="http://schemas.openxmlformats.org/officeDocument/2006/relationships/image" Target="../media/image494.png"/><Relationship Id="rId124" Type="http://schemas.openxmlformats.org/officeDocument/2006/relationships/customXml" Target="../ink/ink611.xml"/><Relationship Id="rId310" Type="http://schemas.openxmlformats.org/officeDocument/2006/relationships/image" Target="../media/image82.emf"/><Relationship Id="rId70" Type="http://schemas.openxmlformats.org/officeDocument/2006/relationships/customXml" Target="../ink/ink584.xml"/><Relationship Id="rId91" Type="http://schemas.openxmlformats.org/officeDocument/2006/relationships/image" Target="../media/image731.png"/><Relationship Id="rId145" Type="http://schemas.openxmlformats.org/officeDocument/2006/relationships/image" Target="../media/image515.png"/><Relationship Id="rId166" Type="http://schemas.openxmlformats.org/officeDocument/2006/relationships/customXml" Target="../ink/ink632.xml"/><Relationship Id="rId187" Type="http://schemas.openxmlformats.org/officeDocument/2006/relationships/customXml" Target="../ink/ink643.xml"/><Relationship Id="rId331" Type="http://schemas.openxmlformats.org/officeDocument/2006/relationships/customXml" Target="../ink/ink684.xml"/><Relationship Id="rId352" Type="http://schemas.openxmlformats.org/officeDocument/2006/relationships/customXml" Target="../ink/ink705.xml"/><Relationship Id="rId373" Type="http://schemas.openxmlformats.org/officeDocument/2006/relationships/image" Target="../media/image89.emf"/><Relationship Id="rId1" Type="http://schemas.openxmlformats.org/officeDocument/2006/relationships/slideLayout" Target="../slideLayouts/slideLayout2.xml"/><Relationship Id="rId212" Type="http://schemas.openxmlformats.org/officeDocument/2006/relationships/image" Target="../media/image548.png"/><Relationship Id="rId254" Type="http://schemas.openxmlformats.org/officeDocument/2006/relationships/image" Target="../media/image569.png"/><Relationship Id="rId28" Type="http://schemas.openxmlformats.org/officeDocument/2006/relationships/customXml" Target="../ink/ink563.xml"/><Relationship Id="rId49" Type="http://schemas.openxmlformats.org/officeDocument/2006/relationships/image" Target="../media/image710.png"/><Relationship Id="rId114" Type="http://schemas.openxmlformats.org/officeDocument/2006/relationships/customXml" Target="../ink/ink606.xml"/><Relationship Id="rId296" Type="http://schemas.openxmlformats.org/officeDocument/2006/relationships/image" Target="../media/image590.png"/><Relationship Id="rId300" Type="http://schemas.openxmlformats.org/officeDocument/2006/relationships/image" Target="../media/image592.png"/><Relationship Id="rId60" Type="http://schemas.openxmlformats.org/officeDocument/2006/relationships/customXml" Target="../ink/ink579.xml"/><Relationship Id="rId81" Type="http://schemas.openxmlformats.org/officeDocument/2006/relationships/image" Target="../media/image726.png"/><Relationship Id="rId135" Type="http://schemas.openxmlformats.org/officeDocument/2006/relationships/image" Target="../media/image510.png"/><Relationship Id="rId156" Type="http://schemas.openxmlformats.org/officeDocument/2006/relationships/customXml" Target="../ink/ink627.xml"/><Relationship Id="rId177" Type="http://schemas.openxmlformats.org/officeDocument/2006/relationships/customXml" Target="../ink/ink638.xml"/><Relationship Id="rId198" Type="http://schemas.openxmlformats.org/officeDocument/2006/relationships/image" Target="../media/image541.png"/><Relationship Id="rId321" Type="http://schemas.openxmlformats.org/officeDocument/2006/relationships/customXml" Target="../ink/ink675.xml"/><Relationship Id="rId342" Type="http://schemas.openxmlformats.org/officeDocument/2006/relationships/customXml" Target="../ink/ink695.xml"/><Relationship Id="rId363" Type="http://schemas.openxmlformats.org/officeDocument/2006/relationships/image" Target="../media/image601.png"/><Relationship Id="rId202" Type="http://schemas.openxmlformats.org/officeDocument/2006/relationships/image" Target="../media/image543.png"/><Relationship Id="rId244" Type="http://schemas.openxmlformats.org/officeDocument/2006/relationships/image" Target="../media/image564.png"/><Relationship Id="rId18" Type="http://schemas.openxmlformats.org/officeDocument/2006/relationships/customXml" Target="../ink/ink558.xml"/><Relationship Id="rId39" Type="http://schemas.openxmlformats.org/officeDocument/2006/relationships/image" Target="../media/image705.png"/><Relationship Id="rId286" Type="http://schemas.openxmlformats.org/officeDocument/2006/relationships/image" Target="../media/image585.png"/><Relationship Id="rId50" Type="http://schemas.openxmlformats.org/officeDocument/2006/relationships/customXml" Target="../ink/ink574.xml"/><Relationship Id="rId104" Type="http://schemas.openxmlformats.org/officeDocument/2006/relationships/customXml" Target="../ink/ink601.xml"/><Relationship Id="rId125" Type="http://schemas.openxmlformats.org/officeDocument/2006/relationships/image" Target="../media/image505.png"/><Relationship Id="rId146" Type="http://schemas.openxmlformats.org/officeDocument/2006/relationships/customXml" Target="../ink/ink622.xml"/><Relationship Id="rId167" Type="http://schemas.openxmlformats.org/officeDocument/2006/relationships/image" Target="../media/image526.png"/><Relationship Id="rId188" Type="http://schemas.openxmlformats.org/officeDocument/2006/relationships/image" Target="../media/image536.png"/><Relationship Id="rId311" Type="http://schemas.openxmlformats.org/officeDocument/2006/relationships/customXml" Target="../ink/ink668.xml"/><Relationship Id="rId332" Type="http://schemas.openxmlformats.org/officeDocument/2006/relationships/customXml" Target="../ink/ink685.xml"/><Relationship Id="rId353" Type="http://schemas.openxmlformats.org/officeDocument/2006/relationships/image" Target="../media/image596.png"/><Relationship Id="rId71" Type="http://schemas.openxmlformats.org/officeDocument/2006/relationships/image" Target="../media/image721.png"/><Relationship Id="rId92" Type="http://schemas.openxmlformats.org/officeDocument/2006/relationships/customXml" Target="../ink/ink595.xml"/><Relationship Id="rId213" Type="http://schemas.openxmlformats.org/officeDocument/2006/relationships/customXml" Target="../ink/ink656.xml"/><Relationship Id="rId2" Type="http://schemas.openxmlformats.org/officeDocument/2006/relationships/customXml" Target="../ink/ink550.xml"/><Relationship Id="rId29" Type="http://schemas.openxmlformats.org/officeDocument/2006/relationships/image" Target="../media/image700.png"/><Relationship Id="rId297" Type="http://schemas.openxmlformats.org/officeDocument/2006/relationships/customXml" Target="../ink/ink661.xml"/><Relationship Id="rId276" Type="http://schemas.openxmlformats.org/officeDocument/2006/relationships/image" Target="../media/image580.png"/><Relationship Id="rId40" Type="http://schemas.openxmlformats.org/officeDocument/2006/relationships/customXml" Target="../ink/ink569.xml"/><Relationship Id="rId115" Type="http://schemas.openxmlformats.org/officeDocument/2006/relationships/image" Target="../media/image500.png"/><Relationship Id="rId136" Type="http://schemas.openxmlformats.org/officeDocument/2006/relationships/customXml" Target="../ink/ink617.xml"/><Relationship Id="rId157" Type="http://schemas.openxmlformats.org/officeDocument/2006/relationships/image" Target="../media/image521.png"/><Relationship Id="rId178" Type="http://schemas.openxmlformats.org/officeDocument/2006/relationships/image" Target="../media/image531.png"/><Relationship Id="rId301" Type="http://schemas.openxmlformats.org/officeDocument/2006/relationships/customXml" Target="../ink/ink663.xml"/><Relationship Id="rId322" Type="http://schemas.openxmlformats.org/officeDocument/2006/relationships/image" Target="../media/image86.emf"/><Relationship Id="rId343" Type="http://schemas.openxmlformats.org/officeDocument/2006/relationships/customXml" Target="../ink/ink696.xml"/><Relationship Id="rId364" Type="http://schemas.openxmlformats.org/officeDocument/2006/relationships/customXml" Target="../ink/ink711.xml"/><Relationship Id="rId61" Type="http://schemas.openxmlformats.org/officeDocument/2006/relationships/image" Target="../media/image716.png"/><Relationship Id="rId82" Type="http://schemas.openxmlformats.org/officeDocument/2006/relationships/customXml" Target="../ink/ink590.xml"/><Relationship Id="rId199" Type="http://schemas.openxmlformats.org/officeDocument/2006/relationships/customXml" Target="../ink/ink649.xml"/><Relationship Id="rId203" Type="http://schemas.openxmlformats.org/officeDocument/2006/relationships/customXml" Target="../ink/ink651.xml"/><Relationship Id="rId19" Type="http://schemas.openxmlformats.org/officeDocument/2006/relationships/image" Target="../media/image695.png"/><Relationship Id="rId266" Type="http://schemas.openxmlformats.org/officeDocument/2006/relationships/image" Target="../media/image575.png"/><Relationship Id="rId30" Type="http://schemas.openxmlformats.org/officeDocument/2006/relationships/customXml" Target="../ink/ink564.xml"/><Relationship Id="rId105" Type="http://schemas.openxmlformats.org/officeDocument/2006/relationships/image" Target="../media/image495.png"/><Relationship Id="rId126" Type="http://schemas.openxmlformats.org/officeDocument/2006/relationships/customXml" Target="../ink/ink612.xml"/><Relationship Id="rId147" Type="http://schemas.openxmlformats.org/officeDocument/2006/relationships/image" Target="../media/image516.png"/><Relationship Id="rId168" Type="http://schemas.openxmlformats.org/officeDocument/2006/relationships/customXml" Target="../ink/ink633.xml"/><Relationship Id="rId312" Type="http://schemas.openxmlformats.org/officeDocument/2006/relationships/customXml" Target="../ink/ink669.xml"/><Relationship Id="rId333" Type="http://schemas.openxmlformats.org/officeDocument/2006/relationships/customXml" Target="../ink/ink686.xml"/><Relationship Id="rId354" Type="http://schemas.openxmlformats.org/officeDocument/2006/relationships/customXml" Target="../ink/ink706.xml"/><Relationship Id="rId51" Type="http://schemas.openxmlformats.org/officeDocument/2006/relationships/image" Target="../media/image711.png"/><Relationship Id="rId72" Type="http://schemas.openxmlformats.org/officeDocument/2006/relationships/customXml" Target="../ink/ink585.xml"/><Relationship Id="rId93" Type="http://schemas.openxmlformats.org/officeDocument/2006/relationships/image" Target="../media/image732.png"/><Relationship Id="rId189" Type="http://schemas.openxmlformats.org/officeDocument/2006/relationships/customXml" Target="../ink/ink644.xml"/><Relationship Id="rId3" Type="http://schemas.openxmlformats.org/officeDocument/2006/relationships/image" Target="../media/image687.png"/><Relationship Id="rId214" Type="http://schemas.openxmlformats.org/officeDocument/2006/relationships/image" Target="../media/image549.png"/><Relationship Id="rId298" Type="http://schemas.openxmlformats.org/officeDocument/2006/relationships/image" Target="../media/image591.png"/><Relationship Id="rId256" Type="http://schemas.openxmlformats.org/officeDocument/2006/relationships/image" Target="../media/image570.png"/><Relationship Id="rId116" Type="http://schemas.openxmlformats.org/officeDocument/2006/relationships/customXml" Target="../ink/ink607.xml"/><Relationship Id="rId137" Type="http://schemas.openxmlformats.org/officeDocument/2006/relationships/image" Target="../media/image511.png"/><Relationship Id="rId158" Type="http://schemas.openxmlformats.org/officeDocument/2006/relationships/customXml" Target="../ink/ink628.xml"/><Relationship Id="rId302" Type="http://schemas.openxmlformats.org/officeDocument/2006/relationships/image" Target="../media/image593.png"/><Relationship Id="rId323" Type="http://schemas.openxmlformats.org/officeDocument/2006/relationships/customXml" Target="../ink/ink676.xml"/><Relationship Id="rId344" Type="http://schemas.openxmlformats.org/officeDocument/2006/relationships/customXml" Target="../ink/ink697.xml"/><Relationship Id="rId20" Type="http://schemas.openxmlformats.org/officeDocument/2006/relationships/customXml" Target="../ink/ink559.xml"/><Relationship Id="rId41" Type="http://schemas.openxmlformats.org/officeDocument/2006/relationships/image" Target="../media/image706.png"/><Relationship Id="rId62" Type="http://schemas.openxmlformats.org/officeDocument/2006/relationships/customXml" Target="../ink/ink580.xml"/><Relationship Id="rId83" Type="http://schemas.openxmlformats.org/officeDocument/2006/relationships/image" Target="../media/image727.png"/><Relationship Id="rId179" Type="http://schemas.openxmlformats.org/officeDocument/2006/relationships/customXml" Target="../ink/ink639.xml"/><Relationship Id="rId365" Type="http://schemas.openxmlformats.org/officeDocument/2006/relationships/image" Target="../media/image602.png"/><Relationship Id="rId190" Type="http://schemas.openxmlformats.org/officeDocument/2006/relationships/image" Target="../media/image537.png"/><Relationship Id="rId204" Type="http://schemas.openxmlformats.org/officeDocument/2006/relationships/image" Target="../media/image544.png"/><Relationship Id="rId246" Type="http://schemas.openxmlformats.org/officeDocument/2006/relationships/image" Target="../media/image565.png"/><Relationship Id="rId288" Type="http://schemas.openxmlformats.org/officeDocument/2006/relationships/image" Target="../media/image586.png"/><Relationship Id="rId106" Type="http://schemas.openxmlformats.org/officeDocument/2006/relationships/customXml" Target="../ink/ink602.xml"/><Relationship Id="rId127" Type="http://schemas.openxmlformats.org/officeDocument/2006/relationships/image" Target="../media/image506.png"/><Relationship Id="rId313" Type="http://schemas.openxmlformats.org/officeDocument/2006/relationships/customXml" Target="../ink/ink670.xml"/><Relationship Id="rId10" Type="http://schemas.openxmlformats.org/officeDocument/2006/relationships/customXml" Target="../ink/ink554.xml"/><Relationship Id="rId31" Type="http://schemas.openxmlformats.org/officeDocument/2006/relationships/image" Target="../media/image701.png"/><Relationship Id="rId52" Type="http://schemas.openxmlformats.org/officeDocument/2006/relationships/customXml" Target="../ink/ink575.xml"/><Relationship Id="rId73" Type="http://schemas.openxmlformats.org/officeDocument/2006/relationships/image" Target="../media/image722.png"/><Relationship Id="rId94" Type="http://schemas.openxmlformats.org/officeDocument/2006/relationships/customXml" Target="../ink/ink596.xml"/><Relationship Id="rId148" Type="http://schemas.openxmlformats.org/officeDocument/2006/relationships/customXml" Target="../ink/ink623.xml"/><Relationship Id="rId169" Type="http://schemas.openxmlformats.org/officeDocument/2006/relationships/image" Target="../media/image527.png"/><Relationship Id="rId334" Type="http://schemas.openxmlformats.org/officeDocument/2006/relationships/customXml" Target="../ink/ink687.xml"/><Relationship Id="rId355" Type="http://schemas.openxmlformats.org/officeDocument/2006/relationships/image" Target="../media/image597.png"/><Relationship Id="rId4" Type="http://schemas.openxmlformats.org/officeDocument/2006/relationships/customXml" Target="../ink/ink551.xml"/><Relationship Id="rId180" Type="http://schemas.openxmlformats.org/officeDocument/2006/relationships/image" Target="../media/image532.png"/><Relationship Id="rId215" Type="http://schemas.openxmlformats.org/officeDocument/2006/relationships/customXml" Target="../ink/ink657.xml"/><Relationship Id="rId236" Type="http://schemas.openxmlformats.org/officeDocument/2006/relationships/image" Target="../media/image560.png"/><Relationship Id="rId278" Type="http://schemas.openxmlformats.org/officeDocument/2006/relationships/image" Target="../media/image581.png"/><Relationship Id="rId303" Type="http://schemas.openxmlformats.org/officeDocument/2006/relationships/customXml" Target="../ink/ink664.xml"/><Relationship Id="rId42" Type="http://schemas.openxmlformats.org/officeDocument/2006/relationships/customXml" Target="../ink/ink570.xml"/><Relationship Id="rId84" Type="http://schemas.openxmlformats.org/officeDocument/2006/relationships/customXml" Target="../ink/ink591.xml"/><Relationship Id="rId138" Type="http://schemas.openxmlformats.org/officeDocument/2006/relationships/customXml" Target="../ink/ink618.xml"/><Relationship Id="rId345" Type="http://schemas.openxmlformats.org/officeDocument/2006/relationships/customXml" Target="../ink/ink698.xml"/><Relationship Id="rId191" Type="http://schemas.openxmlformats.org/officeDocument/2006/relationships/customXml" Target="../ink/ink645.xml"/><Relationship Id="rId205" Type="http://schemas.openxmlformats.org/officeDocument/2006/relationships/customXml" Target="../ink/ink652.xml"/><Relationship Id="rId107" Type="http://schemas.openxmlformats.org/officeDocument/2006/relationships/image" Target="../media/image496.png"/><Relationship Id="rId11" Type="http://schemas.openxmlformats.org/officeDocument/2006/relationships/image" Target="../media/image691.png"/><Relationship Id="rId53" Type="http://schemas.openxmlformats.org/officeDocument/2006/relationships/image" Target="../media/image712.png"/><Relationship Id="rId149" Type="http://schemas.openxmlformats.org/officeDocument/2006/relationships/image" Target="../media/image517.png"/><Relationship Id="rId314" Type="http://schemas.openxmlformats.org/officeDocument/2006/relationships/image" Target="../media/image83.emf"/><Relationship Id="rId356" Type="http://schemas.openxmlformats.org/officeDocument/2006/relationships/customXml" Target="../ink/ink707.xml"/><Relationship Id="rId95" Type="http://schemas.openxmlformats.org/officeDocument/2006/relationships/image" Target="../media/image733.png"/><Relationship Id="rId160" Type="http://schemas.openxmlformats.org/officeDocument/2006/relationships/customXml" Target="../ink/ink629.xml"/><Relationship Id="rId216" Type="http://schemas.openxmlformats.org/officeDocument/2006/relationships/image" Target="../media/image550.png"/><Relationship Id="rId258" Type="http://schemas.openxmlformats.org/officeDocument/2006/relationships/image" Target="../media/image571.png"/><Relationship Id="rId22" Type="http://schemas.openxmlformats.org/officeDocument/2006/relationships/customXml" Target="../ink/ink560.xml"/><Relationship Id="rId64" Type="http://schemas.openxmlformats.org/officeDocument/2006/relationships/customXml" Target="../ink/ink581.xml"/><Relationship Id="rId118" Type="http://schemas.openxmlformats.org/officeDocument/2006/relationships/customXml" Target="../ink/ink608.xml"/><Relationship Id="rId325" Type="http://schemas.openxmlformats.org/officeDocument/2006/relationships/customXml" Target="../ink/ink678.xml"/><Relationship Id="rId367" Type="http://schemas.openxmlformats.org/officeDocument/2006/relationships/image" Target="../media/image603.png"/><Relationship Id="rId171" Type="http://schemas.openxmlformats.org/officeDocument/2006/relationships/image" Target="../media/image528.png"/><Relationship Id="rId33" Type="http://schemas.openxmlformats.org/officeDocument/2006/relationships/image" Target="../media/image702.png"/><Relationship Id="rId129" Type="http://schemas.openxmlformats.org/officeDocument/2006/relationships/image" Target="../media/image507.png"/><Relationship Id="rId336" Type="http://schemas.openxmlformats.org/officeDocument/2006/relationships/customXml" Target="../ink/ink689.xml"/><Relationship Id="rId280" Type="http://schemas.openxmlformats.org/officeDocument/2006/relationships/image" Target="../media/image582.png"/><Relationship Id="rId75" Type="http://schemas.openxmlformats.org/officeDocument/2006/relationships/image" Target="../media/image723.png"/><Relationship Id="rId140" Type="http://schemas.openxmlformats.org/officeDocument/2006/relationships/customXml" Target="../ink/ink619.xml"/><Relationship Id="rId182" Type="http://schemas.openxmlformats.org/officeDocument/2006/relationships/image" Target="../media/image533.png"/><Relationship Id="rId6" Type="http://schemas.openxmlformats.org/officeDocument/2006/relationships/customXml" Target="../ink/ink552.xml"/><Relationship Id="rId238" Type="http://schemas.openxmlformats.org/officeDocument/2006/relationships/image" Target="../media/image561.png"/><Relationship Id="rId305" Type="http://schemas.openxmlformats.org/officeDocument/2006/relationships/customXml" Target="../ink/ink665.xml"/><Relationship Id="rId347" Type="http://schemas.openxmlformats.org/officeDocument/2006/relationships/customXml" Target="../ink/ink700.xml"/><Relationship Id="rId44" Type="http://schemas.openxmlformats.org/officeDocument/2006/relationships/customXml" Target="../ink/ink571.xml"/><Relationship Id="rId86" Type="http://schemas.openxmlformats.org/officeDocument/2006/relationships/customXml" Target="../ink/ink592.xml"/><Relationship Id="rId151" Type="http://schemas.openxmlformats.org/officeDocument/2006/relationships/image" Target="../media/image518.png"/><Relationship Id="rId193" Type="http://schemas.openxmlformats.org/officeDocument/2006/relationships/customXml" Target="../ink/ink646.xml"/><Relationship Id="rId207" Type="http://schemas.openxmlformats.org/officeDocument/2006/relationships/customXml" Target="../ink/ink653.xml"/><Relationship Id="rId13" Type="http://schemas.openxmlformats.org/officeDocument/2006/relationships/image" Target="../media/image692.png"/><Relationship Id="rId109" Type="http://schemas.openxmlformats.org/officeDocument/2006/relationships/image" Target="../media/image497.png"/><Relationship Id="rId316" Type="http://schemas.openxmlformats.org/officeDocument/2006/relationships/image" Target="../media/image84.emf"/><Relationship Id="rId260" Type="http://schemas.openxmlformats.org/officeDocument/2006/relationships/image" Target="../media/image572.png"/><Relationship Id="rId55" Type="http://schemas.openxmlformats.org/officeDocument/2006/relationships/image" Target="../media/image713.png"/><Relationship Id="rId97" Type="http://schemas.openxmlformats.org/officeDocument/2006/relationships/image" Target="../media/image734.png"/><Relationship Id="rId120" Type="http://schemas.openxmlformats.org/officeDocument/2006/relationships/customXml" Target="../ink/ink609.xml"/><Relationship Id="rId358" Type="http://schemas.openxmlformats.org/officeDocument/2006/relationships/customXml" Target="../ink/ink708.xml"/><Relationship Id="rId162" Type="http://schemas.openxmlformats.org/officeDocument/2006/relationships/customXml" Target="../ink/ink630.xml"/><Relationship Id="rId218" Type="http://schemas.openxmlformats.org/officeDocument/2006/relationships/image" Target="../media/image551.png"/></Relationships>
</file>

<file path=ppt/slides/_rels/slide39.xml.rels><?xml version="1.0" encoding="UTF-8" standalone="yes"?>
<Relationships xmlns="http://schemas.openxmlformats.org/package/2006/relationships"><Relationship Id="rId117" Type="http://schemas.openxmlformats.org/officeDocument/2006/relationships/image" Target="../media/image794.png"/><Relationship Id="rId299" Type="http://schemas.openxmlformats.org/officeDocument/2006/relationships/customXml" Target="../ink/ink820.xml"/><Relationship Id="rId159" Type="http://schemas.openxmlformats.org/officeDocument/2006/relationships/image" Target="../media/image815.png"/><Relationship Id="rId21" Type="http://schemas.openxmlformats.org/officeDocument/2006/relationships/image" Target="../media/image746.png"/><Relationship Id="rId63" Type="http://schemas.openxmlformats.org/officeDocument/2006/relationships/image" Target="../media/image767.png"/><Relationship Id="rId324" Type="http://schemas.openxmlformats.org/officeDocument/2006/relationships/customXml" Target="../ink/ink843.xml"/><Relationship Id="rId366" Type="http://schemas.openxmlformats.org/officeDocument/2006/relationships/image" Target="../media/image610.png"/><Relationship Id="rId170" Type="http://schemas.openxmlformats.org/officeDocument/2006/relationships/customXml" Target="../ink/ink749.xml"/><Relationship Id="rId226" Type="http://schemas.openxmlformats.org/officeDocument/2006/relationships/image" Target="../media/image97.emf"/><Relationship Id="rId268" Type="http://schemas.openxmlformats.org/officeDocument/2006/relationships/image" Target="../media/image864.png"/><Relationship Id="rId128" Type="http://schemas.openxmlformats.org/officeDocument/2006/relationships/customXml" Target="../ink/ink728.xml"/><Relationship Id="rId335" Type="http://schemas.openxmlformats.org/officeDocument/2006/relationships/customXml" Target="../ink/ink854.xml"/><Relationship Id="rId377" Type="http://schemas.openxmlformats.org/officeDocument/2006/relationships/customXml" Target="../ink/ink877.xml"/><Relationship Id="rId5" Type="http://schemas.openxmlformats.org/officeDocument/2006/relationships/image" Target="../media/image738.png"/><Relationship Id="rId181" Type="http://schemas.openxmlformats.org/officeDocument/2006/relationships/image" Target="../media/image719.png"/><Relationship Id="rId237" Type="http://schemas.openxmlformats.org/officeDocument/2006/relationships/customXml" Target="../ink/ink786.xml"/><Relationship Id="rId402" Type="http://schemas.openxmlformats.org/officeDocument/2006/relationships/image" Target="../media/image631.png"/><Relationship Id="rId279" Type="http://schemas.openxmlformats.org/officeDocument/2006/relationships/customXml" Target="../ink/ink807.xml"/><Relationship Id="rId139" Type="http://schemas.openxmlformats.org/officeDocument/2006/relationships/image" Target="../media/image805.png"/><Relationship Id="rId290" Type="http://schemas.openxmlformats.org/officeDocument/2006/relationships/image" Target="../media/image876.png"/><Relationship Id="rId304" Type="http://schemas.openxmlformats.org/officeDocument/2006/relationships/customXml" Target="../ink/ink825.xml"/><Relationship Id="rId346" Type="http://schemas.openxmlformats.org/officeDocument/2006/relationships/image" Target="../media/image880.png"/><Relationship Id="rId388" Type="http://schemas.openxmlformats.org/officeDocument/2006/relationships/image" Target="../media/image622.png"/><Relationship Id="rId150" Type="http://schemas.openxmlformats.org/officeDocument/2006/relationships/customXml" Target="../ink/ink739.xml"/><Relationship Id="rId192" Type="http://schemas.openxmlformats.org/officeDocument/2006/relationships/customXml" Target="../ink/ink760.xml"/><Relationship Id="rId206" Type="http://schemas.openxmlformats.org/officeDocument/2006/relationships/customXml" Target="../ink/ink768.xml"/><Relationship Id="rId85" Type="http://schemas.openxmlformats.org/officeDocument/2006/relationships/image" Target="../media/image778.png"/><Relationship Id="rId413" Type="http://schemas.openxmlformats.org/officeDocument/2006/relationships/customXml" Target="../ink/ink895.xml"/><Relationship Id="rId248" Type="http://schemas.openxmlformats.org/officeDocument/2006/relationships/image" Target="../media/image854.png"/><Relationship Id="rId12" Type="http://schemas.openxmlformats.org/officeDocument/2006/relationships/customXml" Target="../ink/ink721.xml"/><Relationship Id="rId315" Type="http://schemas.openxmlformats.org/officeDocument/2006/relationships/customXml" Target="../ink/ink835.xml"/><Relationship Id="rId357" Type="http://schemas.openxmlformats.org/officeDocument/2006/relationships/customXml" Target="../ink/ink867.xml"/><Relationship Id="rId161" Type="http://schemas.openxmlformats.org/officeDocument/2006/relationships/image" Target="../media/image816.png"/><Relationship Id="rId217" Type="http://schemas.openxmlformats.org/officeDocument/2006/relationships/customXml" Target="../ink/ink776.xml"/><Relationship Id="rId399" Type="http://schemas.openxmlformats.org/officeDocument/2006/relationships/customXml" Target="../ink/ink888.xml"/><Relationship Id="rId259" Type="http://schemas.openxmlformats.org/officeDocument/2006/relationships/customXml" Target="../ink/ink797.xml"/><Relationship Id="rId424" Type="http://schemas.openxmlformats.org/officeDocument/2006/relationships/image" Target="../media/image643.png"/><Relationship Id="rId119" Type="http://schemas.openxmlformats.org/officeDocument/2006/relationships/image" Target="../media/image795.png"/><Relationship Id="rId270" Type="http://schemas.openxmlformats.org/officeDocument/2006/relationships/image" Target="../media/image100.emf"/><Relationship Id="rId23" Type="http://schemas.openxmlformats.org/officeDocument/2006/relationships/image" Target="../media/image747.png"/><Relationship Id="rId326" Type="http://schemas.openxmlformats.org/officeDocument/2006/relationships/customXml" Target="../ink/ink845.xml"/><Relationship Id="rId130" Type="http://schemas.openxmlformats.org/officeDocument/2006/relationships/customXml" Target="../ink/ink729.xml"/><Relationship Id="rId65" Type="http://schemas.openxmlformats.org/officeDocument/2006/relationships/image" Target="../media/image768.png"/><Relationship Id="rId368" Type="http://schemas.openxmlformats.org/officeDocument/2006/relationships/image" Target="../media/image611.png"/><Relationship Id="rId172" Type="http://schemas.openxmlformats.org/officeDocument/2006/relationships/customXml" Target="../ink/ink750.xml"/><Relationship Id="rId228" Type="http://schemas.openxmlformats.org/officeDocument/2006/relationships/image" Target="../media/image98.emf"/><Relationship Id="rId281" Type="http://schemas.openxmlformats.org/officeDocument/2006/relationships/customXml" Target="../ink/ink808.xml"/><Relationship Id="rId337" Type="http://schemas.openxmlformats.org/officeDocument/2006/relationships/customXml" Target="../ink/ink856.xml"/><Relationship Id="rId141" Type="http://schemas.openxmlformats.org/officeDocument/2006/relationships/image" Target="../media/image806.png"/><Relationship Id="rId379" Type="http://schemas.openxmlformats.org/officeDocument/2006/relationships/customXml" Target="../ink/ink878.xml"/><Relationship Id="rId7" Type="http://schemas.openxmlformats.org/officeDocument/2006/relationships/image" Target="../media/image739.png"/><Relationship Id="rId183" Type="http://schemas.openxmlformats.org/officeDocument/2006/relationships/image" Target="../media/image826.png"/><Relationship Id="rId239" Type="http://schemas.openxmlformats.org/officeDocument/2006/relationships/customXml" Target="../ink/ink787.xml"/><Relationship Id="rId390" Type="http://schemas.openxmlformats.org/officeDocument/2006/relationships/image" Target="../media/image623.png"/><Relationship Id="rId404" Type="http://schemas.openxmlformats.org/officeDocument/2006/relationships/image" Target="../media/image632.png"/><Relationship Id="rId250" Type="http://schemas.openxmlformats.org/officeDocument/2006/relationships/image" Target="../media/image855.png"/><Relationship Id="rId292" Type="http://schemas.openxmlformats.org/officeDocument/2006/relationships/image" Target="../media/image877.png"/><Relationship Id="rId306" Type="http://schemas.openxmlformats.org/officeDocument/2006/relationships/customXml" Target="../ink/ink826.xml"/><Relationship Id="rId45" Type="http://schemas.openxmlformats.org/officeDocument/2006/relationships/image" Target="../media/image758.png"/><Relationship Id="rId87" Type="http://schemas.openxmlformats.org/officeDocument/2006/relationships/image" Target="../media/image779.png"/><Relationship Id="rId348" Type="http://schemas.openxmlformats.org/officeDocument/2006/relationships/image" Target="../media/image881.png"/><Relationship Id="rId152" Type="http://schemas.openxmlformats.org/officeDocument/2006/relationships/customXml" Target="../ink/ink740.xml"/><Relationship Id="rId194" Type="http://schemas.openxmlformats.org/officeDocument/2006/relationships/customXml" Target="../ink/ink761.xml"/><Relationship Id="rId208" Type="http://schemas.openxmlformats.org/officeDocument/2006/relationships/customXml" Target="../ink/ink770.xml"/><Relationship Id="rId415" Type="http://schemas.openxmlformats.org/officeDocument/2006/relationships/customXml" Target="../ink/ink896.xml"/><Relationship Id="rId261" Type="http://schemas.openxmlformats.org/officeDocument/2006/relationships/customXml" Target="../ink/ink798.xml"/><Relationship Id="rId14" Type="http://schemas.openxmlformats.org/officeDocument/2006/relationships/customXml" Target="../ink/ink722.xml"/><Relationship Id="rId317" Type="http://schemas.openxmlformats.org/officeDocument/2006/relationships/customXml" Target="../ink/ink837.xml"/><Relationship Id="rId359" Type="http://schemas.openxmlformats.org/officeDocument/2006/relationships/customXml" Target="../ink/ink868.xml"/><Relationship Id="rId163" Type="http://schemas.openxmlformats.org/officeDocument/2006/relationships/image" Target="../media/image817.png"/><Relationship Id="rId121" Type="http://schemas.openxmlformats.org/officeDocument/2006/relationships/image" Target="../media/image796.png"/><Relationship Id="rId219" Type="http://schemas.openxmlformats.org/officeDocument/2006/relationships/customXml" Target="../ink/ink777.xml"/><Relationship Id="rId370" Type="http://schemas.openxmlformats.org/officeDocument/2006/relationships/image" Target="../media/image612.png"/><Relationship Id="rId426" Type="http://schemas.openxmlformats.org/officeDocument/2006/relationships/image" Target="../media/image644.png"/><Relationship Id="rId230" Type="http://schemas.openxmlformats.org/officeDocument/2006/relationships/image" Target="../media/image99.emf"/><Relationship Id="rId272" Type="http://schemas.openxmlformats.org/officeDocument/2006/relationships/image" Target="../media/image101.emf"/><Relationship Id="rId25" Type="http://schemas.openxmlformats.org/officeDocument/2006/relationships/image" Target="../media/image748.png"/><Relationship Id="rId67" Type="http://schemas.openxmlformats.org/officeDocument/2006/relationships/image" Target="../media/image769.png"/><Relationship Id="rId328" Type="http://schemas.openxmlformats.org/officeDocument/2006/relationships/customXml" Target="../ink/ink847.xml"/><Relationship Id="rId132" Type="http://schemas.openxmlformats.org/officeDocument/2006/relationships/customXml" Target="../ink/ink730.xml"/><Relationship Id="rId174" Type="http://schemas.openxmlformats.org/officeDocument/2006/relationships/customXml" Target="../ink/ink751.xml"/><Relationship Id="rId381" Type="http://schemas.openxmlformats.org/officeDocument/2006/relationships/customXml" Target="../ink/ink879.xml"/><Relationship Id="rId241" Type="http://schemas.openxmlformats.org/officeDocument/2006/relationships/customXml" Target="../ink/ink788.xml"/><Relationship Id="rId283" Type="http://schemas.openxmlformats.org/officeDocument/2006/relationships/customXml" Target="../ink/ink809.xml"/><Relationship Id="rId339" Type="http://schemas.openxmlformats.org/officeDocument/2006/relationships/customXml" Target="../ink/ink858.xml"/><Relationship Id="rId143" Type="http://schemas.openxmlformats.org/officeDocument/2006/relationships/image" Target="../media/image807.png"/><Relationship Id="rId164" Type="http://schemas.openxmlformats.org/officeDocument/2006/relationships/customXml" Target="../ink/ink746.xml"/><Relationship Id="rId185" Type="http://schemas.openxmlformats.org/officeDocument/2006/relationships/image" Target="../media/image827.png"/><Relationship Id="rId99" Type="http://schemas.openxmlformats.org/officeDocument/2006/relationships/image" Target="../media/image785.png"/><Relationship Id="rId101" Type="http://schemas.openxmlformats.org/officeDocument/2006/relationships/image" Target="../media/image786.png"/><Relationship Id="rId350" Type="http://schemas.openxmlformats.org/officeDocument/2006/relationships/image" Target="../media/image882.png"/><Relationship Id="rId371" Type="http://schemas.openxmlformats.org/officeDocument/2006/relationships/customXml" Target="../ink/ink874.xml"/><Relationship Id="rId406" Type="http://schemas.openxmlformats.org/officeDocument/2006/relationships/image" Target="../media/image633.png"/><Relationship Id="rId9" Type="http://schemas.openxmlformats.org/officeDocument/2006/relationships/image" Target="../media/image740.png"/><Relationship Id="rId210" Type="http://schemas.openxmlformats.org/officeDocument/2006/relationships/customXml" Target="../ink/ink772.xml"/><Relationship Id="rId392" Type="http://schemas.openxmlformats.org/officeDocument/2006/relationships/image" Target="../media/image624.png"/><Relationship Id="rId427" Type="http://schemas.openxmlformats.org/officeDocument/2006/relationships/customXml" Target="../ink/ink902.xml"/><Relationship Id="rId231" Type="http://schemas.openxmlformats.org/officeDocument/2006/relationships/customXml" Target="../ink/ink783.xml"/><Relationship Id="rId252" Type="http://schemas.openxmlformats.org/officeDocument/2006/relationships/image" Target="../media/image856.png"/><Relationship Id="rId273" Type="http://schemas.openxmlformats.org/officeDocument/2006/relationships/customXml" Target="../ink/ink804.xml"/><Relationship Id="rId294" Type="http://schemas.openxmlformats.org/officeDocument/2006/relationships/customXml" Target="../ink/ink815.xml"/><Relationship Id="rId308" Type="http://schemas.openxmlformats.org/officeDocument/2006/relationships/customXml" Target="../ink/ink828.xml"/><Relationship Id="rId329" Type="http://schemas.openxmlformats.org/officeDocument/2006/relationships/customXml" Target="../ink/ink848.xml"/><Relationship Id="rId133" Type="http://schemas.openxmlformats.org/officeDocument/2006/relationships/image" Target="../media/image802.png"/><Relationship Id="rId154" Type="http://schemas.openxmlformats.org/officeDocument/2006/relationships/customXml" Target="../ink/ink741.xml"/><Relationship Id="rId175" Type="http://schemas.openxmlformats.org/officeDocument/2006/relationships/image" Target="../media/image823.png"/><Relationship Id="rId47" Type="http://schemas.openxmlformats.org/officeDocument/2006/relationships/image" Target="../media/image759.png"/><Relationship Id="rId89" Type="http://schemas.openxmlformats.org/officeDocument/2006/relationships/image" Target="../media/image780.png"/><Relationship Id="rId340" Type="http://schemas.openxmlformats.org/officeDocument/2006/relationships/image" Target="../media/image104.emf"/><Relationship Id="rId361" Type="http://schemas.openxmlformats.org/officeDocument/2006/relationships/customXml" Target="../ink/ink869.xml"/><Relationship Id="rId196" Type="http://schemas.openxmlformats.org/officeDocument/2006/relationships/customXml" Target="../ink/ink762.xml"/><Relationship Id="rId200" Type="http://schemas.openxmlformats.org/officeDocument/2006/relationships/customXml" Target="../ink/ink764.xml"/><Relationship Id="rId382" Type="http://schemas.openxmlformats.org/officeDocument/2006/relationships/image" Target="../media/image619.png"/><Relationship Id="rId417" Type="http://schemas.openxmlformats.org/officeDocument/2006/relationships/customXml" Target="../ink/ink897.xml"/><Relationship Id="rId16" Type="http://schemas.openxmlformats.org/officeDocument/2006/relationships/customXml" Target="../ink/ink723.xml"/><Relationship Id="rId221" Type="http://schemas.openxmlformats.org/officeDocument/2006/relationships/customXml" Target="../ink/ink778.xml"/><Relationship Id="rId242" Type="http://schemas.openxmlformats.org/officeDocument/2006/relationships/image" Target="../media/image851.png"/><Relationship Id="rId263" Type="http://schemas.openxmlformats.org/officeDocument/2006/relationships/customXml" Target="../ink/ink799.xml"/><Relationship Id="rId284" Type="http://schemas.openxmlformats.org/officeDocument/2006/relationships/image" Target="../media/image873.png"/><Relationship Id="rId319" Type="http://schemas.openxmlformats.org/officeDocument/2006/relationships/customXml" Target="../ink/ink839.xml"/><Relationship Id="rId123" Type="http://schemas.openxmlformats.org/officeDocument/2006/relationships/image" Target="../media/image797.png"/><Relationship Id="rId144" Type="http://schemas.openxmlformats.org/officeDocument/2006/relationships/customXml" Target="../ink/ink736.xml"/><Relationship Id="rId37" Type="http://schemas.openxmlformats.org/officeDocument/2006/relationships/image" Target="../media/image754.png"/><Relationship Id="rId79" Type="http://schemas.openxmlformats.org/officeDocument/2006/relationships/image" Target="../media/image775.png"/><Relationship Id="rId330" Type="http://schemas.openxmlformats.org/officeDocument/2006/relationships/customXml" Target="../ink/ink849.xml"/><Relationship Id="rId165" Type="http://schemas.openxmlformats.org/officeDocument/2006/relationships/image" Target="../media/image818.png"/><Relationship Id="rId186" Type="http://schemas.openxmlformats.org/officeDocument/2006/relationships/customXml" Target="../ink/ink757.xml"/><Relationship Id="rId351" Type="http://schemas.openxmlformats.org/officeDocument/2006/relationships/customXml" Target="../ink/ink864.xml"/><Relationship Id="rId372" Type="http://schemas.openxmlformats.org/officeDocument/2006/relationships/image" Target="../media/image613.png"/><Relationship Id="rId393" Type="http://schemas.openxmlformats.org/officeDocument/2006/relationships/customXml" Target="../ink/ink885.xml"/><Relationship Id="rId407" Type="http://schemas.openxmlformats.org/officeDocument/2006/relationships/customXml" Target="../ink/ink892.xml"/><Relationship Id="rId428" Type="http://schemas.openxmlformats.org/officeDocument/2006/relationships/image" Target="../media/image645.png"/><Relationship Id="rId211" Type="http://schemas.openxmlformats.org/officeDocument/2006/relationships/customXml" Target="../ink/ink773.xml"/><Relationship Id="rId232" Type="http://schemas.openxmlformats.org/officeDocument/2006/relationships/image" Target="../media/image846.png"/><Relationship Id="rId253" Type="http://schemas.openxmlformats.org/officeDocument/2006/relationships/customXml" Target="../ink/ink794.xml"/><Relationship Id="rId274" Type="http://schemas.openxmlformats.org/officeDocument/2006/relationships/image" Target="../media/image868.png"/><Relationship Id="rId295" Type="http://schemas.openxmlformats.org/officeDocument/2006/relationships/customXml" Target="../ink/ink816.xml"/><Relationship Id="rId309" Type="http://schemas.openxmlformats.org/officeDocument/2006/relationships/customXml" Target="../ink/ink829.xml"/><Relationship Id="rId134" Type="http://schemas.openxmlformats.org/officeDocument/2006/relationships/customXml" Target="../ink/ink731.xml"/><Relationship Id="rId113" Type="http://schemas.openxmlformats.org/officeDocument/2006/relationships/image" Target="../media/image792.png"/><Relationship Id="rId27" Type="http://schemas.openxmlformats.org/officeDocument/2006/relationships/image" Target="../media/image749.png"/><Relationship Id="rId69" Type="http://schemas.openxmlformats.org/officeDocument/2006/relationships/image" Target="../media/image770.png"/><Relationship Id="rId320" Type="http://schemas.openxmlformats.org/officeDocument/2006/relationships/customXml" Target="../ink/ink840.xml"/><Relationship Id="rId155" Type="http://schemas.openxmlformats.org/officeDocument/2006/relationships/image" Target="../media/image813.png"/><Relationship Id="rId176" Type="http://schemas.openxmlformats.org/officeDocument/2006/relationships/customXml" Target="../ink/ink752.xml"/><Relationship Id="rId197" Type="http://schemas.openxmlformats.org/officeDocument/2006/relationships/image" Target="../media/image832.png"/><Relationship Id="rId341" Type="http://schemas.openxmlformats.org/officeDocument/2006/relationships/customXml" Target="../ink/ink859.xml"/><Relationship Id="rId362" Type="http://schemas.openxmlformats.org/officeDocument/2006/relationships/image" Target="../media/image105.emf"/><Relationship Id="rId383" Type="http://schemas.openxmlformats.org/officeDocument/2006/relationships/customXml" Target="../ink/ink880.xml"/><Relationship Id="rId418" Type="http://schemas.openxmlformats.org/officeDocument/2006/relationships/image" Target="../media/image639.png"/><Relationship Id="rId201" Type="http://schemas.openxmlformats.org/officeDocument/2006/relationships/image" Target="../media/image834.png"/><Relationship Id="rId222" Type="http://schemas.openxmlformats.org/officeDocument/2006/relationships/image" Target="../media/image95.emf"/><Relationship Id="rId243" Type="http://schemas.openxmlformats.org/officeDocument/2006/relationships/customXml" Target="../ink/ink789.xml"/><Relationship Id="rId264" Type="http://schemas.openxmlformats.org/officeDocument/2006/relationships/image" Target="../media/image862.png"/><Relationship Id="rId285" Type="http://schemas.openxmlformats.org/officeDocument/2006/relationships/customXml" Target="../ink/ink810.xml"/><Relationship Id="rId17" Type="http://schemas.openxmlformats.org/officeDocument/2006/relationships/image" Target="../media/image744.png"/><Relationship Id="rId124" Type="http://schemas.openxmlformats.org/officeDocument/2006/relationships/customXml" Target="../ink/ink726.xml"/><Relationship Id="rId310" Type="http://schemas.openxmlformats.org/officeDocument/2006/relationships/customXml" Target="../ink/ink830.xml"/><Relationship Id="rId59" Type="http://schemas.openxmlformats.org/officeDocument/2006/relationships/image" Target="../media/image765.png"/><Relationship Id="rId103" Type="http://schemas.openxmlformats.org/officeDocument/2006/relationships/image" Target="../media/image787.png"/><Relationship Id="rId145" Type="http://schemas.openxmlformats.org/officeDocument/2006/relationships/image" Target="../media/image808.png"/><Relationship Id="rId166" Type="http://schemas.openxmlformats.org/officeDocument/2006/relationships/customXml" Target="../ink/ink747.xml"/><Relationship Id="rId187" Type="http://schemas.openxmlformats.org/officeDocument/2006/relationships/image" Target="../media/image828.png"/><Relationship Id="rId91" Type="http://schemas.openxmlformats.org/officeDocument/2006/relationships/image" Target="../media/image781.png"/><Relationship Id="rId331" Type="http://schemas.openxmlformats.org/officeDocument/2006/relationships/customXml" Target="../ink/ink850.xml"/><Relationship Id="rId352" Type="http://schemas.openxmlformats.org/officeDocument/2006/relationships/image" Target="../media/image883.png"/><Relationship Id="rId373" Type="http://schemas.openxmlformats.org/officeDocument/2006/relationships/customXml" Target="../ink/ink875.xml"/><Relationship Id="rId394" Type="http://schemas.openxmlformats.org/officeDocument/2006/relationships/image" Target="../media/image625.png"/><Relationship Id="rId408" Type="http://schemas.openxmlformats.org/officeDocument/2006/relationships/image" Target="../media/image634.png"/><Relationship Id="rId1" Type="http://schemas.openxmlformats.org/officeDocument/2006/relationships/slideLayout" Target="../slideLayouts/slideLayout2.xml"/><Relationship Id="rId212" Type="http://schemas.openxmlformats.org/officeDocument/2006/relationships/image" Target="../media/image90.emf"/><Relationship Id="rId233" Type="http://schemas.openxmlformats.org/officeDocument/2006/relationships/customXml" Target="../ink/ink784.xml"/><Relationship Id="rId254" Type="http://schemas.openxmlformats.org/officeDocument/2006/relationships/image" Target="../media/image857.png"/><Relationship Id="rId275" Type="http://schemas.openxmlformats.org/officeDocument/2006/relationships/customXml" Target="../ink/ink805.xml"/><Relationship Id="rId296" Type="http://schemas.openxmlformats.org/officeDocument/2006/relationships/customXml" Target="../ink/ink817.xml"/><Relationship Id="rId300" Type="http://schemas.openxmlformats.org/officeDocument/2006/relationships/customXml" Target="../ink/ink821.xml"/><Relationship Id="rId49" Type="http://schemas.openxmlformats.org/officeDocument/2006/relationships/image" Target="../media/image760.png"/><Relationship Id="rId135" Type="http://schemas.openxmlformats.org/officeDocument/2006/relationships/image" Target="../media/image803.png"/><Relationship Id="rId156" Type="http://schemas.openxmlformats.org/officeDocument/2006/relationships/customXml" Target="../ink/ink742.xml"/><Relationship Id="rId177" Type="http://schemas.openxmlformats.org/officeDocument/2006/relationships/image" Target="../media/image824.png"/><Relationship Id="rId198" Type="http://schemas.openxmlformats.org/officeDocument/2006/relationships/customXml" Target="../ink/ink763.xml"/><Relationship Id="rId321" Type="http://schemas.openxmlformats.org/officeDocument/2006/relationships/customXml" Target="../ink/ink841.xml"/><Relationship Id="rId81" Type="http://schemas.openxmlformats.org/officeDocument/2006/relationships/image" Target="../media/image776.png"/><Relationship Id="rId342" Type="http://schemas.openxmlformats.org/officeDocument/2006/relationships/image" Target="../media/image878.png"/><Relationship Id="rId363" Type="http://schemas.openxmlformats.org/officeDocument/2006/relationships/customXml" Target="../ink/ink870.xml"/><Relationship Id="rId384" Type="http://schemas.openxmlformats.org/officeDocument/2006/relationships/image" Target="../media/image620.png"/><Relationship Id="rId419" Type="http://schemas.openxmlformats.org/officeDocument/2006/relationships/customXml" Target="../ink/ink898.xml"/><Relationship Id="rId202" Type="http://schemas.openxmlformats.org/officeDocument/2006/relationships/customXml" Target="../ink/ink765.xml"/><Relationship Id="rId223" Type="http://schemas.openxmlformats.org/officeDocument/2006/relationships/customXml" Target="../ink/ink779.xml"/><Relationship Id="rId244" Type="http://schemas.openxmlformats.org/officeDocument/2006/relationships/image" Target="../media/image852.png"/><Relationship Id="rId18" Type="http://schemas.openxmlformats.org/officeDocument/2006/relationships/customXml" Target="../ink/ink724.xml"/><Relationship Id="rId265" Type="http://schemas.openxmlformats.org/officeDocument/2006/relationships/customXml" Target="../ink/ink800.xml"/><Relationship Id="rId286" Type="http://schemas.openxmlformats.org/officeDocument/2006/relationships/image" Target="../media/image874.png"/><Relationship Id="rId39" Type="http://schemas.openxmlformats.org/officeDocument/2006/relationships/image" Target="../media/image755.png"/><Relationship Id="rId125" Type="http://schemas.openxmlformats.org/officeDocument/2006/relationships/image" Target="../media/image798.png"/><Relationship Id="rId146" Type="http://schemas.openxmlformats.org/officeDocument/2006/relationships/customXml" Target="../ink/ink737.xml"/><Relationship Id="rId167" Type="http://schemas.openxmlformats.org/officeDocument/2006/relationships/image" Target="../media/image819.png"/><Relationship Id="rId188" Type="http://schemas.openxmlformats.org/officeDocument/2006/relationships/customXml" Target="../ink/ink758.xml"/><Relationship Id="rId311" Type="http://schemas.openxmlformats.org/officeDocument/2006/relationships/customXml" Target="../ink/ink831.xml"/><Relationship Id="rId332" Type="http://schemas.openxmlformats.org/officeDocument/2006/relationships/customXml" Target="../ink/ink851.xml"/><Relationship Id="rId353" Type="http://schemas.openxmlformats.org/officeDocument/2006/relationships/customXml" Target="../ink/ink865.xml"/><Relationship Id="rId374" Type="http://schemas.openxmlformats.org/officeDocument/2006/relationships/image" Target="../media/image614.png"/><Relationship Id="rId395" Type="http://schemas.openxmlformats.org/officeDocument/2006/relationships/customXml" Target="../ink/ink886.xml"/><Relationship Id="rId409" Type="http://schemas.openxmlformats.org/officeDocument/2006/relationships/customXml" Target="../ink/ink893.xml"/><Relationship Id="rId213" Type="http://schemas.openxmlformats.org/officeDocument/2006/relationships/customXml" Target="../ink/ink774.xml"/><Relationship Id="rId234" Type="http://schemas.openxmlformats.org/officeDocument/2006/relationships/image" Target="../media/image847.png"/><Relationship Id="rId71" Type="http://schemas.openxmlformats.org/officeDocument/2006/relationships/image" Target="../media/image771.png"/><Relationship Id="rId420" Type="http://schemas.openxmlformats.org/officeDocument/2006/relationships/image" Target="../media/image641.png"/><Relationship Id="rId2" Type="http://schemas.openxmlformats.org/officeDocument/2006/relationships/customXml" Target="../ink/ink716.xml"/><Relationship Id="rId255" Type="http://schemas.openxmlformats.org/officeDocument/2006/relationships/customXml" Target="../ink/ink795.xml"/><Relationship Id="rId276" Type="http://schemas.openxmlformats.org/officeDocument/2006/relationships/image" Target="../media/image869.png"/><Relationship Id="rId297" Type="http://schemas.openxmlformats.org/officeDocument/2006/relationships/customXml" Target="../ink/ink818.xml"/><Relationship Id="rId29" Type="http://schemas.openxmlformats.org/officeDocument/2006/relationships/image" Target="../media/image750.png"/><Relationship Id="rId136" Type="http://schemas.openxmlformats.org/officeDocument/2006/relationships/customXml" Target="../ink/ink732.xml"/><Relationship Id="rId157" Type="http://schemas.openxmlformats.org/officeDocument/2006/relationships/image" Target="../media/image814.png"/><Relationship Id="rId178" Type="http://schemas.openxmlformats.org/officeDocument/2006/relationships/customXml" Target="../ink/ink753.xml"/><Relationship Id="rId115" Type="http://schemas.openxmlformats.org/officeDocument/2006/relationships/image" Target="../media/image793.png"/><Relationship Id="rId301" Type="http://schemas.openxmlformats.org/officeDocument/2006/relationships/customXml" Target="../ink/ink822.xml"/><Relationship Id="rId322" Type="http://schemas.openxmlformats.org/officeDocument/2006/relationships/customXml" Target="../ink/ink842.xml"/><Relationship Id="rId343" Type="http://schemas.openxmlformats.org/officeDocument/2006/relationships/customXml" Target="../ink/ink860.xml"/><Relationship Id="rId364" Type="http://schemas.openxmlformats.org/officeDocument/2006/relationships/image" Target="../media/image609.png"/><Relationship Id="rId199" Type="http://schemas.openxmlformats.org/officeDocument/2006/relationships/image" Target="../media/image833.png"/><Relationship Id="rId203" Type="http://schemas.openxmlformats.org/officeDocument/2006/relationships/image" Target="../media/image835.png"/><Relationship Id="rId61" Type="http://schemas.openxmlformats.org/officeDocument/2006/relationships/image" Target="../media/image766.png"/><Relationship Id="rId385" Type="http://schemas.openxmlformats.org/officeDocument/2006/relationships/customXml" Target="../ink/ink881.xml"/><Relationship Id="rId19" Type="http://schemas.openxmlformats.org/officeDocument/2006/relationships/image" Target="../media/image745.png"/><Relationship Id="rId224" Type="http://schemas.openxmlformats.org/officeDocument/2006/relationships/image" Target="../media/image96.emf"/><Relationship Id="rId245" Type="http://schemas.openxmlformats.org/officeDocument/2006/relationships/customXml" Target="../ink/ink790.xml"/><Relationship Id="rId266" Type="http://schemas.openxmlformats.org/officeDocument/2006/relationships/image" Target="../media/image863.png"/><Relationship Id="rId287" Type="http://schemas.openxmlformats.org/officeDocument/2006/relationships/customXml" Target="../ink/ink811.xml"/><Relationship Id="rId410" Type="http://schemas.openxmlformats.org/officeDocument/2006/relationships/image" Target="../media/image635.png"/><Relationship Id="rId126" Type="http://schemas.openxmlformats.org/officeDocument/2006/relationships/customXml" Target="../ink/ink727.xml"/><Relationship Id="rId147" Type="http://schemas.openxmlformats.org/officeDocument/2006/relationships/image" Target="../media/image809.png"/><Relationship Id="rId168" Type="http://schemas.openxmlformats.org/officeDocument/2006/relationships/customXml" Target="../ink/ink748.xml"/><Relationship Id="rId312" Type="http://schemas.openxmlformats.org/officeDocument/2006/relationships/customXml" Target="../ink/ink832.xml"/><Relationship Id="rId333" Type="http://schemas.openxmlformats.org/officeDocument/2006/relationships/customXml" Target="../ink/ink852.xml"/><Relationship Id="rId105" Type="http://schemas.openxmlformats.org/officeDocument/2006/relationships/image" Target="../media/image788.png"/><Relationship Id="rId354" Type="http://schemas.openxmlformats.org/officeDocument/2006/relationships/image" Target="../media/image884.png"/><Relationship Id="rId189" Type="http://schemas.openxmlformats.org/officeDocument/2006/relationships/image" Target="../media/image829.png"/><Relationship Id="rId51" Type="http://schemas.openxmlformats.org/officeDocument/2006/relationships/image" Target="../media/image761.png"/><Relationship Id="rId93" Type="http://schemas.openxmlformats.org/officeDocument/2006/relationships/image" Target="../media/image782.png"/><Relationship Id="rId375" Type="http://schemas.openxmlformats.org/officeDocument/2006/relationships/customXml" Target="../ink/ink876.xml"/><Relationship Id="rId396" Type="http://schemas.openxmlformats.org/officeDocument/2006/relationships/image" Target="../media/image626.png"/><Relationship Id="rId3" Type="http://schemas.openxmlformats.org/officeDocument/2006/relationships/image" Target="../media/image737.png"/><Relationship Id="rId214" Type="http://schemas.openxmlformats.org/officeDocument/2006/relationships/image" Target="../media/image91.emf"/><Relationship Id="rId235" Type="http://schemas.openxmlformats.org/officeDocument/2006/relationships/customXml" Target="../ink/ink785.xml"/><Relationship Id="rId256" Type="http://schemas.openxmlformats.org/officeDocument/2006/relationships/image" Target="../media/image858.png"/><Relationship Id="rId277" Type="http://schemas.openxmlformats.org/officeDocument/2006/relationships/customXml" Target="../ink/ink806.xml"/><Relationship Id="rId298" Type="http://schemas.openxmlformats.org/officeDocument/2006/relationships/customXml" Target="../ink/ink819.xml"/><Relationship Id="rId400" Type="http://schemas.openxmlformats.org/officeDocument/2006/relationships/image" Target="../media/image628.png"/><Relationship Id="rId421" Type="http://schemas.openxmlformats.org/officeDocument/2006/relationships/customXml" Target="../ink/ink899.xml"/><Relationship Id="rId137" Type="http://schemas.openxmlformats.org/officeDocument/2006/relationships/image" Target="../media/image804.png"/><Relationship Id="rId158" Type="http://schemas.openxmlformats.org/officeDocument/2006/relationships/customXml" Target="../ink/ink743.xml"/><Relationship Id="rId302" Type="http://schemas.openxmlformats.org/officeDocument/2006/relationships/customXml" Target="../ink/ink823.xml"/><Relationship Id="rId323" Type="http://schemas.openxmlformats.org/officeDocument/2006/relationships/image" Target="../media/image103.emf"/><Relationship Id="rId344" Type="http://schemas.openxmlformats.org/officeDocument/2006/relationships/image" Target="../media/image879.png"/><Relationship Id="rId20" Type="http://schemas.openxmlformats.org/officeDocument/2006/relationships/customXml" Target="../ink/ink725.xml"/><Relationship Id="rId179" Type="http://schemas.openxmlformats.org/officeDocument/2006/relationships/image" Target="../media/image825.png"/><Relationship Id="rId41" Type="http://schemas.openxmlformats.org/officeDocument/2006/relationships/image" Target="../media/image756.png"/><Relationship Id="rId83" Type="http://schemas.openxmlformats.org/officeDocument/2006/relationships/image" Target="../media/image777.png"/><Relationship Id="rId365" Type="http://schemas.openxmlformats.org/officeDocument/2006/relationships/customXml" Target="../ink/ink871.xml"/><Relationship Id="rId386" Type="http://schemas.openxmlformats.org/officeDocument/2006/relationships/image" Target="../media/image621.png"/><Relationship Id="rId190" Type="http://schemas.openxmlformats.org/officeDocument/2006/relationships/customXml" Target="../ink/ink759.xml"/><Relationship Id="rId204" Type="http://schemas.openxmlformats.org/officeDocument/2006/relationships/customXml" Target="../ink/ink766.xml"/><Relationship Id="rId225" Type="http://schemas.openxmlformats.org/officeDocument/2006/relationships/customXml" Target="../ink/ink780.xml"/><Relationship Id="rId246" Type="http://schemas.openxmlformats.org/officeDocument/2006/relationships/image" Target="../media/image853.png"/><Relationship Id="rId267" Type="http://schemas.openxmlformats.org/officeDocument/2006/relationships/customXml" Target="../ink/ink801.xml"/><Relationship Id="rId288" Type="http://schemas.openxmlformats.org/officeDocument/2006/relationships/image" Target="../media/image875.png"/><Relationship Id="rId411" Type="http://schemas.openxmlformats.org/officeDocument/2006/relationships/customXml" Target="../ink/ink894.xml"/><Relationship Id="rId127" Type="http://schemas.openxmlformats.org/officeDocument/2006/relationships/image" Target="../media/image799.png"/><Relationship Id="rId313" Type="http://schemas.openxmlformats.org/officeDocument/2006/relationships/customXml" Target="../ink/ink833.xml"/><Relationship Id="rId10" Type="http://schemas.openxmlformats.org/officeDocument/2006/relationships/customXml" Target="../ink/ink720.xml"/><Relationship Id="rId148" Type="http://schemas.openxmlformats.org/officeDocument/2006/relationships/customXml" Target="../ink/ink738.xml"/><Relationship Id="rId169" Type="http://schemas.openxmlformats.org/officeDocument/2006/relationships/image" Target="../media/image820.png"/><Relationship Id="rId31" Type="http://schemas.openxmlformats.org/officeDocument/2006/relationships/image" Target="../media/image751.png"/><Relationship Id="rId73" Type="http://schemas.openxmlformats.org/officeDocument/2006/relationships/image" Target="../media/image772.png"/><Relationship Id="rId334" Type="http://schemas.openxmlformats.org/officeDocument/2006/relationships/customXml" Target="../ink/ink853.xml"/><Relationship Id="rId355" Type="http://schemas.openxmlformats.org/officeDocument/2006/relationships/customXml" Target="../ink/ink866.xml"/><Relationship Id="rId376" Type="http://schemas.openxmlformats.org/officeDocument/2006/relationships/image" Target="../media/image616.png"/><Relationship Id="rId397" Type="http://schemas.openxmlformats.org/officeDocument/2006/relationships/customXml" Target="../ink/ink887.xml"/><Relationship Id="rId4" Type="http://schemas.openxmlformats.org/officeDocument/2006/relationships/customXml" Target="../ink/ink717.xml"/><Relationship Id="rId180" Type="http://schemas.openxmlformats.org/officeDocument/2006/relationships/customXml" Target="../ink/ink754.xml"/><Relationship Id="rId215" Type="http://schemas.openxmlformats.org/officeDocument/2006/relationships/customXml" Target="../ink/ink775.xml"/><Relationship Id="rId236" Type="http://schemas.openxmlformats.org/officeDocument/2006/relationships/image" Target="../media/image848.png"/><Relationship Id="rId257" Type="http://schemas.openxmlformats.org/officeDocument/2006/relationships/customXml" Target="../ink/ink796.xml"/><Relationship Id="rId278" Type="http://schemas.openxmlformats.org/officeDocument/2006/relationships/image" Target="../media/image870.png"/><Relationship Id="rId401" Type="http://schemas.openxmlformats.org/officeDocument/2006/relationships/customXml" Target="../ink/ink889.xml"/><Relationship Id="rId422" Type="http://schemas.openxmlformats.org/officeDocument/2006/relationships/image" Target="../media/image642.png"/><Relationship Id="rId303" Type="http://schemas.openxmlformats.org/officeDocument/2006/relationships/customXml" Target="../ink/ink824.xml"/><Relationship Id="rId138" Type="http://schemas.openxmlformats.org/officeDocument/2006/relationships/customXml" Target="../ink/ink733.xml"/><Relationship Id="rId345" Type="http://schemas.openxmlformats.org/officeDocument/2006/relationships/customXml" Target="../ink/ink861.xml"/><Relationship Id="rId387" Type="http://schemas.openxmlformats.org/officeDocument/2006/relationships/customXml" Target="../ink/ink882.xml"/><Relationship Id="rId191" Type="http://schemas.openxmlformats.org/officeDocument/2006/relationships/image" Target="../media/image830.png"/><Relationship Id="rId205" Type="http://schemas.openxmlformats.org/officeDocument/2006/relationships/customXml" Target="../ink/ink767.xml"/><Relationship Id="rId247" Type="http://schemas.openxmlformats.org/officeDocument/2006/relationships/customXml" Target="../ink/ink791.xml"/><Relationship Id="rId412" Type="http://schemas.openxmlformats.org/officeDocument/2006/relationships/image" Target="../media/image636.png"/><Relationship Id="rId289" Type="http://schemas.openxmlformats.org/officeDocument/2006/relationships/customXml" Target="../ink/ink812.xml"/><Relationship Id="rId107" Type="http://schemas.openxmlformats.org/officeDocument/2006/relationships/image" Target="../media/image789.png"/><Relationship Id="rId11" Type="http://schemas.openxmlformats.org/officeDocument/2006/relationships/image" Target="../media/image741.png"/><Relationship Id="rId149" Type="http://schemas.openxmlformats.org/officeDocument/2006/relationships/image" Target="../media/image810.png"/><Relationship Id="rId53" Type="http://schemas.openxmlformats.org/officeDocument/2006/relationships/image" Target="../media/image762.png"/><Relationship Id="rId314" Type="http://schemas.openxmlformats.org/officeDocument/2006/relationships/customXml" Target="../ink/ink834.xml"/><Relationship Id="rId356" Type="http://schemas.openxmlformats.org/officeDocument/2006/relationships/image" Target="../media/image885.png"/><Relationship Id="rId398" Type="http://schemas.openxmlformats.org/officeDocument/2006/relationships/image" Target="../media/image627.png"/><Relationship Id="rId160" Type="http://schemas.openxmlformats.org/officeDocument/2006/relationships/customXml" Target="../ink/ink744.xml"/><Relationship Id="rId216" Type="http://schemas.openxmlformats.org/officeDocument/2006/relationships/image" Target="../media/image92.emf"/><Relationship Id="rId95" Type="http://schemas.openxmlformats.org/officeDocument/2006/relationships/image" Target="../media/image783.png"/><Relationship Id="rId423" Type="http://schemas.openxmlformats.org/officeDocument/2006/relationships/customXml" Target="../ink/ink900.xml"/><Relationship Id="rId258" Type="http://schemas.openxmlformats.org/officeDocument/2006/relationships/image" Target="../media/image859.png"/><Relationship Id="rId325" Type="http://schemas.openxmlformats.org/officeDocument/2006/relationships/customXml" Target="../ink/ink844.xml"/><Relationship Id="rId367" Type="http://schemas.openxmlformats.org/officeDocument/2006/relationships/customXml" Target="../ink/ink872.xml"/><Relationship Id="rId171" Type="http://schemas.openxmlformats.org/officeDocument/2006/relationships/image" Target="../media/image821.png"/><Relationship Id="rId227" Type="http://schemas.openxmlformats.org/officeDocument/2006/relationships/customXml" Target="../ink/ink781.xml"/><Relationship Id="rId269" Type="http://schemas.openxmlformats.org/officeDocument/2006/relationships/customXml" Target="../ink/ink802.xml"/><Relationship Id="rId129" Type="http://schemas.openxmlformats.org/officeDocument/2006/relationships/image" Target="../media/image800.png"/><Relationship Id="rId280" Type="http://schemas.openxmlformats.org/officeDocument/2006/relationships/image" Target="../media/image871.png"/><Relationship Id="rId33" Type="http://schemas.openxmlformats.org/officeDocument/2006/relationships/image" Target="../media/image752.png"/><Relationship Id="rId336" Type="http://schemas.openxmlformats.org/officeDocument/2006/relationships/customXml" Target="../ink/ink855.xml"/><Relationship Id="rId140" Type="http://schemas.openxmlformats.org/officeDocument/2006/relationships/customXml" Target="../ink/ink734.xml"/><Relationship Id="rId182" Type="http://schemas.openxmlformats.org/officeDocument/2006/relationships/customXml" Target="../ink/ink755.xml"/><Relationship Id="rId75" Type="http://schemas.openxmlformats.org/officeDocument/2006/relationships/image" Target="../media/image773.png"/><Relationship Id="rId378" Type="http://schemas.openxmlformats.org/officeDocument/2006/relationships/image" Target="../media/image617.png"/><Relationship Id="rId403" Type="http://schemas.openxmlformats.org/officeDocument/2006/relationships/customXml" Target="../ink/ink890.xml"/><Relationship Id="rId6" Type="http://schemas.openxmlformats.org/officeDocument/2006/relationships/customXml" Target="../ink/ink718.xml"/><Relationship Id="rId238" Type="http://schemas.openxmlformats.org/officeDocument/2006/relationships/image" Target="../media/image849.png"/><Relationship Id="rId291" Type="http://schemas.openxmlformats.org/officeDocument/2006/relationships/customXml" Target="../ink/ink813.xml"/><Relationship Id="rId305" Type="http://schemas.openxmlformats.org/officeDocument/2006/relationships/image" Target="../media/image102.emf"/><Relationship Id="rId347" Type="http://schemas.openxmlformats.org/officeDocument/2006/relationships/customXml" Target="../ink/ink862.xml"/><Relationship Id="rId151" Type="http://schemas.openxmlformats.org/officeDocument/2006/relationships/image" Target="../media/image811.png"/><Relationship Id="rId389" Type="http://schemas.openxmlformats.org/officeDocument/2006/relationships/customXml" Target="../ink/ink883.xml"/><Relationship Id="rId193" Type="http://schemas.openxmlformats.org/officeDocument/2006/relationships/image" Target="../media/image725.png"/><Relationship Id="rId207" Type="http://schemas.openxmlformats.org/officeDocument/2006/relationships/customXml" Target="../ink/ink769.xml"/><Relationship Id="rId249" Type="http://schemas.openxmlformats.org/officeDocument/2006/relationships/customXml" Target="../ink/ink792.xml"/><Relationship Id="rId414" Type="http://schemas.openxmlformats.org/officeDocument/2006/relationships/image" Target="../media/image637.png"/><Relationship Id="rId13" Type="http://schemas.openxmlformats.org/officeDocument/2006/relationships/image" Target="../media/image742.png"/><Relationship Id="rId109" Type="http://schemas.openxmlformats.org/officeDocument/2006/relationships/image" Target="../media/image790.png"/><Relationship Id="rId260" Type="http://schemas.openxmlformats.org/officeDocument/2006/relationships/image" Target="../media/image860.png"/><Relationship Id="rId316" Type="http://schemas.openxmlformats.org/officeDocument/2006/relationships/customXml" Target="../ink/ink836.xml"/><Relationship Id="rId55" Type="http://schemas.openxmlformats.org/officeDocument/2006/relationships/image" Target="../media/image763.png"/><Relationship Id="rId97" Type="http://schemas.openxmlformats.org/officeDocument/2006/relationships/image" Target="../media/image784.png"/><Relationship Id="rId358" Type="http://schemas.openxmlformats.org/officeDocument/2006/relationships/image" Target="../media/image886.png"/><Relationship Id="rId162" Type="http://schemas.openxmlformats.org/officeDocument/2006/relationships/customXml" Target="../ink/ink745.xml"/><Relationship Id="rId218" Type="http://schemas.openxmlformats.org/officeDocument/2006/relationships/image" Target="../media/image93.emf"/><Relationship Id="rId425" Type="http://schemas.openxmlformats.org/officeDocument/2006/relationships/customXml" Target="../ink/ink901.xml"/><Relationship Id="rId271" Type="http://schemas.openxmlformats.org/officeDocument/2006/relationships/customXml" Target="../ink/ink803.xml"/><Relationship Id="rId131" Type="http://schemas.openxmlformats.org/officeDocument/2006/relationships/image" Target="../media/image801.png"/><Relationship Id="rId327" Type="http://schemas.openxmlformats.org/officeDocument/2006/relationships/customXml" Target="../ink/ink846.xml"/><Relationship Id="rId369" Type="http://schemas.openxmlformats.org/officeDocument/2006/relationships/customXml" Target="../ink/ink873.xml"/><Relationship Id="rId173" Type="http://schemas.openxmlformats.org/officeDocument/2006/relationships/image" Target="../media/image822.png"/><Relationship Id="rId229" Type="http://schemas.openxmlformats.org/officeDocument/2006/relationships/customXml" Target="../ink/ink782.xml"/><Relationship Id="rId380" Type="http://schemas.openxmlformats.org/officeDocument/2006/relationships/image" Target="../media/image618.png"/><Relationship Id="rId240" Type="http://schemas.openxmlformats.org/officeDocument/2006/relationships/image" Target="../media/image850.png"/><Relationship Id="rId282" Type="http://schemas.openxmlformats.org/officeDocument/2006/relationships/image" Target="../media/image872.png"/><Relationship Id="rId35" Type="http://schemas.openxmlformats.org/officeDocument/2006/relationships/image" Target="../media/image753.png"/><Relationship Id="rId338" Type="http://schemas.openxmlformats.org/officeDocument/2006/relationships/customXml" Target="../ink/ink857.xml"/><Relationship Id="rId8" Type="http://schemas.openxmlformats.org/officeDocument/2006/relationships/customXml" Target="../ink/ink719.xml"/><Relationship Id="rId142" Type="http://schemas.openxmlformats.org/officeDocument/2006/relationships/customXml" Target="../ink/ink735.xml"/><Relationship Id="rId184" Type="http://schemas.openxmlformats.org/officeDocument/2006/relationships/customXml" Target="../ink/ink756.xml"/><Relationship Id="rId391" Type="http://schemas.openxmlformats.org/officeDocument/2006/relationships/customXml" Target="../ink/ink884.xml"/><Relationship Id="rId405" Type="http://schemas.openxmlformats.org/officeDocument/2006/relationships/customXml" Target="../ink/ink891.xml"/><Relationship Id="rId251" Type="http://schemas.openxmlformats.org/officeDocument/2006/relationships/customXml" Target="../ink/ink793.xml"/><Relationship Id="rId293" Type="http://schemas.openxmlformats.org/officeDocument/2006/relationships/customXml" Target="../ink/ink814.xml"/><Relationship Id="rId307" Type="http://schemas.openxmlformats.org/officeDocument/2006/relationships/customXml" Target="../ink/ink827.xml"/><Relationship Id="rId349" Type="http://schemas.openxmlformats.org/officeDocument/2006/relationships/customXml" Target="../ink/ink863.xml"/><Relationship Id="rId153" Type="http://schemas.openxmlformats.org/officeDocument/2006/relationships/image" Target="../media/image812.png"/><Relationship Id="rId195" Type="http://schemas.openxmlformats.org/officeDocument/2006/relationships/image" Target="../media/image831.png"/><Relationship Id="rId111" Type="http://schemas.openxmlformats.org/officeDocument/2006/relationships/image" Target="../media/image791.png"/><Relationship Id="rId209" Type="http://schemas.openxmlformats.org/officeDocument/2006/relationships/customXml" Target="../ink/ink771.xml"/><Relationship Id="rId360" Type="http://schemas.openxmlformats.org/officeDocument/2006/relationships/image" Target="../media/image887.png"/><Relationship Id="rId416" Type="http://schemas.openxmlformats.org/officeDocument/2006/relationships/image" Target="../media/image638.png"/><Relationship Id="rId220" Type="http://schemas.openxmlformats.org/officeDocument/2006/relationships/image" Target="../media/image94.emf"/><Relationship Id="rId15" Type="http://schemas.openxmlformats.org/officeDocument/2006/relationships/image" Target="../media/image743.png"/><Relationship Id="rId262" Type="http://schemas.openxmlformats.org/officeDocument/2006/relationships/image" Target="../media/image861.png"/><Relationship Id="rId57" Type="http://schemas.openxmlformats.org/officeDocument/2006/relationships/image" Target="../media/image764.png"/><Relationship Id="rId318" Type="http://schemas.openxmlformats.org/officeDocument/2006/relationships/customXml" Target="../ink/ink83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17" Type="http://schemas.openxmlformats.org/officeDocument/2006/relationships/image" Target="../media/image955.png"/><Relationship Id="rId299" Type="http://schemas.openxmlformats.org/officeDocument/2006/relationships/customXml" Target="../ink/ink1024.xml"/><Relationship Id="rId21" Type="http://schemas.openxmlformats.org/officeDocument/2006/relationships/image" Target="../media/image714.png"/><Relationship Id="rId63" Type="http://schemas.openxmlformats.org/officeDocument/2006/relationships/image" Target="../media/image929.png"/><Relationship Id="rId159" Type="http://schemas.openxmlformats.org/officeDocument/2006/relationships/image" Target="../media/image975.png"/><Relationship Id="rId324" Type="http://schemas.openxmlformats.org/officeDocument/2006/relationships/customXml" Target="../ink/ink1043.xml"/><Relationship Id="rId366" Type="http://schemas.openxmlformats.org/officeDocument/2006/relationships/image" Target="../media/image653.png"/><Relationship Id="rId170" Type="http://schemas.openxmlformats.org/officeDocument/2006/relationships/customXml" Target="../ink/ink951.xml"/><Relationship Id="rId226" Type="http://schemas.openxmlformats.org/officeDocument/2006/relationships/image" Target="../media/image1008.png"/><Relationship Id="rId268" Type="http://schemas.openxmlformats.org/officeDocument/2006/relationships/image" Target="../media/image1029.png"/><Relationship Id="rId32" Type="http://schemas.openxmlformats.org/officeDocument/2006/relationships/customXml" Target="../ink/ink918.xml"/><Relationship Id="rId74" Type="http://schemas.openxmlformats.org/officeDocument/2006/relationships/customXml" Target="../ink/ink939.xml"/><Relationship Id="rId377" Type="http://schemas.openxmlformats.org/officeDocument/2006/relationships/customXml" Target="../ink/ink1058.xml"/><Relationship Id="rId5" Type="http://schemas.openxmlformats.org/officeDocument/2006/relationships/image" Target="../media/image688.png"/><Relationship Id="rId181" Type="http://schemas.openxmlformats.org/officeDocument/2006/relationships/customXml" Target="../ink/ink957.xml"/><Relationship Id="rId237" Type="http://schemas.openxmlformats.org/officeDocument/2006/relationships/customXml" Target="../ink/ink985.xml"/><Relationship Id="rId402" Type="http://schemas.openxmlformats.org/officeDocument/2006/relationships/image" Target="../media/image1054.png"/><Relationship Id="rId279" Type="http://schemas.openxmlformats.org/officeDocument/2006/relationships/image" Target="../media/image108.emf"/><Relationship Id="rId43" Type="http://schemas.openxmlformats.org/officeDocument/2006/relationships/image" Target="../media/image727.png"/><Relationship Id="rId290" Type="http://schemas.openxmlformats.org/officeDocument/2006/relationships/customXml" Target="../ink/ink1016.xml"/><Relationship Id="rId304" Type="http://schemas.openxmlformats.org/officeDocument/2006/relationships/image" Target="../media/image112.emf"/><Relationship Id="rId139" Type="http://schemas.openxmlformats.org/officeDocument/2006/relationships/image" Target="../media/image966.png"/><Relationship Id="rId388" Type="http://schemas.openxmlformats.org/officeDocument/2006/relationships/image" Target="../media/image665.png"/><Relationship Id="rId346" Type="http://schemas.openxmlformats.org/officeDocument/2006/relationships/image" Target="../media/image1068.png"/><Relationship Id="rId192" Type="http://schemas.openxmlformats.org/officeDocument/2006/relationships/image" Target="../media/image991.png"/><Relationship Id="rId206" Type="http://schemas.openxmlformats.org/officeDocument/2006/relationships/image" Target="../media/image998.png"/><Relationship Id="rId85" Type="http://schemas.openxmlformats.org/officeDocument/2006/relationships/image" Target="../media/image940.png"/><Relationship Id="rId413" Type="http://schemas.openxmlformats.org/officeDocument/2006/relationships/customXml" Target="../ink/ink1076.xml"/><Relationship Id="rId248" Type="http://schemas.openxmlformats.org/officeDocument/2006/relationships/image" Target="../media/image1019.png"/><Relationship Id="rId12" Type="http://schemas.openxmlformats.org/officeDocument/2006/relationships/customXml" Target="../ink/ink908.xml"/><Relationship Id="rId315" Type="http://schemas.openxmlformats.org/officeDocument/2006/relationships/image" Target="../media/image113.emf"/><Relationship Id="rId357" Type="http://schemas.openxmlformats.org/officeDocument/2006/relationships/customXml" Target="../ink/ink1048.xml"/><Relationship Id="rId54" Type="http://schemas.openxmlformats.org/officeDocument/2006/relationships/customXml" Target="../ink/ink929.xml"/><Relationship Id="rId161" Type="http://schemas.openxmlformats.org/officeDocument/2006/relationships/image" Target="../media/image976.png"/><Relationship Id="rId217" Type="http://schemas.openxmlformats.org/officeDocument/2006/relationships/customXml" Target="../ink/ink975.xml"/><Relationship Id="rId399" Type="http://schemas.openxmlformats.org/officeDocument/2006/relationships/customXml" Target="../ink/ink1069.xml"/><Relationship Id="rId259" Type="http://schemas.openxmlformats.org/officeDocument/2006/relationships/customXml" Target="../ink/ink996.xml"/><Relationship Id="rId424" Type="http://schemas.openxmlformats.org/officeDocument/2006/relationships/customXml" Target="../ink/ink1086.xml"/><Relationship Id="rId23" Type="http://schemas.openxmlformats.org/officeDocument/2006/relationships/image" Target="../media/image715.png"/><Relationship Id="rId270" Type="http://schemas.openxmlformats.org/officeDocument/2006/relationships/image" Target="../media/image1030.png"/><Relationship Id="rId119" Type="http://schemas.openxmlformats.org/officeDocument/2006/relationships/image" Target="../media/image956.png"/><Relationship Id="rId326" Type="http://schemas.openxmlformats.org/officeDocument/2006/relationships/customXml" Target="../ink/ink1044.xml"/><Relationship Id="rId65" Type="http://schemas.openxmlformats.org/officeDocument/2006/relationships/image" Target="../media/image930.png"/><Relationship Id="rId368" Type="http://schemas.openxmlformats.org/officeDocument/2006/relationships/image" Target="../media/image654.png"/><Relationship Id="rId172" Type="http://schemas.openxmlformats.org/officeDocument/2006/relationships/customXml" Target="../ink/ink952.xml"/><Relationship Id="rId228" Type="http://schemas.openxmlformats.org/officeDocument/2006/relationships/image" Target="../media/image1009.png"/><Relationship Id="rId281" Type="http://schemas.openxmlformats.org/officeDocument/2006/relationships/image" Target="../media/image109.emf"/><Relationship Id="rId34" Type="http://schemas.openxmlformats.org/officeDocument/2006/relationships/customXml" Target="../ink/ink919.xml"/><Relationship Id="rId76" Type="http://schemas.openxmlformats.org/officeDocument/2006/relationships/customXml" Target="../ink/ink940.xml"/><Relationship Id="rId141" Type="http://schemas.openxmlformats.org/officeDocument/2006/relationships/image" Target="../media/image967.png"/><Relationship Id="rId379" Type="http://schemas.openxmlformats.org/officeDocument/2006/relationships/customXml" Target="../ink/ink1059.xml"/><Relationship Id="rId7" Type="http://schemas.openxmlformats.org/officeDocument/2006/relationships/image" Target="../media/image689.png"/><Relationship Id="rId183" Type="http://schemas.openxmlformats.org/officeDocument/2006/relationships/customXml" Target="../ink/ink958.xml"/><Relationship Id="rId239" Type="http://schemas.openxmlformats.org/officeDocument/2006/relationships/customXml" Target="../ink/ink986.xml"/><Relationship Id="rId390" Type="http://schemas.openxmlformats.org/officeDocument/2006/relationships/image" Target="../media/image666.png"/><Relationship Id="rId404" Type="http://schemas.openxmlformats.org/officeDocument/2006/relationships/image" Target="../media/image1055.png"/><Relationship Id="rId250" Type="http://schemas.openxmlformats.org/officeDocument/2006/relationships/image" Target="../media/image1020.png"/><Relationship Id="rId292" Type="http://schemas.openxmlformats.org/officeDocument/2006/relationships/customXml" Target="../ink/ink1018.xml"/><Relationship Id="rId306" Type="http://schemas.openxmlformats.org/officeDocument/2006/relationships/customXml" Target="../ink/ink1030.xml"/><Relationship Id="rId45" Type="http://schemas.openxmlformats.org/officeDocument/2006/relationships/image" Target="../media/image728.png"/><Relationship Id="rId87" Type="http://schemas.openxmlformats.org/officeDocument/2006/relationships/image" Target="../media/image941.png"/><Relationship Id="rId348" Type="http://schemas.openxmlformats.org/officeDocument/2006/relationships/image" Target="../media/image1069.png"/><Relationship Id="rId194" Type="http://schemas.openxmlformats.org/officeDocument/2006/relationships/image" Target="../media/image992.png"/><Relationship Id="rId208" Type="http://schemas.openxmlformats.org/officeDocument/2006/relationships/image" Target="../media/image999.png"/><Relationship Id="rId415" Type="http://schemas.openxmlformats.org/officeDocument/2006/relationships/customXml" Target="../ink/ink1077.xml"/><Relationship Id="rId261" Type="http://schemas.openxmlformats.org/officeDocument/2006/relationships/customXml" Target="../ink/ink997.xml"/><Relationship Id="rId14" Type="http://schemas.openxmlformats.org/officeDocument/2006/relationships/customXml" Target="../ink/ink909.xml"/><Relationship Id="rId56" Type="http://schemas.openxmlformats.org/officeDocument/2006/relationships/customXml" Target="../ink/ink930.xml"/><Relationship Id="rId317" Type="http://schemas.openxmlformats.org/officeDocument/2006/relationships/image" Target="../media/image114.emf"/><Relationship Id="rId359" Type="http://schemas.openxmlformats.org/officeDocument/2006/relationships/customXml" Target="../ink/ink1049.xml"/><Relationship Id="rId163" Type="http://schemas.openxmlformats.org/officeDocument/2006/relationships/image" Target="../media/image977.png"/><Relationship Id="rId219" Type="http://schemas.openxmlformats.org/officeDocument/2006/relationships/customXml" Target="../ink/ink976.xml"/><Relationship Id="rId370" Type="http://schemas.openxmlformats.org/officeDocument/2006/relationships/image" Target="../media/image655.png"/><Relationship Id="rId230" Type="http://schemas.openxmlformats.org/officeDocument/2006/relationships/image" Target="../media/image1010.png"/><Relationship Id="rId25" Type="http://schemas.openxmlformats.org/officeDocument/2006/relationships/image" Target="../media/image716.png"/><Relationship Id="rId67" Type="http://schemas.openxmlformats.org/officeDocument/2006/relationships/image" Target="../media/image931.png"/><Relationship Id="rId272" Type="http://schemas.openxmlformats.org/officeDocument/2006/relationships/image" Target="../media/image1031.png"/><Relationship Id="rId328" Type="http://schemas.openxmlformats.org/officeDocument/2006/relationships/customXml" Target="../ink/ink1045.xml"/><Relationship Id="rId174" Type="http://schemas.openxmlformats.org/officeDocument/2006/relationships/customXml" Target="../ink/ink953.xml"/><Relationship Id="rId381" Type="http://schemas.openxmlformats.org/officeDocument/2006/relationships/customXml" Target="../ink/ink1060.xml"/><Relationship Id="rId241" Type="http://schemas.openxmlformats.org/officeDocument/2006/relationships/customXml" Target="../ink/ink987.xml"/><Relationship Id="rId15" Type="http://schemas.openxmlformats.org/officeDocument/2006/relationships/image" Target="../media/image711.png"/><Relationship Id="rId36" Type="http://schemas.openxmlformats.org/officeDocument/2006/relationships/customXml" Target="../ink/ink920.xml"/><Relationship Id="rId57" Type="http://schemas.openxmlformats.org/officeDocument/2006/relationships/image" Target="../media/image734.png"/><Relationship Id="rId262" Type="http://schemas.openxmlformats.org/officeDocument/2006/relationships/image" Target="../media/image1026.png"/><Relationship Id="rId283" Type="http://schemas.openxmlformats.org/officeDocument/2006/relationships/image" Target="../media/image110.emf"/><Relationship Id="rId318" Type="http://schemas.openxmlformats.org/officeDocument/2006/relationships/customXml" Target="../ink/ink1040.xml"/><Relationship Id="rId78" Type="http://schemas.openxmlformats.org/officeDocument/2006/relationships/customXml" Target="../ink/ink941.xml"/><Relationship Id="rId164" Type="http://schemas.openxmlformats.org/officeDocument/2006/relationships/customXml" Target="../ink/ink948.xml"/><Relationship Id="rId101" Type="http://schemas.openxmlformats.org/officeDocument/2006/relationships/image" Target="../media/image4960.png"/><Relationship Id="rId185" Type="http://schemas.openxmlformats.org/officeDocument/2006/relationships/customXml" Target="../ink/ink959.xml"/><Relationship Id="rId99" Type="http://schemas.openxmlformats.org/officeDocument/2006/relationships/image" Target="../media/image947.png"/><Relationship Id="rId143" Type="http://schemas.openxmlformats.org/officeDocument/2006/relationships/image" Target="../media/image968.png"/><Relationship Id="rId371" Type="http://schemas.openxmlformats.org/officeDocument/2006/relationships/customXml" Target="../ink/ink1055.xml"/><Relationship Id="rId406" Type="http://schemas.openxmlformats.org/officeDocument/2006/relationships/image" Target="../media/image1056.png"/><Relationship Id="rId350" Type="http://schemas.openxmlformats.org/officeDocument/2006/relationships/image" Target="../media/image1070.png"/><Relationship Id="rId9" Type="http://schemas.openxmlformats.org/officeDocument/2006/relationships/image" Target="../media/image708.png"/><Relationship Id="rId210" Type="http://schemas.openxmlformats.org/officeDocument/2006/relationships/image" Target="../media/image1000.png"/><Relationship Id="rId392" Type="http://schemas.openxmlformats.org/officeDocument/2006/relationships/image" Target="../media/image667.png"/><Relationship Id="rId26" Type="http://schemas.openxmlformats.org/officeDocument/2006/relationships/customXml" Target="../ink/ink915.xml"/><Relationship Id="rId231" Type="http://schemas.openxmlformats.org/officeDocument/2006/relationships/customXml" Target="../ink/ink982.xml"/><Relationship Id="rId252" Type="http://schemas.openxmlformats.org/officeDocument/2006/relationships/image" Target="../media/image1021.png"/><Relationship Id="rId273" Type="http://schemas.openxmlformats.org/officeDocument/2006/relationships/customXml" Target="../ink/ink1003.xml"/><Relationship Id="rId294" Type="http://schemas.openxmlformats.org/officeDocument/2006/relationships/customXml" Target="../ink/ink1020.xml"/><Relationship Id="rId308" Type="http://schemas.openxmlformats.org/officeDocument/2006/relationships/customXml" Target="../ink/ink1032.xml"/><Relationship Id="rId329" Type="http://schemas.openxmlformats.org/officeDocument/2006/relationships/image" Target="../media/image1050.png"/><Relationship Id="rId47" Type="http://schemas.openxmlformats.org/officeDocument/2006/relationships/image" Target="../media/image729.png"/><Relationship Id="rId68" Type="http://schemas.openxmlformats.org/officeDocument/2006/relationships/customXml" Target="../ink/ink936.xml"/><Relationship Id="rId175" Type="http://schemas.openxmlformats.org/officeDocument/2006/relationships/image" Target="../media/image983.png"/><Relationship Id="rId133" Type="http://schemas.openxmlformats.org/officeDocument/2006/relationships/image" Target="../media/image963.png"/><Relationship Id="rId361" Type="http://schemas.openxmlformats.org/officeDocument/2006/relationships/customXml" Target="../ink/ink1050.xml"/><Relationship Id="rId340" Type="http://schemas.openxmlformats.org/officeDocument/2006/relationships/image" Target="../media/image1065.png"/><Relationship Id="rId196" Type="http://schemas.openxmlformats.org/officeDocument/2006/relationships/image" Target="../media/image993.png"/><Relationship Id="rId200" Type="http://schemas.openxmlformats.org/officeDocument/2006/relationships/image" Target="../media/image995.png"/><Relationship Id="rId382" Type="http://schemas.openxmlformats.org/officeDocument/2006/relationships/image" Target="../media/image662.png"/><Relationship Id="rId417" Type="http://schemas.openxmlformats.org/officeDocument/2006/relationships/customXml" Target="../ink/ink1079.xml"/><Relationship Id="rId16" Type="http://schemas.openxmlformats.org/officeDocument/2006/relationships/customXml" Target="../ink/ink910.xml"/><Relationship Id="rId221" Type="http://schemas.openxmlformats.org/officeDocument/2006/relationships/customXml" Target="../ink/ink977.xml"/><Relationship Id="rId242" Type="http://schemas.openxmlformats.org/officeDocument/2006/relationships/image" Target="../media/image1016.png"/><Relationship Id="rId263" Type="http://schemas.openxmlformats.org/officeDocument/2006/relationships/customXml" Target="../ink/ink998.xml"/><Relationship Id="rId284" Type="http://schemas.openxmlformats.org/officeDocument/2006/relationships/customXml" Target="../ink/ink1010.xml"/><Relationship Id="rId319" Type="http://schemas.openxmlformats.org/officeDocument/2006/relationships/image" Target="../media/image1045.png"/><Relationship Id="rId37" Type="http://schemas.openxmlformats.org/officeDocument/2006/relationships/image" Target="../media/image724.png"/><Relationship Id="rId58" Type="http://schemas.openxmlformats.org/officeDocument/2006/relationships/customXml" Target="../ink/ink931.xml"/><Relationship Id="rId79" Type="http://schemas.openxmlformats.org/officeDocument/2006/relationships/image" Target="../media/image937.png"/><Relationship Id="rId123" Type="http://schemas.openxmlformats.org/officeDocument/2006/relationships/image" Target="../media/image958.png"/><Relationship Id="rId330" Type="http://schemas.openxmlformats.org/officeDocument/2006/relationships/customXml" Target="../ink/ink1046.xml"/><Relationship Id="rId165" Type="http://schemas.openxmlformats.org/officeDocument/2006/relationships/image" Target="../media/image978.png"/><Relationship Id="rId186" Type="http://schemas.openxmlformats.org/officeDocument/2006/relationships/image" Target="../media/image988.png"/><Relationship Id="rId372" Type="http://schemas.openxmlformats.org/officeDocument/2006/relationships/image" Target="../media/image656.png"/><Relationship Id="rId393" Type="http://schemas.openxmlformats.org/officeDocument/2006/relationships/customXml" Target="../ink/ink1066.xml"/><Relationship Id="rId407" Type="http://schemas.openxmlformats.org/officeDocument/2006/relationships/customXml" Target="../ink/ink1073.xml"/><Relationship Id="rId211" Type="http://schemas.openxmlformats.org/officeDocument/2006/relationships/customXml" Target="../ink/ink972.xml"/><Relationship Id="rId232" Type="http://schemas.openxmlformats.org/officeDocument/2006/relationships/image" Target="../media/image1011.png"/><Relationship Id="rId253" Type="http://schemas.openxmlformats.org/officeDocument/2006/relationships/customXml" Target="../ink/ink993.xml"/><Relationship Id="rId274" Type="http://schemas.openxmlformats.org/officeDocument/2006/relationships/image" Target="../media/image1032.png"/><Relationship Id="rId295" Type="http://schemas.openxmlformats.org/officeDocument/2006/relationships/customXml" Target="../ink/ink1021.xml"/><Relationship Id="rId309" Type="http://schemas.openxmlformats.org/officeDocument/2006/relationships/customXml" Target="../ink/ink1033.xml"/><Relationship Id="rId27" Type="http://schemas.openxmlformats.org/officeDocument/2006/relationships/image" Target="../media/image718.png"/><Relationship Id="rId48" Type="http://schemas.openxmlformats.org/officeDocument/2006/relationships/customXml" Target="../ink/ink926.xml"/><Relationship Id="rId69" Type="http://schemas.openxmlformats.org/officeDocument/2006/relationships/image" Target="../media/image932.png"/><Relationship Id="rId113" Type="http://schemas.openxmlformats.org/officeDocument/2006/relationships/image" Target="../media/image953.png"/><Relationship Id="rId320" Type="http://schemas.openxmlformats.org/officeDocument/2006/relationships/customXml" Target="../ink/ink1041.xml"/><Relationship Id="rId80" Type="http://schemas.openxmlformats.org/officeDocument/2006/relationships/customXml" Target="../ink/ink942.xml"/><Relationship Id="rId155" Type="http://schemas.openxmlformats.org/officeDocument/2006/relationships/image" Target="../media/image781.png"/><Relationship Id="rId176" Type="http://schemas.openxmlformats.org/officeDocument/2006/relationships/customXml" Target="../ink/ink954.xml"/><Relationship Id="rId197" Type="http://schemas.openxmlformats.org/officeDocument/2006/relationships/customXml" Target="../ink/ink965.xml"/><Relationship Id="rId362" Type="http://schemas.openxmlformats.org/officeDocument/2006/relationships/image" Target="../media/image651.png"/><Relationship Id="rId383" Type="http://schemas.openxmlformats.org/officeDocument/2006/relationships/customXml" Target="../ink/ink1061.xml"/><Relationship Id="rId418" Type="http://schemas.openxmlformats.org/officeDocument/2006/relationships/customXml" Target="../ink/ink1080.xml"/><Relationship Id="rId201" Type="http://schemas.openxmlformats.org/officeDocument/2006/relationships/customXml" Target="../ink/ink967.xml"/><Relationship Id="rId222" Type="http://schemas.openxmlformats.org/officeDocument/2006/relationships/image" Target="../media/image107.emf"/><Relationship Id="rId243" Type="http://schemas.openxmlformats.org/officeDocument/2006/relationships/customXml" Target="../ink/ink988.xml"/><Relationship Id="rId264" Type="http://schemas.openxmlformats.org/officeDocument/2006/relationships/image" Target="../media/image1027.png"/><Relationship Id="rId285" Type="http://schemas.openxmlformats.org/officeDocument/2006/relationships/customXml" Target="../ink/ink1011.xml"/><Relationship Id="rId17" Type="http://schemas.openxmlformats.org/officeDocument/2006/relationships/image" Target="../media/image712.png"/><Relationship Id="rId38" Type="http://schemas.openxmlformats.org/officeDocument/2006/relationships/customXml" Target="../ink/ink921.xml"/><Relationship Id="rId59" Type="http://schemas.openxmlformats.org/officeDocument/2006/relationships/image" Target="../media/image735.png"/><Relationship Id="rId103" Type="http://schemas.openxmlformats.org/officeDocument/2006/relationships/image" Target="../media/image948.png"/><Relationship Id="rId310" Type="http://schemas.openxmlformats.org/officeDocument/2006/relationships/customXml" Target="../ink/ink1034.xml"/><Relationship Id="rId70" Type="http://schemas.openxmlformats.org/officeDocument/2006/relationships/customXml" Target="../ink/ink937.xml"/><Relationship Id="rId166" Type="http://schemas.openxmlformats.org/officeDocument/2006/relationships/customXml" Target="../ink/ink949.xml"/><Relationship Id="rId187" Type="http://schemas.openxmlformats.org/officeDocument/2006/relationships/customXml" Target="../ink/ink960.xml"/><Relationship Id="rId145" Type="http://schemas.openxmlformats.org/officeDocument/2006/relationships/image" Target="../media/image969.png"/><Relationship Id="rId373" Type="http://schemas.openxmlformats.org/officeDocument/2006/relationships/customXml" Target="../ink/ink1056.xml"/><Relationship Id="rId394" Type="http://schemas.openxmlformats.org/officeDocument/2006/relationships/image" Target="../media/image554.png"/><Relationship Id="rId408" Type="http://schemas.openxmlformats.org/officeDocument/2006/relationships/image" Target="../media/image1057.png"/><Relationship Id="rId352" Type="http://schemas.openxmlformats.org/officeDocument/2006/relationships/image" Target="../media/image1071.png"/><Relationship Id="rId1" Type="http://schemas.openxmlformats.org/officeDocument/2006/relationships/slideLayout" Target="../slideLayouts/slideLayout2.xml"/><Relationship Id="rId212" Type="http://schemas.openxmlformats.org/officeDocument/2006/relationships/image" Target="../media/image1001.png"/><Relationship Id="rId233" Type="http://schemas.openxmlformats.org/officeDocument/2006/relationships/customXml" Target="../ink/ink983.xml"/><Relationship Id="rId254" Type="http://schemas.openxmlformats.org/officeDocument/2006/relationships/image" Target="../media/image1022.png"/><Relationship Id="rId28" Type="http://schemas.openxmlformats.org/officeDocument/2006/relationships/customXml" Target="../ink/ink916.xml"/><Relationship Id="rId49" Type="http://schemas.openxmlformats.org/officeDocument/2006/relationships/image" Target="../media/image730.png"/><Relationship Id="rId275" Type="http://schemas.openxmlformats.org/officeDocument/2006/relationships/customXml" Target="../ink/ink1004.xml"/><Relationship Id="rId296" Type="http://schemas.openxmlformats.org/officeDocument/2006/relationships/customXml" Target="../ink/ink1022.xml"/><Relationship Id="rId300" Type="http://schemas.openxmlformats.org/officeDocument/2006/relationships/customXml" Target="../ink/ink1025.xml"/><Relationship Id="rId60" Type="http://schemas.openxmlformats.org/officeDocument/2006/relationships/customXml" Target="../ink/ink932.xml"/><Relationship Id="rId81" Type="http://schemas.openxmlformats.org/officeDocument/2006/relationships/image" Target="../media/image938.png"/><Relationship Id="rId156" Type="http://schemas.openxmlformats.org/officeDocument/2006/relationships/customXml" Target="../ink/ink944.xml"/><Relationship Id="rId177" Type="http://schemas.openxmlformats.org/officeDocument/2006/relationships/image" Target="../media/image984.png"/><Relationship Id="rId198" Type="http://schemas.openxmlformats.org/officeDocument/2006/relationships/image" Target="../media/image994.png"/><Relationship Id="rId135" Type="http://schemas.openxmlformats.org/officeDocument/2006/relationships/image" Target="../media/image964.png"/><Relationship Id="rId321" Type="http://schemas.openxmlformats.org/officeDocument/2006/relationships/image" Target="../media/image1046.png"/><Relationship Id="rId363" Type="http://schemas.openxmlformats.org/officeDocument/2006/relationships/customXml" Target="../ink/ink1051.xml"/><Relationship Id="rId384" Type="http://schemas.openxmlformats.org/officeDocument/2006/relationships/image" Target="../media/image663.png"/><Relationship Id="rId419" Type="http://schemas.openxmlformats.org/officeDocument/2006/relationships/customXml" Target="../ink/ink1081.xml"/><Relationship Id="rId342" Type="http://schemas.openxmlformats.org/officeDocument/2006/relationships/image" Target="../media/image1066.png"/><Relationship Id="rId202" Type="http://schemas.openxmlformats.org/officeDocument/2006/relationships/image" Target="../media/image996.png"/><Relationship Id="rId223" Type="http://schemas.openxmlformats.org/officeDocument/2006/relationships/customXml" Target="../ink/ink978.xml"/><Relationship Id="rId244" Type="http://schemas.openxmlformats.org/officeDocument/2006/relationships/image" Target="../media/image1017.png"/><Relationship Id="rId18" Type="http://schemas.openxmlformats.org/officeDocument/2006/relationships/customXml" Target="../ink/ink911.xml"/><Relationship Id="rId39" Type="http://schemas.openxmlformats.org/officeDocument/2006/relationships/image" Target="../media/image725.png"/><Relationship Id="rId265" Type="http://schemas.openxmlformats.org/officeDocument/2006/relationships/customXml" Target="../ink/ink999.xml"/><Relationship Id="rId286" Type="http://schemas.openxmlformats.org/officeDocument/2006/relationships/customXml" Target="../ink/ink1012.xml"/><Relationship Id="rId50" Type="http://schemas.openxmlformats.org/officeDocument/2006/relationships/customXml" Target="../ink/ink927.xml"/><Relationship Id="rId167" Type="http://schemas.openxmlformats.org/officeDocument/2006/relationships/image" Target="../media/image979.png"/><Relationship Id="rId188" Type="http://schemas.openxmlformats.org/officeDocument/2006/relationships/image" Target="../media/image989.png"/><Relationship Id="rId125" Type="http://schemas.openxmlformats.org/officeDocument/2006/relationships/image" Target="../media/image959.png"/><Relationship Id="rId311" Type="http://schemas.openxmlformats.org/officeDocument/2006/relationships/customXml" Target="../ink/ink1035.xml"/><Relationship Id="rId374" Type="http://schemas.openxmlformats.org/officeDocument/2006/relationships/image" Target="../media/image657.png"/><Relationship Id="rId395" Type="http://schemas.openxmlformats.org/officeDocument/2006/relationships/customXml" Target="../ink/ink1067.xml"/><Relationship Id="rId409" Type="http://schemas.openxmlformats.org/officeDocument/2006/relationships/customXml" Target="../ink/ink1074.xml"/><Relationship Id="rId332" Type="http://schemas.openxmlformats.org/officeDocument/2006/relationships/image" Target="../media/image1061.png"/><Relationship Id="rId71" Type="http://schemas.openxmlformats.org/officeDocument/2006/relationships/image" Target="../media/image933.png"/><Relationship Id="rId213" Type="http://schemas.openxmlformats.org/officeDocument/2006/relationships/customXml" Target="../ink/ink973.xml"/><Relationship Id="rId234" Type="http://schemas.openxmlformats.org/officeDocument/2006/relationships/image" Target="../media/image1012.png"/><Relationship Id="rId420" Type="http://schemas.openxmlformats.org/officeDocument/2006/relationships/customXml" Target="../ink/ink1082.xml"/><Relationship Id="rId2" Type="http://schemas.openxmlformats.org/officeDocument/2006/relationships/customXml" Target="../ink/ink903.xml"/><Relationship Id="rId29" Type="http://schemas.openxmlformats.org/officeDocument/2006/relationships/image" Target="../media/image719.png"/><Relationship Id="rId255" Type="http://schemas.openxmlformats.org/officeDocument/2006/relationships/customXml" Target="../ink/ink994.xml"/><Relationship Id="rId276" Type="http://schemas.openxmlformats.org/officeDocument/2006/relationships/customXml" Target="../ink/ink1005.xml"/><Relationship Id="rId297" Type="http://schemas.openxmlformats.org/officeDocument/2006/relationships/customXml" Target="../ink/ink1023.xml"/><Relationship Id="rId40" Type="http://schemas.openxmlformats.org/officeDocument/2006/relationships/customXml" Target="../ink/ink922.xml"/><Relationship Id="rId157" Type="http://schemas.openxmlformats.org/officeDocument/2006/relationships/image" Target="../media/image974.png"/><Relationship Id="rId178" Type="http://schemas.openxmlformats.org/officeDocument/2006/relationships/customXml" Target="../ink/ink955.xml"/><Relationship Id="rId115" Type="http://schemas.openxmlformats.org/officeDocument/2006/relationships/image" Target="../media/image954.png"/><Relationship Id="rId301" Type="http://schemas.openxmlformats.org/officeDocument/2006/relationships/customXml" Target="../ink/ink1026.xml"/><Relationship Id="rId322" Type="http://schemas.openxmlformats.org/officeDocument/2006/relationships/customXml" Target="../ink/ink1042.xml"/><Relationship Id="rId364" Type="http://schemas.openxmlformats.org/officeDocument/2006/relationships/image" Target="../media/image652.png"/><Relationship Id="rId61" Type="http://schemas.openxmlformats.org/officeDocument/2006/relationships/image" Target="../media/image736.png"/><Relationship Id="rId82" Type="http://schemas.openxmlformats.org/officeDocument/2006/relationships/customXml" Target="../ink/ink943.xml"/><Relationship Id="rId199" Type="http://schemas.openxmlformats.org/officeDocument/2006/relationships/customXml" Target="../ink/ink966.xml"/><Relationship Id="rId203" Type="http://schemas.openxmlformats.org/officeDocument/2006/relationships/customXml" Target="../ink/ink968.xml"/><Relationship Id="rId385" Type="http://schemas.openxmlformats.org/officeDocument/2006/relationships/customXml" Target="../ink/ink1062.xml"/><Relationship Id="rId19" Type="http://schemas.openxmlformats.org/officeDocument/2006/relationships/image" Target="../media/image713.png"/><Relationship Id="rId224" Type="http://schemas.openxmlformats.org/officeDocument/2006/relationships/image" Target="../media/image1007.png"/><Relationship Id="rId245" Type="http://schemas.openxmlformats.org/officeDocument/2006/relationships/customXml" Target="../ink/ink989.xml"/><Relationship Id="rId266" Type="http://schemas.openxmlformats.org/officeDocument/2006/relationships/image" Target="../media/image1028.png"/><Relationship Id="rId287" Type="http://schemas.openxmlformats.org/officeDocument/2006/relationships/customXml" Target="../ink/ink1013.xml"/><Relationship Id="rId410" Type="http://schemas.openxmlformats.org/officeDocument/2006/relationships/image" Target="../media/image1058.png"/><Relationship Id="rId30" Type="http://schemas.openxmlformats.org/officeDocument/2006/relationships/customXml" Target="../ink/ink917.xml"/><Relationship Id="rId168" Type="http://schemas.openxmlformats.org/officeDocument/2006/relationships/customXml" Target="../ink/ink950.xml"/><Relationship Id="rId105" Type="http://schemas.openxmlformats.org/officeDocument/2006/relationships/image" Target="../media/image949.png"/><Relationship Id="rId312" Type="http://schemas.openxmlformats.org/officeDocument/2006/relationships/customXml" Target="../ink/ink1036.xml"/><Relationship Id="rId147" Type="http://schemas.openxmlformats.org/officeDocument/2006/relationships/image" Target="../media/image970.png"/><Relationship Id="rId354" Type="http://schemas.openxmlformats.org/officeDocument/2006/relationships/image" Target="../media/image646.png"/><Relationship Id="rId51" Type="http://schemas.openxmlformats.org/officeDocument/2006/relationships/image" Target="../media/image731.png"/><Relationship Id="rId72" Type="http://schemas.openxmlformats.org/officeDocument/2006/relationships/customXml" Target="../ink/ink938.xml"/><Relationship Id="rId189" Type="http://schemas.openxmlformats.org/officeDocument/2006/relationships/customXml" Target="../ink/ink961.xml"/><Relationship Id="rId375" Type="http://schemas.openxmlformats.org/officeDocument/2006/relationships/customXml" Target="../ink/ink1057.xml"/><Relationship Id="rId396" Type="http://schemas.openxmlformats.org/officeDocument/2006/relationships/image" Target="../media/image1051.png"/><Relationship Id="rId3" Type="http://schemas.openxmlformats.org/officeDocument/2006/relationships/image" Target="../media/image687.png"/><Relationship Id="rId214" Type="http://schemas.openxmlformats.org/officeDocument/2006/relationships/image" Target="../media/image1002.png"/><Relationship Id="rId235" Type="http://schemas.openxmlformats.org/officeDocument/2006/relationships/customXml" Target="../ink/ink984.xml"/><Relationship Id="rId256" Type="http://schemas.openxmlformats.org/officeDocument/2006/relationships/image" Target="../media/image1023.png"/><Relationship Id="rId277" Type="http://schemas.openxmlformats.org/officeDocument/2006/relationships/customXml" Target="../ink/ink1006.xml"/><Relationship Id="rId298" Type="http://schemas.openxmlformats.org/officeDocument/2006/relationships/image" Target="../media/image111.emf"/><Relationship Id="rId400" Type="http://schemas.openxmlformats.org/officeDocument/2006/relationships/image" Target="../media/image1053.png"/><Relationship Id="rId421" Type="http://schemas.openxmlformats.org/officeDocument/2006/relationships/customXml" Target="../ink/ink1083.xml"/><Relationship Id="rId158" Type="http://schemas.openxmlformats.org/officeDocument/2006/relationships/customXml" Target="../ink/ink945.xml"/><Relationship Id="rId302" Type="http://schemas.openxmlformats.org/officeDocument/2006/relationships/customXml" Target="../ink/ink1027.xml"/><Relationship Id="rId137" Type="http://schemas.openxmlformats.org/officeDocument/2006/relationships/image" Target="../media/image965.png"/><Relationship Id="rId323" Type="http://schemas.openxmlformats.org/officeDocument/2006/relationships/image" Target="../media/image1047.png"/><Relationship Id="rId344" Type="http://schemas.openxmlformats.org/officeDocument/2006/relationships/image" Target="../media/image1067.png"/><Relationship Id="rId20" Type="http://schemas.openxmlformats.org/officeDocument/2006/relationships/customXml" Target="../ink/ink912.xml"/><Relationship Id="rId41" Type="http://schemas.openxmlformats.org/officeDocument/2006/relationships/image" Target="../media/image726.png"/><Relationship Id="rId62" Type="http://schemas.openxmlformats.org/officeDocument/2006/relationships/customXml" Target="../ink/ink933.xml"/><Relationship Id="rId179" Type="http://schemas.openxmlformats.org/officeDocument/2006/relationships/customXml" Target="../ink/ink956.xml"/><Relationship Id="rId83" Type="http://schemas.openxmlformats.org/officeDocument/2006/relationships/image" Target="../media/image939.png"/><Relationship Id="rId365" Type="http://schemas.openxmlformats.org/officeDocument/2006/relationships/customXml" Target="../ink/ink1052.xml"/><Relationship Id="rId386" Type="http://schemas.openxmlformats.org/officeDocument/2006/relationships/image" Target="../media/image664.png"/><Relationship Id="rId190" Type="http://schemas.openxmlformats.org/officeDocument/2006/relationships/image" Target="../media/image990.png"/><Relationship Id="rId204" Type="http://schemas.openxmlformats.org/officeDocument/2006/relationships/image" Target="../media/image997.png"/><Relationship Id="rId225" Type="http://schemas.openxmlformats.org/officeDocument/2006/relationships/customXml" Target="../ink/ink979.xml"/><Relationship Id="rId246" Type="http://schemas.openxmlformats.org/officeDocument/2006/relationships/image" Target="../media/image1018.png"/><Relationship Id="rId267" Type="http://schemas.openxmlformats.org/officeDocument/2006/relationships/customXml" Target="../ink/ink1000.xml"/><Relationship Id="rId288" Type="http://schemas.openxmlformats.org/officeDocument/2006/relationships/customXml" Target="../ink/ink1014.xml"/><Relationship Id="rId411" Type="http://schemas.openxmlformats.org/officeDocument/2006/relationships/customXml" Target="../ink/ink1075.xml"/><Relationship Id="rId127" Type="http://schemas.openxmlformats.org/officeDocument/2006/relationships/image" Target="../media/image960.png"/><Relationship Id="rId313" Type="http://schemas.openxmlformats.org/officeDocument/2006/relationships/customXml" Target="../ink/ink1037.xml"/><Relationship Id="rId10" Type="http://schemas.openxmlformats.org/officeDocument/2006/relationships/customXml" Target="../ink/ink907.xml"/><Relationship Id="rId31" Type="http://schemas.openxmlformats.org/officeDocument/2006/relationships/image" Target="../media/image721.png"/><Relationship Id="rId52" Type="http://schemas.openxmlformats.org/officeDocument/2006/relationships/customXml" Target="../ink/ink928.xml"/><Relationship Id="rId73" Type="http://schemas.openxmlformats.org/officeDocument/2006/relationships/image" Target="../media/image934.png"/><Relationship Id="rId169" Type="http://schemas.openxmlformats.org/officeDocument/2006/relationships/image" Target="../media/image980.png"/><Relationship Id="rId355" Type="http://schemas.openxmlformats.org/officeDocument/2006/relationships/customXml" Target="../ink/ink1047.xml"/><Relationship Id="rId376" Type="http://schemas.openxmlformats.org/officeDocument/2006/relationships/image" Target="../media/image658.png"/><Relationship Id="rId397" Type="http://schemas.openxmlformats.org/officeDocument/2006/relationships/customXml" Target="../ink/ink1068.xml"/><Relationship Id="rId334" Type="http://schemas.openxmlformats.org/officeDocument/2006/relationships/image" Target="../media/image1062.png"/><Relationship Id="rId4" Type="http://schemas.openxmlformats.org/officeDocument/2006/relationships/customXml" Target="../ink/ink904.xml"/><Relationship Id="rId180" Type="http://schemas.openxmlformats.org/officeDocument/2006/relationships/image" Target="../media/image106.emf"/><Relationship Id="rId215" Type="http://schemas.openxmlformats.org/officeDocument/2006/relationships/customXml" Target="../ink/ink974.xml"/><Relationship Id="rId236" Type="http://schemas.openxmlformats.org/officeDocument/2006/relationships/image" Target="../media/image1013.png"/><Relationship Id="rId257" Type="http://schemas.openxmlformats.org/officeDocument/2006/relationships/customXml" Target="../ink/ink995.xml"/><Relationship Id="rId278" Type="http://schemas.openxmlformats.org/officeDocument/2006/relationships/customXml" Target="../ink/ink1007.xml"/><Relationship Id="rId401" Type="http://schemas.openxmlformats.org/officeDocument/2006/relationships/customXml" Target="../ink/ink1070.xml"/><Relationship Id="rId422" Type="http://schemas.openxmlformats.org/officeDocument/2006/relationships/customXml" Target="../ink/ink1084.xml"/><Relationship Id="rId303" Type="http://schemas.openxmlformats.org/officeDocument/2006/relationships/customXml" Target="../ink/ink1028.xml"/><Relationship Id="rId42" Type="http://schemas.openxmlformats.org/officeDocument/2006/relationships/customXml" Target="../ink/ink923.xml"/><Relationship Id="rId387" Type="http://schemas.openxmlformats.org/officeDocument/2006/relationships/customXml" Target="../ink/ink1063.xml"/><Relationship Id="rId191" Type="http://schemas.openxmlformats.org/officeDocument/2006/relationships/customXml" Target="../ink/ink962.xml"/><Relationship Id="rId205" Type="http://schemas.openxmlformats.org/officeDocument/2006/relationships/customXml" Target="../ink/ink969.xml"/><Relationship Id="rId247" Type="http://schemas.openxmlformats.org/officeDocument/2006/relationships/customXml" Target="../ink/ink990.xml"/><Relationship Id="rId412" Type="http://schemas.openxmlformats.org/officeDocument/2006/relationships/image" Target="../media/image1059.png"/><Relationship Id="rId289" Type="http://schemas.openxmlformats.org/officeDocument/2006/relationships/customXml" Target="../ink/ink1015.xml"/><Relationship Id="rId107" Type="http://schemas.openxmlformats.org/officeDocument/2006/relationships/image" Target="../media/image950.png"/><Relationship Id="rId11" Type="http://schemas.openxmlformats.org/officeDocument/2006/relationships/image" Target="../media/image709.png"/><Relationship Id="rId53" Type="http://schemas.openxmlformats.org/officeDocument/2006/relationships/image" Target="../media/image732.png"/><Relationship Id="rId149" Type="http://schemas.openxmlformats.org/officeDocument/2006/relationships/image" Target="../media/image971.png"/><Relationship Id="rId314" Type="http://schemas.openxmlformats.org/officeDocument/2006/relationships/customXml" Target="../ink/ink1038.xml"/><Relationship Id="rId356" Type="http://schemas.openxmlformats.org/officeDocument/2006/relationships/image" Target="../media/image647.png"/><Relationship Id="rId398" Type="http://schemas.openxmlformats.org/officeDocument/2006/relationships/image" Target="../media/image1052.png"/><Relationship Id="rId160" Type="http://schemas.openxmlformats.org/officeDocument/2006/relationships/customXml" Target="../ink/ink946.xml"/><Relationship Id="rId216" Type="http://schemas.openxmlformats.org/officeDocument/2006/relationships/image" Target="../media/image1003.png"/><Relationship Id="rId95" Type="http://schemas.openxmlformats.org/officeDocument/2006/relationships/image" Target="../media/image945.png"/><Relationship Id="rId423" Type="http://schemas.openxmlformats.org/officeDocument/2006/relationships/customXml" Target="../ink/ink1085.xml"/><Relationship Id="rId258" Type="http://schemas.openxmlformats.org/officeDocument/2006/relationships/image" Target="../media/image1024.png"/><Relationship Id="rId22" Type="http://schemas.openxmlformats.org/officeDocument/2006/relationships/customXml" Target="../ink/ink913.xml"/><Relationship Id="rId64" Type="http://schemas.openxmlformats.org/officeDocument/2006/relationships/customXml" Target="../ink/ink934.xml"/><Relationship Id="rId325" Type="http://schemas.openxmlformats.org/officeDocument/2006/relationships/image" Target="../media/image1048.png"/><Relationship Id="rId367" Type="http://schemas.openxmlformats.org/officeDocument/2006/relationships/customXml" Target="../ink/ink1053.xml"/><Relationship Id="rId171" Type="http://schemas.openxmlformats.org/officeDocument/2006/relationships/image" Target="../media/image981.png"/><Relationship Id="rId227" Type="http://schemas.openxmlformats.org/officeDocument/2006/relationships/customXml" Target="../ink/ink980.xml"/><Relationship Id="rId269" Type="http://schemas.openxmlformats.org/officeDocument/2006/relationships/customXml" Target="../ink/ink1001.xml"/><Relationship Id="rId33" Type="http://schemas.openxmlformats.org/officeDocument/2006/relationships/image" Target="../media/image722.png"/><Relationship Id="rId280" Type="http://schemas.openxmlformats.org/officeDocument/2006/relationships/customXml" Target="../ink/ink1008.xml"/><Relationship Id="rId129" Type="http://schemas.openxmlformats.org/officeDocument/2006/relationships/image" Target="../media/image961.png"/><Relationship Id="rId336" Type="http://schemas.openxmlformats.org/officeDocument/2006/relationships/image" Target="../media/image1063.png"/><Relationship Id="rId75" Type="http://schemas.openxmlformats.org/officeDocument/2006/relationships/image" Target="../media/image935.png"/><Relationship Id="rId182" Type="http://schemas.openxmlformats.org/officeDocument/2006/relationships/image" Target="../media/image986.png"/><Relationship Id="rId378" Type="http://schemas.openxmlformats.org/officeDocument/2006/relationships/image" Target="../media/image659.png"/><Relationship Id="rId403" Type="http://schemas.openxmlformats.org/officeDocument/2006/relationships/customXml" Target="../ink/ink1071.xml"/><Relationship Id="rId6" Type="http://schemas.openxmlformats.org/officeDocument/2006/relationships/customXml" Target="../ink/ink905.xml"/><Relationship Id="rId238" Type="http://schemas.openxmlformats.org/officeDocument/2006/relationships/image" Target="../media/image1014.png"/><Relationship Id="rId291" Type="http://schemas.openxmlformats.org/officeDocument/2006/relationships/customXml" Target="../ink/ink1017.xml"/><Relationship Id="rId305" Type="http://schemas.openxmlformats.org/officeDocument/2006/relationships/customXml" Target="../ink/ink1029.xml"/><Relationship Id="rId44" Type="http://schemas.openxmlformats.org/officeDocument/2006/relationships/customXml" Target="../ink/ink924.xml"/><Relationship Id="rId389" Type="http://schemas.openxmlformats.org/officeDocument/2006/relationships/customXml" Target="../ink/ink1064.xml"/><Relationship Id="rId193" Type="http://schemas.openxmlformats.org/officeDocument/2006/relationships/customXml" Target="../ink/ink963.xml"/><Relationship Id="rId207" Type="http://schemas.openxmlformats.org/officeDocument/2006/relationships/customXml" Target="../ink/ink970.xml"/><Relationship Id="rId249" Type="http://schemas.openxmlformats.org/officeDocument/2006/relationships/customXml" Target="../ink/ink991.xml"/><Relationship Id="rId414" Type="http://schemas.openxmlformats.org/officeDocument/2006/relationships/image" Target="../media/image1060.png"/><Relationship Id="rId13" Type="http://schemas.openxmlformats.org/officeDocument/2006/relationships/image" Target="../media/image710.png"/><Relationship Id="rId260" Type="http://schemas.openxmlformats.org/officeDocument/2006/relationships/image" Target="../media/image1025.png"/><Relationship Id="rId109" Type="http://schemas.openxmlformats.org/officeDocument/2006/relationships/image" Target="../media/image951.png"/><Relationship Id="rId316" Type="http://schemas.openxmlformats.org/officeDocument/2006/relationships/customXml" Target="../ink/ink1039.xml"/><Relationship Id="rId55" Type="http://schemas.openxmlformats.org/officeDocument/2006/relationships/image" Target="../media/image733.png"/><Relationship Id="rId97" Type="http://schemas.openxmlformats.org/officeDocument/2006/relationships/image" Target="../media/image946.png"/><Relationship Id="rId358" Type="http://schemas.openxmlformats.org/officeDocument/2006/relationships/image" Target="../media/image648.png"/><Relationship Id="rId162" Type="http://schemas.openxmlformats.org/officeDocument/2006/relationships/customXml" Target="../ink/ink947.xml"/><Relationship Id="rId218" Type="http://schemas.openxmlformats.org/officeDocument/2006/relationships/image" Target="../media/image1004.png"/><Relationship Id="rId425" Type="http://schemas.openxmlformats.org/officeDocument/2006/relationships/customXml" Target="../ink/ink1087.xml"/><Relationship Id="rId271" Type="http://schemas.openxmlformats.org/officeDocument/2006/relationships/customXml" Target="../ink/ink1002.xml"/><Relationship Id="rId24" Type="http://schemas.openxmlformats.org/officeDocument/2006/relationships/customXml" Target="../ink/ink914.xml"/><Relationship Id="rId66" Type="http://schemas.openxmlformats.org/officeDocument/2006/relationships/customXml" Target="../ink/ink935.xml"/><Relationship Id="rId327" Type="http://schemas.openxmlformats.org/officeDocument/2006/relationships/image" Target="../media/image1049.png"/><Relationship Id="rId369" Type="http://schemas.openxmlformats.org/officeDocument/2006/relationships/customXml" Target="../ink/ink1054.xml"/><Relationship Id="rId173" Type="http://schemas.openxmlformats.org/officeDocument/2006/relationships/image" Target="../media/image982.png"/><Relationship Id="rId229" Type="http://schemas.openxmlformats.org/officeDocument/2006/relationships/customXml" Target="../ink/ink981.xml"/><Relationship Id="rId380" Type="http://schemas.openxmlformats.org/officeDocument/2006/relationships/image" Target="../media/image661.png"/><Relationship Id="rId240" Type="http://schemas.openxmlformats.org/officeDocument/2006/relationships/image" Target="../media/image1015.png"/><Relationship Id="rId35" Type="http://schemas.openxmlformats.org/officeDocument/2006/relationships/image" Target="../media/image723.png"/><Relationship Id="rId77" Type="http://schemas.openxmlformats.org/officeDocument/2006/relationships/image" Target="../media/image936.png"/><Relationship Id="rId282" Type="http://schemas.openxmlformats.org/officeDocument/2006/relationships/customXml" Target="../ink/ink1009.xml"/><Relationship Id="rId338" Type="http://schemas.openxmlformats.org/officeDocument/2006/relationships/image" Target="../media/image1064.png"/><Relationship Id="rId8" Type="http://schemas.openxmlformats.org/officeDocument/2006/relationships/customXml" Target="../ink/ink906.xml"/><Relationship Id="rId184" Type="http://schemas.openxmlformats.org/officeDocument/2006/relationships/image" Target="../media/image987.png"/><Relationship Id="rId391" Type="http://schemas.openxmlformats.org/officeDocument/2006/relationships/customXml" Target="../ink/ink1065.xml"/><Relationship Id="rId405" Type="http://schemas.openxmlformats.org/officeDocument/2006/relationships/customXml" Target="../ink/ink1072.xml"/><Relationship Id="rId251" Type="http://schemas.openxmlformats.org/officeDocument/2006/relationships/customXml" Target="../ink/ink992.xml"/><Relationship Id="rId46" Type="http://schemas.openxmlformats.org/officeDocument/2006/relationships/customXml" Target="../ink/ink925.xml"/><Relationship Id="rId293" Type="http://schemas.openxmlformats.org/officeDocument/2006/relationships/customXml" Target="../ink/ink1019.xml"/><Relationship Id="rId307" Type="http://schemas.openxmlformats.org/officeDocument/2006/relationships/customXml" Target="../ink/ink1031.xml"/><Relationship Id="rId195" Type="http://schemas.openxmlformats.org/officeDocument/2006/relationships/customXml" Target="../ink/ink964.xml"/><Relationship Id="rId209" Type="http://schemas.openxmlformats.org/officeDocument/2006/relationships/customXml" Target="../ink/ink971.xml"/><Relationship Id="rId111" Type="http://schemas.openxmlformats.org/officeDocument/2006/relationships/image" Target="../media/image952.png"/><Relationship Id="rId360" Type="http://schemas.openxmlformats.org/officeDocument/2006/relationships/image" Target="../media/image649.png"/><Relationship Id="rId416" Type="http://schemas.openxmlformats.org/officeDocument/2006/relationships/customXml" Target="../ink/ink1078.xml"/><Relationship Id="rId220" Type="http://schemas.openxmlformats.org/officeDocument/2006/relationships/image" Target="../media/image1005.png"/></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13.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16.jpe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henaniganslabs.io/2019/01/28/Wagging-the-Do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microsoft.com/en-us/windows/win32/api/iads/ne-iads-ads_rights_enu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455FC-DC33-46F6-B8E0-CA6C2082BCE3}"/>
              </a:ext>
            </a:extLst>
          </p:cNvPr>
          <p:cNvSpPr>
            <a:spLocks noGrp="1"/>
          </p:cNvSpPr>
          <p:nvPr>
            <p:ph type="ctrTitle"/>
          </p:nvPr>
        </p:nvSpPr>
        <p:spPr>
          <a:xfrm>
            <a:off x="1024128" y="965199"/>
            <a:ext cx="6766078" cy="4927601"/>
          </a:xfrm>
        </p:spPr>
        <p:txBody>
          <a:bodyPr anchor="ctr">
            <a:normAutofit/>
          </a:bodyPr>
          <a:lstStyle/>
          <a:p>
            <a:pPr algn="r"/>
            <a:r>
              <a:rPr lang="de-DE" sz="4800" dirty="0" err="1">
                <a:solidFill>
                  <a:schemeClr val="bg1"/>
                </a:solidFill>
              </a:rPr>
              <a:t>Active</a:t>
            </a:r>
            <a:r>
              <a:rPr lang="de-DE" sz="4800" dirty="0">
                <a:solidFill>
                  <a:schemeClr val="bg1"/>
                </a:solidFill>
              </a:rPr>
              <a:t> Directory Security</a:t>
            </a:r>
            <a:endParaRPr lang="en-AT" sz="4800" dirty="0">
              <a:solidFill>
                <a:schemeClr val="bg1"/>
              </a:solidFill>
            </a:endParaRPr>
          </a:p>
        </p:txBody>
      </p:sp>
      <p:sp>
        <p:nvSpPr>
          <p:cNvPr id="3" name="Subtitle 2">
            <a:extLst>
              <a:ext uri="{FF2B5EF4-FFF2-40B4-BE49-F238E27FC236}">
                <a16:creationId xmlns:a16="http://schemas.microsoft.com/office/drawing/2014/main" id="{FEC463A1-4A2B-4F84-9A8C-D24F034416EC}"/>
              </a:ext>
            </a:extLst>
          </p:cNvPr>
          <p:cNvSpPr>
            <a:spLocks noGrp="1"/>
          </p:cNvSpPr>
          <p:nvPr>
            <p:ph type="subTitle" idx="1"/>
          </p:nvPr>
        </p:nvSpPr>
        <p:spPr>
          <a:xfrm>
            <a:off x="8438729" y="965198"/>
            <a:ext cx="2707937" cy="4927602"/>
          </a:xfrm>
        </p:spPr>
        <p:txBody>
          <a:bodyPr vert="horz" lIns="91440" tIns="45720" rIns="91440" bIns="45720" rtlCol="0" anchor="ctr">
            <a:normAutofit/>
          </a:bodyPr>
          <a:lstStyle/>
          <a:p>
            <a:pPr algn="l"/>
            <a:r>
              <a:rPr lang="de-DE" sz="2000" dirty="0">
                <a:solidFill>
                  <a:srgbClr val="FFC000"/>
                </a:solidFill>
              </a:rPr>
              <a:t>&lt;- This </a:t>
            </a:r>
            <a:r>
              <a:rPr lang="de-DE" sz="2000" dirty="0" err="1">
                <a:solidFill>
                  <a:srgbClr val="FFC000"/>
                </a:solidFill>
              </a:rPr>
              <a:t>is</a:t>
            </a:r>
            <a:r>
              <a:rPr lang="de-DE" sz="2000" dirty="0">
                <a:solidFill>
                  <a:srgbClr val="FFC000"/>
                </a:solidFill>
              </a:rPr>
              <a:t> not a </a:t>
            </a:r>
            <a:r>
              <a:rPr lang="de-DE" sz="2000" dirty="0" err="1">
                <a:solidFill>
                  <a:srgbClr val="FFC000"/>
                </a:solidFill>
              </a:rPr>
              <a:t>security</a:t>
            </a:r>
            <a:r>
              <a:rPr lang="de-DE" sz="2000" dirty="0">
                <a:solidFill>
                  <a:srgbClr val="FFC000"/>
                </a:solidFill>
              </a:rPr>
              <a:t> </a:t>
            </a:r>
            <a:r>
              <a:rPr lang="de-DE" sz="2000" dirty="0" err="1">
                <a:solidFill>
                  <a:srgbClr val="FFC000"/>
                </a:solidFill>
              </a:rPr>
              <a:t>boundary</a:t>
            </a:r>
            <a:endParaRPr lang="de-DE" sz="2000" dirty="0">
              <a:solidFill>
                <a:srgbClr val="FFC000"/>
              </a:solidFill>
              <a:cs typeface="Calibri"/>
            </a:endParaRPr>
          </a:p>
        </p:txBody>
      </p:sp>
      <p:cxnSp>
        <p:nvCxnSpPr>
          <p:cNvPr id="22" name="Straight Connector 9">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2F8BF51-5F8E-4C1A-8178-6F5B699E7E88}"/>
              </a:ext>
            </a:extLst>
          </p:cNvPr>
          <p:cNvSpPr/>
          <p:nvPr/>
        </p:nvSpPr>
        <p:spPr>
          <a:xfrm>
            <a:off x="6437976" y="3757807"/>
            <a:ext cx="1352230" cy="369332"/>
          </a:xfrm>
          <a:prstGeom prst="rect">
            <a:avLst/>
          </a:prstGeom>
        </p:spPr>
        <p:txBody>
          <a:bodyPr wrap="none">
            <a:spAutoFit/>
          </a:bodyPr>
          <a:lstStyle/>
          <a:p>
            <a:r>
              <a:rPr lang="de-DE" dirty="0">
                <a:solidFill>
                  <a:schemeClr val="bg1"/>
                </a:solidFill>
              </a:rPr>
              <a:t>Introduction</a:t>
            </a:r>
            <a:endParaRPr lang="en-GB" dirty="0"/>
          </a:p>
        </p:txBody>
      </p:sp>
    </p:spTree>
    <p:extLst>
      <p:ext uri="{BB962C8B-B14F-4D97-AF65-F5344CB8AC3E}">
        <p14:creationId xmlns:p14="http://schemas.microsoft.com/office/powerpoint/2010/main" val="215239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775449602"/>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1016396744"/>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6752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868901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5743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254E4E0-9CB7-43D4-927E-9BC523BC22A0}"/>
              </a:ext>
            </a:extLst>
          </p:cNvPr>
          <p:cNvSpPr/>
          <p:nvPr/>
        </p:nvSpPr>
        <p:spPr>
          <a:xfrm>
            <a:off x="4343400" y="2064703"/>
            <a:ext cx="7371080" cy="4134485"/>
          </a:xfrm>
          <a:prstGeom prst="rect">
            <a:avLst/>
          </a:prstGeom>
        </p:spPr>
        <p:txBody>
          <a:bodyPr/>
          <a:lstStyle/>
          <a:p>
            <a:pPr lvl="0"/>
            <a:r>
              <a:rPr lang="de-AT" sz="2400" dirty="0"/>
              <a:t>Every </a:t>
            </a:r>
            <a:r>
              <a:rPr lang="de-AT" sz="2400" dirty="0" err="1"/>
              <a:t>domain</a:t>
            </a:r>
            <a:r>
              <a:rPr lang="de-AT" sz="2400" dirty="0"/>
              <a:t> </a:t>
            </a:r>
            <a:r>
              <a:rPr lang="de-AT" sz="2400" dirty="0" err="1"/>
              <a:t>controller</a:t>
            </a:r>
            <a:r>
              <a:rPr lang="de-AT" sz="2400" dirty="0"/>
              <a:t> </a:t>
            </a:r>
            <a:r>
              <a:rPr lang="de-AT" sz="2400" dirty="0" err="1"/>
              <a:t>hosts</a:t>
            </a:r>
            <a:r>
              <a:rPr lang="de-AT" sz="2400" dirty="0"/>
              <a:t> a </a:t>
            </a:r>
            <a:r>
              <a:rPr lang="de-AT" sz="2400" dirty="0" err="1"/>
              <a:t>share</a:t>
            </a:r>
            <a:r>
              <a:rPr lang="de-AT" sz="2400" dirty="0"/>
              <a:t> </a:t>
            </a:r>
            <a:r>
              <a:rPr lang="de-AT" sz="2400" dirty="0" err="1"/>
              <a:t>that</a:t>
            </a:r>
            <a:r>
              <a:rPr lang="de-AT" sz="2400" dirty="0"/>
              <a:t> </a:t>
            </a:r>
            <a:r>
              <a:rPr lang="de-AT" sz="2400" dirty="0" err="1"/>
              <a:t>is</a:t>
            </a:r>
            <a:r>
              <a:rPr lang="de-AT" sz="2400" dirty="0"/>
              <a:t> </a:t>
            </a:r>
            <a:r>
              <a:rPr lang="de-AT" sz="2400" dirty="0" err="1"/>
              <a:t>readable</a:t>
            </a:r>
            <a:r>
              <a:rPr lang="de-AT" sz="2400" dirty="0"/>
              <a:t> </a:t>
            </a:r>
            <a:r>
              <a:rPr lang="de-AT" sz="2400" dirty="0" err="1"/>
              <a:t>by</a:t>
            </a:r>
            <a:r>
              <a:rPr lang="de-AT" sz="2400" dirty="0"/>
              <a:t> all </a:t>
            </a:r>
            <a:r>
              <a:rPr lang="de-AT" sz="2400" dirty="0" err="1"/>
              <a:t>domain</a:t>
            </a:r>
            <a:r>
              <a:rPr lang="de-AT" sz="2400" dirty="0"/>
              <a:t> </a:t>
            </a:r>
            <a:r>
              <a:rPr lang="de-AT" sz="2400" dirty="0" err="1"/>
              <a:t>users</a:t>
            </a:r>
            <a:endParaRPr lang="en-AT" sz="2400" dirty="0"/>
          </a:p>
          <a:p>
            <a:pPr lvl="1"/>
            <a:r>
              <a:rPr lang="de-AT" sz="2400" dirty="0">
                <a:hlinkClick r:id="rId7" action="ppaction://hlinkfile"/>
              </a:rPr>
              <a:t>\\DOMAINNAME\SYSVOL\DOMAINNAME\Policies</a:t>
            </a:r>
            <a:endParaRPr lang="de-AT" sz="2400" dirty="0"/>
          </a:p>
          <a:p>
            <a:pPr lvl="1"/>
            <a:endParaRPr lang="de-AT" sz="2400" dirty="0"/>
          </a:p>
          <a:p>
            <a:pPr lvl="0"/>
            <a:r>
              <a:rPr lang="de-AT" sz="2400" dirty="0"/>
              <a:t>The „</a:t>
            </a:r>
            <a:r>
              <a:rPr lang="de-AT" sz="2400" dirty="0" err="1"/>
              <a:t>Policies</a:t>
            </a:r>
            <a:r>
              <a:rPr lang="de-AT" sz="2400" dirty="0"/>
              <a:t>“ </a:t>
            </a:r>
            <a:r>
              <a:rPr lang="de-AT" sz="2400" dirty="0" err="1"/>
              <a:t>folder</a:t>
            </a:r>
            <a:r>
              <a:rPr lang="de-AT" sz="2400" dirty="0"/>
              <a:t> </a:t>
            </a:r>
            <a:r>
              <a:rPr lang="de-AT" sz="2400" dirty="0" err="1"/>
              <a:t>inside</a:t>
            </a:r>
            <a:r>
              <a:rPr lang="de-AT" sz="2400" dirty="0"/>
              <a:t> </a:t>
            </a:r>
            <a:r>
              <a:rPr lang="de-AT" sz="2400" dirty="0" err="1"/>
              <a:t>the</a:t>
            </a:r>
            <a:r>
              <a:rPr lang="de-AT" sz="2400" dirty="0"/>
              <a:t> </a:t>
            </a:r>
            <a:r>
              <a:rPr lang="de-AT" sz="2400" dirty="0" err="1"/>
              <a:t>Sysvol</a:t>
            </a:r>
            <a:r>
              <a:rPr lang="de-AT" sz="2400" dirty="0"/>
              <a:t> </a:t>
            </a:r>
            <a:r>
              <a:rPr lang="de-AT" sz="2400" dirty="0" err="1"/>
              <a:t>share</a:t>
            </a:r>
            <a:r>
              <a:rPr lang="de-AT" sz="2400" dirty="0"/>
              <a:t> </a:t>
            </a:r>
            <a:r>
              <a:rPr lang="de-AT" sz="2400" dirty="0" err="1"/>
              <a:t>contains</a:t>
            </a:r>
            <a:r>
              <a:rPr lang="de-AT" sz="2400" dirty="0"/>
              <a:t> all </a:t>
            </a:r>
            <a:r>
              <a:rPr lang="de-AT" sz="2400" dirty="0" err="1"/>
              <a:t>group</a:t>
            </a:r>
            <a:r>
              <a:rPr lang="de-AT" sz="2400" dirty="0"/>
              <a:t> </a:t>
            </a:r>
            <a:r>
              <a:rPr lang="de-AT" sz="2400" dirty="0" err="1"/>
              <a:t>policies</a:t>
            </a:r>
            <a:endParaRPr lang="de-AT" sz="2400" dirty="0"/>
          </a:p>
          <a:p>
            <a:pPr marL="800100" lvl="1" indent="-342900">
              <a:buFont typeface="Arial" panose="020B0604020202020204" pitchFamily="34" charset="0"/>
              <a:buChar char="•"/>
            </a:pPr>
            <a:r>
              <a:rPr lang="de-AT" sz="2400" dirty="0"/>
              <a:t>Every </a:t>
            </a:r>
            <a:r>
              <a:rPr lang="de-AT" sz="2400" dirty="0" err="1"/>
              <a:t>policy</a:t>
            </a:r>
            <a:r>
              <a:rPr lang="de-AT" sz="2400" dirty="0"/>
              <a:t> </a:t>
            </a:r>
            <a:r>
              <a:rPr lang="de-AT" sz="2400" dirty="0" err="1"/>
              <a:t>is</a:t>
            </a:r>
            <a:r>
              <a:rPr lang="de-AT" sz="2400" dirty="0"/>
              <a:t> </a:t>
            </a:r>
            <a:r>
              <a:rPr lang="de-AT" sz="2400" dirty="0" err="1"/>
              <a:t>stored</a:t>
            </a:r>
            <a:r>
              <a:rPr lang="de-AT" sz="2400" dirty="0"/>
              <a:t> in a separate </a:t>
            </a:r>
            <a:r>
              <a:rPr lang="de-AT" sz="2400" dirty="0" err="1"/>
              <a:t>directory</a:t>
            </a:r>
            <a:r>
              <a:rPr lang="de-AT" sz="2400" dirty="0"/>
              <a:t>, </a:t>
            </a:r>
            <a:r>
              <a:rPr lang="de-AT" sz="2400" dirty="0" err="1"/>
              <a:t>named</a:t>
            </a:r>
            <a:r>
              <a:rPr lang="de-AT" sz="2400" dirty="0"/>
              <a:t> after </a:t>
            </a:r>
            <a:r>
              <a:rPr lang="de-AT" sz="2400" dirty="0" err="1"/>
              <a:t>the</a:t>
            </a:r>
            <a:r>
              <a:rPr lang="de-AT" sz="2400" dirty="0"/>
              <a:t> GUID </a:t>
            </a:r>
            <a:r>
              <a:rPr lang="de-AT" sz="2400" dirty="0" err="1"/>
              <a:t>of</a:t>
            </a:r>
            <a:r>
              <a:rPr lang="de-AT" sz="2400" dirty="0"/>
              <a:t> </a:t>
            </a:r>
            <a:r>
              <a:rPr lang="de-AT" sz="2400" dirty="0" err="1"/>
              <a:t>the</a:t>
            </a:r>
            <a:r>
              <a:rPr lang="de-AT" sz="2400" dirty="0"/>
              <a:t> </a:t>
            </a:r>
            <a:r>
              <a:rPr lang="de-AT" sz="2400" dirty="0" err="1"/>
              <a:t>policy</a:t>
            </a:r>
            <a:endParaRPr lang="de-AT" sz="2400" dirty="0"/>
          </a:p>
          <a:p>
            <a:pPr marL="800100" lvl="1" indent="-342900">
              <a:buFont typeface="Arial" panose="020B0604020202020204" pitchFamily="34" charset="0"/>
              <a:buChar char="•"/>
            </a:pPr>
            <a:r>
              <a:rPr lang="de-AT" sz="2400" dirty="0"/>
              <a:t>The folder can contain different files, depending on the GPO setting (.ini, .inf, .pol, .xml,…)</a:t>
            </a:r>
          </a:p>
          <a:p>
            <a:pPr marL="800100" lvl="1" indent="-342900">
              <a:buFont typeface="Arial" panose="020B0604020202020204" pitchFamily="34" charset="0"/>
              <a:buChar char="•"/>
            </a:pPr>
            <a:r>
              <a:rPr lang="de-AT" sz="2400" dirty="0"/>
              <a:t>These files contain the actual configuration items</a:t>
            </a:r>
          </a:p>
        </p:txBody>
      </p:sp>
    </p:spTree>
    <p:extLst>
      <p:ext uri="{BB962C8B-B14F-4D97-AF65-F5344CB8AC3E}">
        <p14:creationId xmlns:p14="http://schemas.microsoft.com/office/powerpoint/2010/main" val="1351698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Reconnaissance</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Enumerate all the things</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1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What do we want to know?</a:t>
            </a: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And where could we find it?</a:t>
            </a:r>
          </a:p>
        </p:txBody>
      </p:sp>
      <p:pic>
        <p:nvPicPr>
          <p:cNvPr id="5122" name="Picture 2">
            <a:extLst>
              <a:ext uri="{FF2B5EF4-FFF2-40B4-BE49-F238E27FC236}">
                <a16:creationId xmlns:a16="http://schemas.microsoft.com/office/drawing/2014/main" id="{D141F80F-2CA5-4141-A91D-E215159411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8965" y="1145412"/>
            <a:ext cx="6089568" cy="45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2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What do we want to know?</a:t>
            </a: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And where could we find it?</a:t>
            </a:r>
          </a:p>
        </p:txBody>
      </p:sp>
      <p:graphicFrame>
        <p:nvGraphicFramePr>
          <p:cNvPr id="7" name="Content Placeholder 6">
            <a:extLst>
              <a:ext uri="{FF2B5EF4-FFF2-40B4-BE49-F238E27FC236}">
                <a16:creationId xmlns:a16="http://schemas.microsoft.com/office/drawing/2014/main" id="{84388F41-9881-472C-B669-AEF2A74CCB22}"/>
              </a:ext>
            </a:extLst>
          </p:cNvPr>
          <p:cNvGraphicFramePr>
            <a:graphicFrameLocks/>
          </p:cNvGraphicFramePr>
          <p:nvPr>
            <p:extLst>
              <p:ext uri="{D42A27DB-BD31-4B8C-83A1-F6EECF244321}">
                <p14:modId xmlns:p14="http://schemas.microsoft.com/office/powerpoint/2010/main" val="285806464"/>
              </p:ext>
            </p:extLst>
          </p:nvPr>
        </p:nvGraphicFramePr>
        <p:xfrm>
          <a:off x="5308431" y="582168"/>
          <a:ext cx="6200817" cy="569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32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4A8E-A677-4A9B-96F6-88E10B1644C6}"/>
              </a:ext>
            </a:extLst>
          </p:cNvPr>
          <p:cNvSpPr>
            <a:spLocks noGrp="1"/>
          </p:cNvSpPr>
          <p:nvPr>
            <p:ph type="title"/>
          </p:nvPr>
        </p:nvSpPr>
        <p:spPr/>
        <p:txBody>
          <a:bodyPr/>
          <a:lstStyle/>
          <a:p>
            <a:r>
              <a:rPr lang="en-GB"/>
              <a:t>Protocols</a:t>
            </a:r>
            <a:endParaRPr lang="en-GB" dirty="0"/>
          </a:p>
        </p:txBody>
      </p:sp>
      <p:sp>
        <p:nvSpPr>
          <p:cNvPr id="3" name="Content Placeholder 2">
            <a:extLst>
              <a:ext uri="{FF2B5EF4-FFF2-40B4-BE49-F238E27FC236}">
                <a16:creationId xmlns:a16="http://schemas.microsoft.com/office/drawing/2014/main" id="{86E38AD1-7D94-4FB6-98A3-E16A65465F22}"/>
              </a:ext>
            </a:extLst>
          </p:cNvPr>
          <p:cNvSpPr>
            <a:spLocks noGrp="1"/>
          </p:cNvSpPr>
          <p:nvPr>
            <p:ph idx="1"/>
          </p:nvPr>
        </p:nvSpPr>
        <p:spPr/>
        <p:txBody>
          <a:bodyPr vert="horz" lIns="91440" tIns="45720" rIns="91440" bIns="45720" rtlCol="0" anchor="t">
            <a:normAutofit/>
          </a:bodyPr>
          <a:lstStyle/>
          <a:p>
            <a:r>
              <a:rPr lang="en-GB" dirty="0"/>
              <a:t>Most tools use the LDAP protocol (TCP 389) to enumerate AD which is the best choice in most cases because</a:t>
            </a:r>
          </a:p>
          <a:p>
            <a:pPr lvl="1"/>
            <a:r>
              <a:rPr lang="en-GB" dirty="0"/>
              <a:t>Structured queries make it fast</a:t>
            </a:r>
            <a:endParaRPr lang="en-GB" dirty="0">
              <a:cs typeface="Calibri" panose="020F0502020204030204"/>
            </a:endParaRPr>
          </a:p>
          <a:p>
            <a:pPr lvl="1"/>
            <a:r>
              <a:rPr lang="en-GB" dirty="0"/>
              <a:t>Network traffic is encrypted if LDAPS (TCP 636) is available</a:t>
            </a:r>
          </a:p>
          <a:p>
            <a:pPr lvl="1"/>
            <a:r>
              <a:rPr lang="en-GB" dirty="0"/>
              <a:t>LDAP log volume is VERY high, which makes it expensive for defenders to act on it</a:t>
            </a:r>
          </a:p>
          <a:p>
            <a:r>
              <a:rPr lang="en-GB" dirty="0"/>
              <a:t>There is however also a legacy, SMB-based protocol called SAMR</a:t>
            </a:r>
          </a:p>
          <a:p>
            <a:pPr lvl="1"/>
            <a:r>
              <a:rPr lang="en-GB" dirty="0"/>
              <a:t>It is slow, there aren’t many tools and you only get a limited set of results but it can be useful if firewall restrictions are in place</a:t>
            </a:r>
          </a:p>
          <a:p>
            <a:pPr lvl="1"/>
            <a:r>
              <a:rPr lang="de-DE" dirty="0">
                <a:hlinkClick r:id="rId2"/>
              </a:rPr>
              <a:t>https://docs.microsoft.com/en-us/openspecs/windows_protocols/ms-samr/4df07fab-1bbc-452f-8e92-7853a3c7e380</a:t>
            </a:r>
            <a:endParaRPr lang="en-GB" dirty="0"/>
          </a:p>
        </p:txBody>
      </p:sp>
    </p:spTree>
    <p:extLst>
      <p:ext uri="{BB962C8B-B14F-4D97-AF65-F5344CB8AC3E}">
        <p14:creationId xmlns:p14="http://schemas.microsoft.com/office/powerpoint/2010/main" val="276650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1: Reconnaissance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55258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Authentication-based Attacks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NTLM, Kerberos, oh my…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4858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NTLM</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Oh boy…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9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Active Directory 101</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dirty="0">
                <a:solidFill>
                  <a:srgbClr val="FFC000"/>
                </a:solidFill>
              </a:rPr>
              <a:t>Quick recap on how AD works</a:t>
            </a:r>
            <a:endParaRPr lang="en-US" dirty="0">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12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5E5B2-2579-4698-92B8-4660F4AD0A20}"/>
              </a:ext>
            </a:extLst>
          </p:cNvPr>
          <p:cNvSpPr>
            <a:spLocks noGrp="1"/>
          </p:cNvSpPr>
          <p:nvPr>
            <p:ph type="title"/>
          </p:nvPr>
        </p:nvSpPr>
        <p:spPr/>
        <p:txBody>
          <a:bodyPr/>
          <a:lstStyle/>
          <a:p>
            <a:r>
              <a:rPr lang="de-AT" dirty="0"/>
              <a:t>NTLM Intro</a:t>
            </a:r>
            <a:endParaRPr lang="en-AT" dirty="0"/>
          </a:p>
        </p:txBody>
      </p:sp>
      <p:sp>
        <p:nvSpPr>
          <p:cNvPr id="5" name="Content Placeholder 4">
            <a:extLst>
              <a:ext uri="{FF2B5EF4-FFF2-40B4-BE49-F238E27FC236}">
                <a16:creationId xmlns:a16="http://schemas.microsoft.com/office/drawing/2014/main" id="{A7BE5354-156D-4819-A2EF-2A40B3CCE6B1}"/>
              </a:ext>
            </a:extLst>
          </p:cNvPr>
          <p:cNvSpPr>
            <a:spLocks noGrp="1"/>
          </p:cNvSpPr>
          <p:nvPr>
            <p:ph idx="1"/>
          </p:nvPr>
        </p:nvSpPr>
        <p:spPr>
          <a:xfrm>
            <a:off x="1028700" y="1784224"/>
            <a:ext cx="10134599" cy="833056"/>
          </a:xfr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anchor="ctr" anchorCtr="0">
            <a:noAutofit/>
          </a:bodyPr>
          <a:lstStyle/>
          <a:p>
            <a:pPr marL="0" indent="0">
              <a:buNone/>
            </a:pPr>
            <a:r>
              <a:rPr lang="de-DE" dirty="0">
                <a:solidFill>
                  <a:schemeClr val="bg1"/>
                </a:solidFill>
              </a:rPr>
              <a:t>The </a:t>
            </a:r>
            <a:r>
              <a:rPr lang="de-DE" dirty="0" err="1">
                <a:solidFill>
                  <a:schemeClr val="bg1"/>
                </a:solidFill>
              </a:rPr>
              <a:t>term</a:t>
            </a:r>
            <a:r>
              <a:rPr lang="de-DE" dirty="0">
                <a:solidFill>
                  <a:schemeClr val="bg1"/>
                </a:solidFill>
              </a:rPr>
              <a:t> NTLM </a:t>
            </a:r>
            <a:r>
              <a:rPr lang="de-DE" dirty="0" err="1">
                <a:solidFill>
                  <a:schemeClr val="bg1"/>
                </a:solidFill>
              </a:rPr>
              <a:t>is</a:t>
            </a:r>
            <a:r>
              <a:rPr lang="de-DE" dirty="0">
                <a:solidFill>
                  <a:schemeClr val="bg1"/>
                </a:solidFill>
              </a:rPr>
              <a:t> </a:t>
            </a:r>
            <a:r>
              <a:rPr lang="de-DE" dirty="0" err="1">
                <a:solidFill>
                  <a:schemeClr val="bg1"/>
                </a:solidFill>
              </a:rPr>
              <a:t>often</a:t>
            </a:r>
            <a:r>
              <a:rPr lang="de-DE" dirty="0">
                <a:solidFill>
                  <a:schemeClr val="bg1"/>
                </a:solidFill>
              </a:rPr>
              <a:t> </a:t>
            </a:r>
            <a:r>
              <a:rPr lang="de-DE" dirty="0" err="1">
                <a:solidFill>
                  <a:schemeClr val="bg1"/>
                </a:solidFill>
              </a:rPr>
              <a:t>used</a:t>
            </a:r>
            <a:r>
              <a:rPr lang="de-DE" dirty="0">
                <a:solidFill>
                  <a:schemeClr val="bg1"/>
                </a:solidFill>
              </a:rPr>
              <a:t> </a:t>
            </a:r>
            <a:r>
              <a:rPr lang="de-DE" dirty="0" err="1">
                <a:solidFill>
                  <a:schemeClr val="bg1"/>
                </a:solidFill>
              </a:rPr>
              <a:t>synonymously</a:t>
            </a:r>
            <a:r>
              <a:rPr lang="de-DE" dirty="0">
                <a:solidFill>
                  <a:schemeClr val="bg1"/>
                </a:solidFill>
              </a:rPr>
              <a:t> </a:t>
            </a:r>
            <a:r>
              <a:rPr lang="de-DE" dirty="0" err="1">
                <a:solidFill>
                  <a:schemeClr val="bg1"/>
                </a:solidFill>
              </a:rPr>
              <a:t>for</a:t>
            </a:r>
            <a:r>
              <a:rPr lang="de-DE" dirty="0">
                <a:solidFill>
                  <a:schemeClr val="bg1"/>
                </a:solidFill>
              </a:rPr>
              <a:t> </a:t>
            </a:r>
            <a:r>
              <a:rPr lang="de-DE" dirty="0" err="1">
                <a:solidFill>
                  <a:schemeClr val="bg1"/>
                </a:solidFill>
              </a:rPr>
              <a:t>two</a:t>
            </a:r>
            <a:r>
              <a:rPr lang="de-DE" dirty="0">
                <a:solidFill>
                  <a:schemeClr val="bg1"/>
                </a:solidFill>
              </a:rPr>
              <a:t> different </a:t>
            </a:r>
            <a:r>
              <a:rPr lang="de-DE" dirty="0" err="1">
                <a:solidFill>
                  <a:schemeClr val="bg1"/>
                </a:solidFill>
              </a:rPr>
              <a:t>things</a:t>
            </a:r>
            <a:endParaRPr lang="de-DE" dirty="0">
              <a:solidFill>
                <a:schemeClr val="bg1"/>
              </a:solidFill>
            </a:endParaRPr>
          </a:p>
        </p:txBody>
      </p:sp>
      <p:sp>
        <p:nvSpPr>
          <p:cNvPr id="9" name="Rectangle 8">
            <a:extLst>
              <a:ext uri="{FF2B5EF4-FFF2-40B4-BE49-F238E27FC236}">
                <a16:creationId xmlns:a16="http://schemas.microsoft.com/office/drawing/2014/main" id="{94F5A432-9678-4DB9-909A-DC510FC50965}"/>
              </a:ext>
            </a:extLst>
          </p:cNvPr>
          <p:cNvSpPr/>
          <p:nvPr/>
        </p:nvSpPr>
        <p:spPr>
          <a:xfrm>
            <a:off x="1028700" y="3109787"/>
            <a:ext cx="4767072" cy="299923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de-DE" sz="2800" dirty="0" err="1">
                <a:solidFill>
                  <a:schemeClr val="bg1"/>
                </a:solidFill>
              </a:rPr>
              <a:t>as</a:t>
            </a:r>
            <a:r>
              <a:rPr lang="de-DE" sz="2800" dirty="0">
                <a:solidFill>
                  <a:schemeClr val="bg1"/>
                </a:solidFill>
              </a:rPr>
              <a:t> a </a:t>
            </a:r>
            <a:r>
              <a:rPr lang="de-DE" sz="2800" dirty="0" err="1">
                <a:solidFill>
                  <a:schemeClr val="bg1"/>
                </a:solidFill>
              </a:rPr>
              <a:t>part</a:t>
            </a:r>
            <a:r>
              <a:rPr lang="de-DE" sz="2800" dirty="0">
                <a:solidFill>
                  <a:schemeClr val="bg1"/>
                </a:solidFill>
              </a:rPr>
              <a:t> </a:t>
            </a:r>
            <a:r>
              <a:rPr lang="de-DE" sz="2800" dirty="0" err="1">
                <a:solidFill>
                  <a:schemeClr val="bg1"/>
                </a:solidFill>
              </a:rPr>
              <a:t>of</a:t>
            </a:r>
            <a:r>
              <a:rPr lang="de-DE" sz="2800" dirty="0">
                <a:solidFill>
                  <a:schemeClr val="bg1"/>
                </a:solidFill>
              </a:rPr>
              <a:t> </a:t>
            </a:r>
            <a:r>
              <a:rPr lang="de-DE" sz="2800" dirty="0" err="1">
                <a:solidFill>
                  <a:schemeClr val="bg1"/>
                </a:solidFill>
              </a:rPr>
              <a:t>the</a:t>
            </a:r>
            <a:r>
              <a:rPr lang="de-DE" sz="2800" dirty="0">
                <a:solidFill>
                  <a:schemeClr val="bg1"/>
                </a:solidFill>
              </a:rPr>
              <a:t> MS-NLMP </a:t>
            </a:r>
            <a:r>
              <a:rPr lang="de-DE" sz="2800" dirty="0" err="1">
                <a:solidFill>
                  <a:schemeClr val="bg1"/>
                </a:solidFill>
              </a:rPr>
              <a:t>authentication</a:t>
            </a:r>
            <a:r>
              <a:rPr lang="de-DE" sz="2800" dirty="0">
                <a:solidFill>
                  <a:schemeClr val="bg1"/>
                </a:solidFill>
              </a:rPr>
              <a:t> </a:t>
            </a:r>
            <a:r>
              <a:rPr lang="de-DE" sz="2800" dirty="0" err="1">
                <a:solidFill>
                  <a:schemeClr val="bg1"/>
                </a:solidFill>
              </a:rPr>
              <a:t>protocol</a:t>
            </a:r>
            <a:r>
              <a:rPr lang="de-DE" sz="2800" dirty="0">
                <a:solidFill>
                  <a:schemeClr val="bg1"/>
                </a:solidFill>
              </a:rPr>
              <a:t>, </a:t>
            </a:r>
            <a:r>
              <a:rPr lang="de-DE" sz="2800" dirty="0" err="1">
                <a:solidFill>
                  <a:schemeClr val="bg1"/>
                </a:solidFill>
              </a:rPr>
              <a:t>which</a:t>
            </a:r>
            <a:r>
              <a:rPr lang="de-DE" sz="2800" dirty="0">
                <a:solidFill>
                  <a:schemeClr val="bg1"/>
                </a:solidFill>
              </a:rPr>
              <a:t> </a:t>
            </a:r>
            <a:r>
              <a:rPr lang="de-DE" sz="2800" dirty="0" err="1">
                <a:solidFill>
                  <a:schemeClr val="bg1"/>
                </a:solidFill>
              </a:rPr>
              <a:t>is</a:t>
            </a:r>
            <a:r>
              <a:rPr lang="de-DE" sz="2800" dirty="0">
                <a:solidFill>
                  <a:schemeClr val="bg1"/>
                </a:solidFill>
              </a:rPr>
              <a:t> </a:t>
            </a:r>
            <a:r>
              <a:rPr lang="de-DE" sz="2800" dirty="0" err="1">
                <a:solidFill>
                  <a:schemeClr val="bg1"/>
                </a:solidFill>
              </a:rPr>
              <a:t>used</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authenticate</a:t>
            </a:r>
            <a:r>
              <a:rPr lang="de-DE" sz="2800" dirty="0">
                <a:solidFill>
                  <a:schemeClr val="bg1"/>
                </a:solidFill>
              </a:rPr>
              <a:t> a </a:t>
            </a:r>
            <a:r>
              <a:rPr lang="de-DE" sz="2800" dirty="0" err="1">
                <a:solidFill>
                  <a:schemeClr val="bg1"/>
                </a:solidFill>
              </a:rPr>
              <a:t>user</a:t>
            </a:r>
            <a:r>
              <a:rPr lang="de-DE" sz="2800" dirty="0">
                <a:solidFill>
                  <a:schemeClr val="bg1"/>
                </a:solidFill>
              </a:rPr>
              <a:t> </a:t>
            </a:r>
            <a:r>
              <a:rPr lang="de-DE" sz="2800" dirty="0" err="1">
                <a:solidFill>
                  <a:schemeClr val="bg1"/>
                </a:solidFill>
              </a:rPr>
              <a:t>over</a:t>
            </a:r>
            <a:r>
              <a:rPr lang="de-DE" sz="2800" dirty="0">
                <a:solidFill>
                  <a:schemeClr val="bg1"/>
                </a:solidFill>
              </a:rPr>
              <a:t> </a:t>
            </a:r>
            <a:r>
              <a:rPr lang="de-DE" sz="2800" dirty="0" err="1">
                <a:solidFill>
                  <a:schemeClr val="bg1"/>
                </a:solidFill>
              </a:rPr>
              <a:t>the</a:t>
            </a:r>
            <a:r>
              <a:rPr lang="de-DE" sz="2800" dirty="0">
                <a:solidFill>
                  <a:schemeClr val="bg1"/>
                </a:solidFill>
              </a:rPr>
              <a:t> network</a:t>
            </a:r>
            <a:endParaRPr lang="en-AT" sz="2800" dirty="0">
              <a:solidFill>
                <a:schemeClr val="bg1"/>
              </a:solidFill>
            </a:endParaRPr>
          </a:p>
        </p:txBody>
      </p:sp>
      <p:sp>
        <p:nvSpPr>
          <p:cNvPr id="30" name="Rectangle 29">
            <a:extLst>
              <a:ext uri="{FF2B5EF4-FFF2-40B4-BE49-F238E27FC236}">
                <a16:creationId xmlns:a16="http://schemas.microsoft.com/office/drawing/2014/main" id="{1743BE6E-C06E-4F72-BC9E-540D5C0F51E7}"/>
              </a:ext>
            </a:extLst>
          </p:cNvPr>
          <p:cNvSpPr/>
          <p:nvPr/>
        </p:nvSpPr>
        <p:spPr>
          <a:xfrm>
            <a:off x="6396227" y="3109787"/>
            <a:ext cx="4767072" cy="2999231"/>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de-DE" sz="2800" dirty="0" err="1">
                <a:solidFill>
                  <a:schemeClr val="bg1"/>
                </a:solidFill>
              </a:rPr>
              <a:t>the</a:t>
            </a:r>
            <a:r>
              <a:rPr lang="de-DE" sz="2800" dirty="0">
                <a:solidFill>
                  <a:schemeClr val="bg1"/>
                </a:solidFill>
              </a:rPr>
              <a:t> </a:t>
            </a:r>
            <a:r>
              <a:rPr lang="de-DE" sz="2800" dirty="0" err="1">
                <a:solidFill>
                  <a:schemeClr val="bg1"/>
                </a:solidFill>
              </a:rPr>
              <a:t>hash</a:t>
            </a:r>
            <a:r>
              <a:rPr lang="de-DE" sz="2800" dirty="0">
                <a:solidFill>
                  <a:schemeClr val="bg1"/>
                </a:solidFill>
              </a:rPr>
              <a:t> </a:t>
            </a:r>
            <a:r>
              <a:rPr lang="de-DE" sz="2800" dirty="0" err="1">
                <a:solidFill>
                  <a:schemeClr val="bg1"/>
                </a:solidFill>
              </a:rPr>
              <a:t>algorithm</a:t>
            </a:r>
            <a:r>
              <a:rPr lang="de-DE" sz="2800" dirty="0">
                <a:solidFill>
                  <a:schemeClr val="bg1"/>
                </a:solidFill>
              </a:rPr>
              <a:t> </a:t>
            </a:r>
            <a:r>
              <a:rPr lang="de-DE" sz="2800" dirty="0" err="1">
                <a:solidFill>
                  <a:schemeClr val="bg1"/>
                </a:solidFill>
              </a:rPr>
              <a:t>which</a:t>
            </a:r>
            <a:r>
              <a:rPr lang="de-DE" sz="2800" dirty="0">
                <a:solidFill>
                  <a:schemeClr val="bg1"/>
                </a:solidFill>
              </a:rPr>
              <a:t> </a:t>
            </a:r>
            <a:r>
              <a:rPr lang="de-DE" sz="2800" dirty="0" err="1">
                <a:solidFill>
                  <a:schemeClr val="bg1"/>
                </a:solidFill>
              </a:rPr>
              <a:t>is</a:t>
            </a:r>
            <a:r>
              <a:rPr lang="de-DE" sz="2800" dirty="0">
                <a:solidFill>
                  <a:schemeClr val="bg1"/>
                </a:solidFill>
              </a:rPr>
              <a:t> </a:t>
            </a:r>
            <a:r>
              <a:rPr lang="de-DE" sz="2800" dirty="0" err="1">
                <a:solidFill>
                  <a:schemeClr val="bg1"/>
                </a:solidFill>
              </a:rPr>
              <a:t>used</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store</a:t>
            </a:r>
            <a:r>
              <a:rPr lang="de-DE" sz="2800" dirty="0">
                <a:solidFill>
                  <a:schemeClr val="bg1"/>
                </a:solidFill>
              </a:rPr>
              <a:t> a </a:t>
            </a:r>
            <a:r>
              <a:rPr lang="de-DE" sz="2800" dirty="0" err="1">
                <a:solidFill>
                  <a:schemeClr val="bg1"/>
                </a:solidFill>
              </a:rPr>
              <a:t>password</a:t>
            </a:r>
            <a:r>
              <a:rPr lang="de-DE" sz="2800" dirty="0">
                <a:solidFill>
                  <a:schemeClr val="bg1"/>
                </a:solidFill>
              </a:rPr>
              <a:t> on </a:t>
            </a:r>
            <a:r>
              <a:rPr lang="de-DE" sz="2800" dirty="0" err="1">
                <a:solidFill>
                  <a:schemeClr val="bg1"/>
                </a:solidFill>
              </a:rPr>
              <a:t>disk</a:t>
            </a:r>
            <a:endParaRPr lang="de-DE" sz="2800" dirty="0">
              <a:solidFill>
                <a:schemeClr val="bg1"/>
              </a:solidFill>
            </a:endParaRPr>
          </a:p>
        </p:txBody>
      </p:sp>
    </p:spTree>
    <p:extLst>
      <p:ext uri="{BB962C8B-B14F-4D97-AF65-F5344CB8AC3E}">
        <p14:creationId xmlns:p14="http://schemas.microsoft.com/office/powerpoint/2010/main" val="39074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CCB70-9986-A347-B414-4C802EC42535}"/>
              </a:ext>
            </a:extLst>
          </p:cNvPr>
          <p:cNvSpPr>
            <a:spLocks noGrp="1"/>
          </p:cNvSpPr>
          <p:nvPr>
            <p:ph type="title"/>
          </p:nvPr>
        </p:nvSpPr>
        <p:spPr/>
        <p:txBody>
          <a:bodyPr/>
          <a:lstStyle/>
          <a:p>
            <a:r>
              <a:rPr lang="de-AT" dirty="0"/>
              <a:t>NTLM Intro</a:t>
            </a:r>
            <a:endParaRPr lang="de-DE" dirty="0"/>
          </a:p>
        </p:txBody>
      </p:sp>
      <p:graphicFrame>
        <p:nvGraphicFramePr>
          <p:cNvPr id="9" name="Content Placeholder 8">
            <a:extLst>
              <a:ext uri="{FF2B5EF4-FFF2-40B4-BE49-F238E27FC236}">
                <a16:creationId xmlns:a16="http://schemas.microsoft.com/office/drawing/2014/main" id="{316B9CBD-B649-4065-9F56-8D5DE4042F50}"/>
              </a:ext>
            </a:extLst>
          </p:cNvPr>
          <p:cNvGraphicFramePr>
            <a:graphicFrameLocks noGrp="1"/>
          </p:cNvGraphicFramePr>
          <p:nvPr>
            <p:ph idx="1"/>
            <p:extLst>
              <p:ext uri="{D42A27DB-BD31-4B8C-83A1-F6EECF244321}">
                <p14:modId xmlns:p14="http://schemas.microsoft.com/office/powerpoint/2010/main" val="24742106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0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5D5-F969-48ED-B650-F34EFE90F2A5}"/>
              </a:ext>
            </a:extLst>
          </p:cNvPr>
          <p:cNvSpPr>
            <a:spLocks noGrp="1"/>
          </p:cNvSpPr>
          <p:nvPr>
            <p:ph type="title"/>
          </p:nvPr>
        </p:nvSpPr>
        <p:spPr/>
        <p:txBody>
          <a:bodyPr/>
          <a:lstStyle/>
          <a:p>
            <a:r>
              <a:rPr lang="en-US" dirty="0">
                <a:cs typeface="Calibri Light"/>
              </a:rPr>
              <a:t>NTLM Summary</a:t>
            </a:r>
            <a:endParaRPr lang="en-US" dirty="0"/>
          </a:p>
        </p:txBody>
      </p:sp>
      <p:graphicFrame>
        <p:nvGraphicFramePr>
          <p:cNvPr id="7" name="Table 7">
            <a:extLst>
              <a:ext uri="{FF2B5EF4-FFF2-40B4-BE49-F238E27FC236}">
                <a16:creationId xmlns:a16="http://schemas.microsoft.com/office/drawing/2014/main" id="{26980D66-A34B-44C4-BEA5-4C21857525EB}"/>
              </a:ext>
            </a:extLst>
          </p:cNvPr>
          <p:cNvGraphicFramePr>
            <a:graphicFrameLocks noGrp="1"/>
          </p:cNvGraphicFramePr>
          <p:nvPr>
            <p:ph idx="1"/>
            <p:extLst>
              <p:ext uri="{D42A27DB-BD31-4B8C-83A1-F6EECF244321}">
                <p14:modId xmlns:p14="http://schemas.microsoft.com/office/powerpoint/2010/main" val="594586450"/>
              </p:ext>
            </p:extLst>
          </p:nvPr>
        </p:nvGraphicFramePr>
        <p:xfrm>
          <a:off x="450979" y="1601754"/>
          <a:ext cx="11301156" cy="2291080"/>
        </p:xfrm>
        <a:graphic>
          <a:graphicData uri="http://schemas.openxmlformats.org/drawingml/2006/table">
            <a:tbl>
              <a:tblPr firstRow="1" bandRow="1">
                <a:tableStyleId>{5C22544A-7EE6-4342-B048-85BDC9FD1C3A}</a:tableStyleId>
              </a:tblPr>
              <a:tblGrid>
                <a:gridCol w="2825289">
                  <a:extLst>
                    <a:ext uri="{9D8B030D-6E8A-4147-A177-3AD203B41FA5}">
                      <a16:colId xmlns:a16="http://schemas.microsoft.com/office/drawing/2014/main" val="2335867164"/>
                    </a:ext>
                  </a:extLst>
                </a:gridCol>
                <a:gridCol w="2825289">
                  <a:extLst>
                    <a:ext uri="{9D8B030D-6E8A-4147-A177-3AD203B41FA5}">
                      <a16:colId xmlns:a16="http://schemas.microsoft.com/office/drawing/2014/main" val="2976299915"/>
                    </a:ext>
                  </a:extLst>
                </a:gridCol>
                <a:gridCol w="2825289">
                  <a:extLst>
                    <a:ext uri="{9D8B030D-6E8A-4147-A177-3AD203B41FA5}">
                      <a16:colId xmlns:a16="http://schemas.microsoft.com/office/drawing/2014/main" val="3018835661"/>
                    </a:ext>
                  </a:extLst>
                </a:gridCol>
                <a:gridCol w="2825289">
                  <a:extLst>
                    <a:ext uri="{9D8B030D-6E8A-4147-A177-3AD203B41FA5}">
                      <a16:colId xmlns:a16="http://schemas.microsoft.com/office/drawing/2014/main" val="454343340"/>
                    </a:ext>
                  </a:extLst>
                </a:gridCol>
              </a:tblGrid>
              <a:tr h="370840">
                <a:tc>
                  <a:txBody>
                    <a:bodyPr/>
                    <a:lstStyle/>
                    <a:p>
                      <a:r>
                        <a:rPr lang="en-US" dirty="0"/>
                        <a:t>Protocol</a:t>
                      </a:r>
                    </a:p>
                  </a:txBody>
                  <a:tcPr/>
                </a:tc>
                <a:tc>
                  <a:txBody>
                    <a:bodyPr/>
                    <a:lstStyle/>
                    <a:p>
                      <a:r>
                        <a:rPr lang="en-US" dirty="0"/>
                        <a:t>Hash Algorithm </a:t>
                      </a:r>
                    </a:p>
                  </a:txBody>
                  <a:tcPr/>
                </a:tc>
                <a:tc>
                  <a:txBody>
                    <a:bodyPr/>
                    <a:lstStyle/>
                    <a:p>
                      <a:r>
                        <a:rPr lang="en-US" dirty="0"/>
                        <a:t>Used for</a:t>
                      </a:r>
                    </a:p>
                  </a:txBody>
                  <a:tcPr/>
                </a:tc>
                <a:tc>
                  <a:txBody>
                    <a:bodyPr/>
                    <a:lstStyle/>
                    <a:p>
                      <a:r>
                        <a:rPr lang="en-US" dirty="0"/>
                        <a:t>Security provided</a:t>
                      </a:r>
                    </a:p>
                  </a:txBody>
                  <a:tcPr/>
                </a:tc>
                <a:extLst>
                  <a:ext uri="{0D108BD9-81ED-4DB2-BD59-A6C34878D82A}">
                    <a16:rowId xmlns:a16="http://schemas.microsoft.com/office/drawing/2014/main" val="1591469537"/>
                  </a:ext>
                </a:extLst>
              </a:tr>
              <a:tr h="370840">
                <a:tc>
                  <a:txBody>
                    <a:bodyPr/>
                    <a:lstStyle/>
                    <a:p>
                      <a:r>
                        <a:rPr lang="en-US" dirty="0"/>
                        <a:t>LM</a:t>
                      </a:r>
                    </a:p>
                  </a:txBody>
                  <a:tcPr/>
                </a:tc>
                <a:tc>
                  <a:txBody>
                    <a:bodyPr/>
                    <a:lstStyle/>
                    <a:p>
                      <a:r>
                        <a:rPr lang="en-US" dirty="0"/>
                        <a:t>Pseudo-Hash based on DES encryption - very weak</a:t>
                      </a:r>
                    </a:p>
                  </a:txBody>
                  <a:tcPr/>
                </a:tc>
                <a:tc>
                  <a:txBody>
                    <a:bodyPr/>
                    <a:lstStyle/>
                    <a:p>
                      <a:r>
                        <a:rPr lang="en-US" dirty="0"/>
                        <a:t>Password storage</a:t>
                      </a:r>
                    </a:p>
                    <a:p>
                      <a:pPr lvl="0">
                        <a:buNone/>
                      </a:pPr>
                      <a:r>
                        <a:rPr lang="en-US" dirty="0"/>
                        <a:t>Network authentication</a:t>
                      </a:r>
                    </a:p>
                  </a:txBody>
                  <a:tcPr/>
                </a:tc>
                <a:tc>
                  <a:txBody>
                    <a:bodyPr/>
                    <a:lstStyle/>
                    <a:p>
                      <a:r>
                        <a:rPr lang="en-US" dirty="0"/>
                        <a:t>Extremely weak</a:t>
                      </a:r>
                    </a:p>
                  </a:txBody>
                  <a:tcPr/>
                </a:tc>
                <a:extLst>
                  <a:ext uri="{0D108BD9-81ED-4DB2-BD59-A6C34878D82A}">
                    <a16:rowId xmlns:a16="http://schemas.microsoft.com/office/drawing/2014/main" val="877909383"/>
                  </a:ext>
                </a:extLst>
              </a:tr>
              <a:tr h="370840">
                <a:tc>
                  <a:txBody>
                    <a:bodyPr/>
                    <a:lstStyle/>
                    <a:p>
                      <a:r>
                        <a:rPr lang="en-US" dirty="0"/>
                        <a:t>NTLMv1</a:t>
                      </a:r>
                    </a:p>
                  </a:txBody>
                  <a:tcPr/>
                </a:tc>
                <a:tc>
                  <a:txBody>
                    <a:bodyPr/>
                    <a:lstStyle/>
                    <a:p>
                      <a:r>
                        <a:rPr lang="en-US" dirty="0"/>
                        <a:t>MD4</a:t>
                      </a:r>
                    </a:p>
                  </a:txBody>
                  <a:tcPr/>
                </a:tc>
                <a:tc>
                  <a:txBody>
                    <a:bodyPr/>
                    <a:lstStyle/>
                    <a:p>
                      <a:pPr lvl="0">
                        <a:buNone/>
                      </a:pPr>
                      <a:r>
                        <a:rPr lang="en-US" sz="1800" b="0" i="0" u="none" strike="noStrike" noProof="0" dirty="0">
                          <a:latin typeface="Calibri"/>
                        </a:rPr>
                        <a:t>Password storage</a:t>
                      </a:r>
                    </a:p>
                    <a:p>
                      <a:pPr lvl="0">
                        <a:buNone/>
                      </a:pPr>
                      <a:r>
                        <a:rPr lang="en-US" sz="1800" b="0" i="0" u="none" strike="noStrike" noProof="0" dirty="0">
                          <a:latin typeface="Calibri"/>
                        </a:rPr>
                        <a:t>Network authentication</a:t>
                      </a:r>
                      <a:endParaRPr lang="en-US" dirty="0"/>
                    </a:p>
                  </a:txBody>
                  <a:tcPr/>
                </a:tc>
                <a:tc>
                  <a:txBody>
                    <a:bodyPr/>
                    <a:lstStyle/>
                    <a:p>
                      <a:r>
                        <a:rPr lang="en-US" dirty="0"/>
                        <a:t>Very weak</a:t>
                      </a:r>
                    </a:p>
                  </a:txBody>
                  <a:tcPr/>
                </a:tc>
                <a:extLst>
                  <a:ext uri="{0D108BD9-81ED-4DB2-BD59-A6C34878D82A}">
                    <a16:rowId xmlns:a16="http://schemas.microsoft.com/office/drawing/2014/main" val="4793381"/>
                  </a:ext>
                </a:extLst>
              </a:tr>
              <a:tr h="370840">
                <a:tc>
                  <a:txBody>
                    <a:bodyPr/>
                    <a:lstStyle/>
                    <a:p>
                      <a:r>
                        <a:rPr lang="en-US" dirty="0"/>
                        <a:t>NTLMv2</a:t>
                      </a:r>
                    </a:p>
                  </a:txBody>
                  <a:tcPr/>
                </a:tc>
                <a:tc>
                  <a:txBody>
                    <a:bodyPr/>
                    <a:lstStyle/>
                    <a:p>
                      <a:r>
                        <a:rPr lang="en-US" dirty="0"/>
                        <a:t>MD5</a:t>
                      </a:r>
                    </a:p>
                  </a:txBody>
                  <a:tcPr/>
                </a:tc>
                <a:tc>
                  <a:txBody>
                    <a:bodyPr/>
                    <a:lstStyle/>
                    <a:p>
                      <a:r>
                        <a:rPr lang="en-US" dirty="0"/>
                        <a:t>Network authentication</a:t>
                      </a:r>
                    </a:p>
                  </a:txBody>
                  <a:tcPr/>
                </a:tc>
                <a:tc>
                  <a:txBody>
                    <a:bodyPr/>
                    <a:lstStyle/>
                    <a:p>
                      <a:r>
                        <a:rPr lang="en-US" dirty="0"/>
                        <a:t>Weak – yeah, that's the best we got :-(</a:t>
                      </a:r>
                    </a:p>
                  </a:txBody>
                  <a:tcPr/>
                </a:tc>
                <a:extLst>
                  <a:ext uri="{0D108BD9-81ED-4DB2-BD59-A6C34878D82A}">
                    <a16:rowId xmlns:a16="http://schemas.microsoft.com/office/drawing/2014/main" val="1219281034"/>
                  </a:ext>
                </a:extLst>
              </a:tr>
            </a:tbl>
          </a:graphicData>
        </a:graphic>
      </p:graphicFrame>
      <p:sp>
        <p:nvSpPr>
          <p:cNvPr id="9" name="Rectangle 8">
            <a:extLst>
              <a:ext uri="{FF2B5EF4-FFF2-40B4-BE49-F238E27FC236}">
                <a16:creationId xmlns:a16="http://schemas.microsoft.com/office/drawing/2014/main" id="{70FD2739-2B6F-47CA-A0FD-1248D5CD8854}"/>
              </a:ext>
            </a:extLst>
          </p:cNvPr>
          <p:cNvSpPr/>
          <p:nvPr/>
        </p:nvSpPr>
        <p:spPr>
          <a:xfrm>
            <a:off x="2567474" y="4215882"/>
            <a:ext cx="7060162" cy="198275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Bottomline</a:t>
            </a:r>
          </a:p>
          <a:p>
            <a:pPr algn="ctr"/>
            <a:r>
              <a:rPr lang="en-US" dirty="0">
                <a:cs typeface="Calibri"/>
              </a:rPr>
              <a:t>All flavors of NTLM are old and weak and it would be best to not use them at all</a:t>
            </a:r>
          </a:p>
          <a:p>
            <a:pPr algn="ctr"/>
            <a:r>
              <a:rPr lang="en-US" dirty="0">
                <a:cs typeface="Calibri"/>
              </a:rPr>
              <a:t>However, this is a very complicated endeavor in real life due to compatibility problems </a:t>
            </a:r>
            <a:r>
              <a:rPr lang="en-US" dirty="0">
                <a:cs typeface="Calibri"/>
                <a:sym typeface="Wingdings" panose="05000000000000000000" pitchFamily="2" charset="2"/>
              </a:rPr>
              <a:t></a:t>
            </a:r>
            <a:endParaRPr lang="en-US" dirty="0">
              <a:cs typeface="Calibri"/>
            </a:endParaRPr>
          </a:p>
        </p:txBody>
      </p:sp>
    </p:spTree>
    <p:extLst>
      <p:ext uri="{BB962C8B-B14F-4D97-AF65-F5344CB8AC3E}">
        <p14:creationId xmlns:p14="http://schemas.microsoft.com/office/powerpoint/2010/main" val="33145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 </a:t>
            </a:r>
            <a:r>
              <a:rPr lang="de-AT" dirty="0" err="1"/>
              <a:t>basic</a:t>
            </a:r>
            <a:r>
              <a:rPr lang="de-AT" dirty="0"/>
              <a:t> </a:t>
            </a:r>
            <a:r>
              <a:rPr lang="de-AT" dirty="0" err="1"/>
              <a:t>authentication</a:t>
            </a:r>
            <a:r>
              <a:rPr lang="de-AT" dirty="0"/>
              <a:t> </a:t>
            </a:r>
            <a:r>
              <a:rPr lang="de-AT" dirty="0" err="1"/>
              <a:t>flow</a:t>
            </a:r>
            <a:endParaRPr lang="en-AT" dirty="0"/>
          </a:p>
        </p:txBody>
      </p:sp>
      <p:pic>
        <p:nvPicPr>
          <p:cNvPr id="80" name="Content Placeholder 79">
            <a:extLst>
              <a:ext uri="{FF2B5EF4-FFF2-40B4-BE49-F238E27FC236}">
                <a16:creationId xmlns:a16="http://schemas.microsoft.com/office/drawing/2014/main" id="{2D26A2EA-359B-49AE-97DF-C9F6899866AE}"/>
              </a:ext>
            </a:extLst>
          </p:cNvPr>
          <p:cNvPicPr>
            <a:picLocks noGrp="1" noChangeAspect="1"/>
          </p:cNvPicPr>
          <p:nvPr>
            <p:ph idx="1"/>
          </p:nvPr>
        </p:nvPicPr>
        <p:blipFill>
          <a:blip r:embed="rId2"/>
          <a:stretch>
            <a:fillRect/>
          </a:stretch>
        </p:blipFill>
        <p:spPr>
          <a:xfrm>
            <a:off x="529385" y="1690688"/>
            <a:ext cx="11133229" cy="4546878"/>
          </a:xfrm>
          <a:prstGeom prst="rect">
            <a:avLst/>
          </a:prstGeom>
        </p:spPr>
      </p:pic>
    </p:spTree>
    <p:extLst>
      <p:ext uri="{BB962C8B-B14F-4D97-AF65-F5344CB8AC3E}">
        <p14:creationId xmlns:p14="http://schemas.microsoft.com/office/powerpoint/2010/main" val="421536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 </a:t>
            </a:r>
            <a:r>
              <a:rPr lang="de-AT" dirty="0" err="1"/>
              <a:t>basic</a:t>
            </a:r>
            <a:r>
              <a:rPr lang="de-AT" dirty="0"/>
              <a:t> </a:t>
            </a:r>
            <a:r>
              <a:rPr lang="de-AT" dirty="0" err="1"/>
              <a:t>authentication</a:t>
            </a:r>
            <a:r>
              <a:rPr lang="de-AT" dirty="0"/>
              <a:t> </a:t>
            </a:r>
            <a:r>
              <a:rPr lang="de-AT" dirty="0" err="1"/>
              <a:t>flow</a:t>
            </a:r>
            <a:endParaRPr lang="en-AT" dirty="0"/>
          </a:p>
        </p:txBody>
      </p:sp>
      <p:sp>
        <p:nvSpPr>
          <p:cNvPr id="7" name="Content Placeholder 6">
            <a:extLst>
              <a:ext uri="{FF2B5EF4-FFF2-40B4-BE49-F238E27FC236}">
                <a16:creationId xmlns:a16="http://schemas.microsoft.com/office/drawing/2014/main" id="{B2F00282-C7D5-4AB7-903E-8D778273D7DD}"/>
              </a:ext>
            </a:extLst>
          </p:cNvPr>
          <p:cNvSpPr>
            <a:spLocks noGrp="1"/>
          </p:cNvSpPr>
          <p:nvPr>
            <p:ph idx="1"/>
          </p:nvPr>
        </p:nvSpPr>
        <p:spPr/>
        <p:txBody>
          <a:bodyPr vert="horz" lIns="91440" tIns="45720" rIns="91440" bIns="45720" rtlCol="0" anchor="t">
            <a:normAutofit fontScale="77500" lnSpcReduction="20000"/>
          </a:bodyPr>
          <a:lstStyle/>
          <a:p>
            <a:r>
              <a:rPr lang="en-GB" dirty="0"/>
              <a:t>The client sends its username to the server</a:t>
            </a:r>
          </a:p>
          <a:p>
            <a:r>
              <a:rPr lang="en-GB" dirty="0"/>
              <a:t>The server generates a random 16 byte number (challenge/nonce) and sends it to the client</a:t>
            </a:r>
          </a:p>
          <a:p>
            <a:r>
              <a:rPr lang="en-GB" dirty="0"/>
              <a:t>The client encrypts the challenge with the hash of its password and sends the result to the server (this is the “response”, we’ll follow up on this in a minute) </a:t>
            </a:r>
          </a:p>
          <a:p>
            <a:r>
              <a:rPr lang="en-GB" dirty="0"/>
              <a:t>The server sends the following three items to the Domain Controller for verification</a:t>
            </a:r>
          </a:p>
          <a:p>
            <a:pPr lvl="1"/>
            <a:r>
              <a:rPr lang="en-GB" dirty="0"/>
              <a:t>Username</a:t>
            </a:r>
          </a:p>
          <a:p>
            <a:pPr lvl="1"/>
            <a:r>
              <a:rPr lang="en-GB" dirty="0"/>
              <a:t>Challenge sent to the client</a:t>
            </a:r>
          </a:p>
          <a:p>
            <a:pPr lvl="1"/>
            <a:r>
              <a:rPr lang="en-GB" dirty="0"/>
              <a:t>Response received from the client</a:t>
            </a:r>
          </a:p>
          <a:p>
            <a:r>
              <a:rPr lang="en-GB" dirty="0"/>
              <a:t>The DC uses the username to retrieve the corresponding password hash from the AD database and encrypts the servers challenge</a:t>
            </a:r>
          </a:p>
          <a:p>
            <a:r>
              <a:rPr lang="en-GB" dirty="0"/>
              <a:t>If the results match (the client's response and the response calculated by the DC), authentication is successful</a:t>
            </a:r>
          </a:p>
          <a:p>
            <a:endParaRPr lang="en-GB" dirty="0"/>
          </a:p>
          <a:p>
            <a:endParaRPr lang="en-GB" dirty="0"/>
          </a:p>
        </p:txBody>
      </p:sp>
    </p:spTree>
    <p:extLst>
      <p:ext uri="{BB962C8B-B14F-4D97-AF65-F5344CB8AC3E}">
        <p14:creationId xmlns:p14="http://schemas.microsoft.com/office/powerpoint/2010/main" val="2995121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A298-5C89-42B7-B446-6FFF37013E8B}"/>
              </a:ext>
            </a:extLst>
          </p:cNvPr>
          <p:cNvSpPr>
            <a:spLocks noGrp="1"/>
          </p:cNvSpPr>
          <p:nvPr>
            <p:ph type="title"/>
          </p:nvPr>
        </p:nvSpPr>
        <p:spPr/>
        <p:txBody>
          <a:bodyPr/>
          <a:lstStyle/>
          <a:p>
            <a:r>
              <a:rPr lang="de-AT" dirty="0"/>
              <a:t>LM/NTLM Response</a:t>
            </a:r>
            <a:endParaRPr lang="en-AT" dirty="0"/>
          </a:p>
        </p:txBody>
      </p:sp>
      <p:pic>
        <p:nvPicPr>
          <p:cNvPr id="7" name="Content Placeholder 4">
            <a:extLst>
              <a:ext uri="{FF2B5EF4-FFF2-40B4-BE49-F238E27FC236}">
                <a16:creationId xmlns:a16="http://schemas.microsoft.com/office/drawing/2014/main" id="{65B4FE4B-D92E-4456-ADC7-F485FB489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769" y="1690688"/>
            <a:ext cx="10078461" cy="4446380"/>
          </a:xfrm>
        </p:spPr>
      </p:pic>
      <p:sp>
        <p:nvSpPr>
          <p:cNvPr id="8" name="TextBox 7">
            <a:extLst>
              <a:ext uri="{FF2B5EF4-FFF2-40B4-BE49-F238E27FC236}">
                <a16:creationId xmlns:a16="http://schemas.microsoft.com/office/drawing/2014/main" id="{ACB1D3C0-A2D4-42AC-AB9F-4BDB5D5FD445}"/>
              </a:ext>
            </a:extLst>
          </p:cNvPr>
          <p:cNvSpPr txBox="1"/>
          <p:nvPr/>
        </p:nvSpPr>
        <p:spPr>
          <a:xfrm>
            <a:off x="1106510" y="5890847"/>
            <a:ext cx="7046890" cy="246221"/>
          </a:xfrm>
          <a:prstGeom prst="rect">
            <a:avLst/>
          </a:prstGeom>
          <a:noFill/>
        </p:spPr>
        <p:txBody>
          <a:bodyPr wrap="square" rtlCol="0">
            <a:spAutoFit/>
          </a:bodyPr>
          <a:lstStyle/>
          <a:p>
            <a:r>
              <a:rPr lang="de-AT" sz="1000" dirty="0" err="1"/>
              <a:t>Please</a:t>
            </a:r>
            <a:r>
              <a:rPr lang="de-AT" sz="1000" dirty="0"/>
              <a:t> </a:t>
            </a:r>
            <a:r>
              <a:rPr lang="de-AT" sz="1000" dirty="0" err="1"/>
              <a:t>note</a:t>
            </a:r>
            <a:r>
              <a:rPr lang="de-AT" sz="1000" dirty="0"/>
              <a:t>: </a:t>
            </a:r>
            <a:r>
              <a:rPr lang="de-AT" sz="1000" dirty="0" err="1"/>
              <a:t>the</a:t>
            </a:r>
            <a:r>
              <a:rPr lang="de-AT" sz="1000" dirty="0"/>
              <a:t> </a:t>
            </a:r>
            <a:r>
              <a:rPr lang="de-AT" sz="1000" dirty="0" err="1"/>
              <a:t>hash</a:t>
            </a:r>
            <a:r>
              <a:rPr lang="de-AT" sz="1000" dirty="0"/>
              <a:t> </a:t>
            </a:r>
            <a:r>
              <a:rPr lang="de-AT" sz="1000" dirty="0" err="1"/>
              <a:t>values</a:t>
            </a:r>
            <a:r>
              <a:rPr lang="de-AT" sz="1000" dirty="0"/>
              <a:t> </a:t>
            </a:r>
            <a:r>
              <a:rPr lang="de-AT" sz="1000" dirty="0" err="1"/>
              <a:t>are</a:t>
            </a:r>
            <a:r>
              <a:rPr lang="de-AT" sz="1000" dirty="0"/>
              <a:t> </a:t>
            </a:r>
            <a:r>
              <a:rPr lang="de-AT" sz="1000" dirty="0" err="1"/>
              <a:t>strongly</a:t>
            </a:r>
            <a:r>
              <a:rPr lang="de-AT" sz="1000" dirty="0"/>
              <a:t> </a:t>
            </a:r>
            <a:r>
              <a:rPr lang="de-AT" sz="1000" dirty="0" err="1"/>
              <a:t>simplified</a:t>
            </a:r>
            <a:r>
              <a:rPr lang="de-AT" sz="1000" dirty="0"/>
              <a:t> </a:t>
            </a:r>
            <a:r>
              <a:rPr lang="de-AT" sz="1000" dirty="0" err="1"/>
              <a:t>for</a:t>
            </a:r>
            <a:r>
              <a:rPr lang="de-AT" sz="1000" dirty="0"/>
              <a:t> </a:t>
            </a:r>
            <a:r>
              <a:rPr lang="de-AT" sz="1000" dirty="0" err="1"/>
              <a:t>demonstration</a:t>
            </a:r>
            <a:r>
              <a:rPr lang="de-AT" sz="1000" dirty="0"/>
              <a:t> </a:t>
            </a:r>
            <a:r>
              <a:rPr lang="de-AT" sz="1000" dirty="0" err="1"/>
              <a:t>purposes</a:t>
            </a:r>
            <a:r>
              <a:rPr lang="de-AT" sz="1000" dirty="0"/>
              <a:t> </a:t>
            </a:r>
            <a:r>
              <a:rPr lang="de-AT" sz="1000" dirty="0" err="1"/>
              <a:t>and</a:t>
            </a:r>
            <a:r>
              <a:rPr lang="de-AT" sz="1000" dirty="0"/>
              <a:t> do not </a:t>
            </a:r>
            <a:r>
              <a:rPr lang="de-AT" sz="1000" dirty="0" err="1"/>
              <a:t>represent</a:t>
            </a:r>
            <a:r>
              <a:rPr lang="de-AT" sz="1000" dirty="0"/>
              <a:t> real </a:t>
            </a:r>
            <a:r>
              <a:rPr lang="de-AT" sz="1000" dirty="0" err="1"/>
              <a:t>values</a:t>
            </a:r>
            <a:r>
              <a:rPr lang="de-AT" sz="1000" dirty="0"/>
              <a:t>.</a:t>
            </a:r>
          </a:p>
        </p:txBody>
      </p:sp>
    </p:spTree>
    <p:extLst>
      <p:ext uri="{BB962C8B-B14F-4D97-AF65-F5344CB8AC3E}">
        <p14:creationId xmlns:p14="http://schemas.microsoft.com/office/powerpoint/2010/main" val="1252500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399C-294B-4F28-BFC2-AFE6E94C1B7F}"/>
              </a:ext>
            </a:extLst>
          </p:cNvPr>
          <p:cNvSpPr>
            <a:spLocks noGrp="1"/>
          </p:cNvSpPr>
          <p:nvPr>
            <p:ph type="title"/>
          </p:nvPr>
        </p:nvSpPr>
        <p:spPr/>
        <p:txBody>
          <a:bodyPr/>
          <a:lstStyle/>
          <a:p>
            <a:r>
              <a:rPr lang="de-AT" dirty="0"/>
              <a:t>NTLMv2 Response</a:t>
            </a:r>
            <a:endParaRPr lang="en-AT" dirty="0"/>
          </a:p>
        </p:txBody>
      </p:sp>
      <p:pic>
        <p:nvPicPr>
          <p:cNvPr id="7" name="Content Placeholder 4">
            <a:extLst>
              <a:ext uri="{FF2B5EF4-FFF2-40B4-BE49-F238E27FC236}">
                <a16:creationId xmlns:a16="http://schemas.microsoft.com/office/drawing/2014/main" id="{13A92A5A-2B51-4176-8A4D-29F78DA5BC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230" y="1494367"/>
            <a:ext cx="8295540" cy="4709750"/>
          </a:xfrm>
        </p:spPr>
      </p:pic>
      <p:sp>
        <p:nvSpPr>
          <p:cNvPr id="8" name="TextBox 7">
            <a:extLst>
              <a:ext uri="{FF2B5EF4-FFF2-40B4-BE49-F238E27FC236}">
                <a16:creationId xmlns:a16="http://schemas.microsoft.com/office/drawing/2014/main" id="{B49AA555-DC9C-4A28-B69D-8A0465998082}"/>
              </a:ext>
            </a:extLst>
          </p:cNvPr>
          <p:cNvSpPr txBox="1"/>
          <p:nvPr/>
        </p:nvSpPr>
        <p:spPr>
          <a:xfrm>
            <a:off x="4038600" y="5852044"/>
            <a:ext cx="6553596" cy="246221"/>
          </a:xfrm>
          <a:prstGeom prst="rect">
            <a:avLst/>
          </a:prstGeom>
          <a:noFill/>
        </p:spPr>
        <p:txBody>
          <a:bodyPr wrap="square" rtlCol="0">
            <a:spAutoFit/>
          </a:bodyPr>
          <a:lstStyle/>
          <a:p>
            <a:r>
              <a:rPr lang="de-AT" sz="1000" dirty="0" err="1"/>
              <a:t>Please</a:t>
            </a:r>
            <a:r>
              <a:rPr lang="de-AT" sz="1000" dirty="0"/>
              <a:t> </a:t>
            </a:r>
            <a:r>
              <a:rPr lang="de-AT" sz="1000" dirty="0" err="1"/>
              <a:t>note</a:t>
            </a:r>
            <a:r>
              <a:rPr lang="de-AT" sz="1000" dirty="0"/>
              <a:t>: </a:t>
            </a:r>
            <a:r>
              <a:rPr lang="de-AT" sz="1000" dirty="0" err="1"/>
              <a:t>the</a:t>
            </a:r>
            <a:r>
              <a:rPr lang="de-AT" sz="1000" dirty="0"/>
              <a:t> </a:t>
            </a:r>
            <a:r>
              <a:rPr lang="de-AT" sz="1000" dirty="0" err="1"/>
              <a:t>hash</a:t>
            </a:r>
            <a:r>
              <a:rPr lang="de-AT" sz="1000" dirty="0"/>
              <a:t> </a:t>
            </a:r>
            <a:r>
              <a:rPr lang="de-AT" sz="1000" dirty="0" err="1"/>
              <a:t>values</a:t>
            </a:r>
            <a:r>
              <a:rPr lang="de-AT" sz="1000" dirty="0"/>
              <a:t> </a:t>
            </a:r>
            <a:r>
              <a:rPr lang="de-AT" sz="1000" dirty="0" err="1"/>
              <a:t>are</a:t>
            </a:r>
            <a:r>
              <a:rPr lang="de-AT" sz="1000" dirty="0"/>
              <a:t> </a:t>
            </a:r>
            <a:r>
              <a:rPr lang="de-AT" sz="1000" dirty="0" err="1"/>
              <a:t>strongly</a:t>
            </a:r>
            <a:r>
              <a:rPr lang="de-AT" sz="1000" dirty="0"/>
              <a:t> </a:t>
            </a:r>
            <a:r>
              <a:rPr lang="de-AT" sz="1000" dirty="0" err="1"/>
              <a:t>simplified</a:t>
            </a:r>
            <a:r>
              <a:rPr lang="de-AT" sz="1000" dirty="0"/>
              <a:t> </a:t>
            </a:r>
            <a:r>
              <a:rPr lang="de-AT" sz="1000" dirty="0" err="1"/>
              <a:t>for</a:t>
            </a:r>
            <a:r>
              <a:rPr lang="de-AT" sz="1000" dirty="0"/>
              <a:t> </a:t>
            </a:r>
            <a:r>
              <a:rPr lang="de-AT" sz="1000" dirty="0" err="1"/>
              <a:t>demonstration</a:t>
            </a:r>
            <a:r>
              <a:rPr lang="de-AT" sz="1000" dirty="0"/>
              <a:t> </a:t>
            </a:r>
            <a:r>
              <a:rPr lang="de-AT" sz="1000" dirty="0" err="1"/>
              <a:t>purposes</a:t>
            </a:r>
            <a:r>
              <a:rPr lang="de-AT" sz="1000" dirty="0"/>
              <a:t> </a:t>
            </a:r>
            <a:r>
              <a:rPr lang="de-AT" sz="1000" dirty="0" err="1"/>
              <a:t>and</a:t>
            </a:r>
            <a:r>
              <a:rPr lang="de-AT" sz="1000" dirty="0"/>
              <a:t> do not </a:t>
            </a:r>
            <a:r>
              <a:rPr lang="de-AT" sz="1000" dirty="0" err="1"/>
              <a:t>represent</a:t>
            </a:r>
            <a:r>
              <a:rPr lang="de-AT" sz="1000" dirty="0"/>
              <a:t> real </a:t>
            </a:r>
            <a:r>
              <a:rPr lang="de-AT" sz="1000" dirty="0" err="1"/>
              <a:t>values</a:t>
            </a:r>
            <a:r>
              <a:rPr lang="de-AT" sz="1000" dirty="0"/>
              <a:t>.</a:t>
            </a:r>
          </a:p>
        </p:txBody>
      </p:sp>
    </p:spTree>
    <p:extLst>
      <p:ext uri="{BB962C8B-B14F-4D97-AF65-F5344CB8AC3E}">
        <p14:creationId xmlns:p14="http://schemas.microsoft.com/office/powerpoint/2010/main" val="370131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7269-4361-43C1-9F1B-3D39AB1ACD5C}"/>
              </a:ext>
            </a:extLst>
          </p:cNvPr>
          <p:cNvSpPr>
            <a:spLocks noGrp="1"/>
          </p:cNvSpPr>
          <p:nvPr>
            <p:ph type="title"/>
          </p:nvPr>
        </p:nvSpPr>
        <p:spPr/>
        <p:txBody>
          <a:bodyPr/>
          <a:lstStyle/>
          <a:p>
            <a:r>
              <a:rPr lang="en-GB" dirty="0"/>
              <a:t>NTLM Attack Vectors in a Nutshell</a:t>
            </a:r>
          </a:p>
        </p:txBody>
      </p:sp>
      <p:graphicFrame>
        <p:nvGraphicFramePr>
          <p:cNvPr id="7" name="Content Placeholder 6">
            <a:extLst>
              <a:ext uri="{FF2B5EF4-FFF2-40B4-BE49-F238E27FC236}">
                <a16:creationId xmlns:a16="http://schemas.microsoft.com/office/drawing/2014/main" id="{5AFED650-91C8-493A-BDD6-13BB24AB31E0}"/>
              </a:ext>
            </a:extLst>
          </p:cNvPr>
          <p:cNvGraphicFramePr>
            <a:graphicFrameLocks noGrp="1"/>
          </p:cNvGraphicFramePr>
          <p:nvPr>
            <p:ph idx="1"/>
            <p:extLst>
              <p:ext uri="{D42A27DB-BD31-4B8C-83A1-F6EECF244321}">
                <p14:modId xmlns:p14="http://schemas.microsoft.com/office/powerpoint/2010/main" val="29877591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8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2698-3B86-4564-88F0-A15D89E7B1E8}"/>
              </a:ext>
            </a:extLst>
          </p:cNvPr>
          <p:cNvSpPr>
            <a:spLocks noGrp="1"/>
          </p:cNvSpPr>
          <p:nvPr>
            <p:ph type="title"/>
          </p:nvPr>
        </p:nvSpPr>
        <p:spPr/>
        <p:txBody>
          <a:bodyPr/>
          <a:lstStyle/>
          <a:p>
            <a:r>
              <a:rPr lang="en-GB" dirty="0"/>
              <a:t>Pass-the-Hash Attack</a:t>
            </a:r>
          </a:p>
        </p:txBody>
      </p:sp>
      <p:sp>
        <p:nvSpPr>
          <p:cNvPr id="3" name="Content Placeholder 2">
            <a:extLst>
              <a:ext uri="{FF2B5EF4-FFF2-40B4-BE49-F238E27FC236}">
                <a16:creationId xmlns:a16="http://schemas.microsoft.com/office/drawing/2014/main" id="{C129D176-F3AC-4A2B-8F81-3BB96494C809}"/>
              </a:ext>
            </a:extLst>
          </p:cNvPr>
          <p:cNvSpPr>
            <a:spLocks noGrp="1"/>
          </p:cNvSpPr>
          <p:nvPr>
            <p:ph idx="1"/>
          </p:nvPr>
        </p:nvSpPr>
        <p:spPr>
          <a:xfrm>
            <a:off x="326571" y="1825625"/>
            <a:ext cx="6089781" cy="4351338"/>
          </a:xfrm>
        </p:spPr>
        <p:txBody>
          <a:bodyPr vert="horz" lIns="91440" tIns="45720" rIns="91440" bIns="45720" rtlCol="0" anchor="t">
            <a:normAutofit fontScale="85000" lnSpcReduction="10000"/>
          </a:bodyPr>
          <a:lstStyle/>
          <a:p>
            <a:r>
              <a:rPr lang="en-GB" dirty="0"/>
              <a:t>The Pass-the-Hash attack abuses the previously described fact, that the password of the user is not required to successfully authenticate over the network, as long as the hash of the password is available</a:t>
            </a:r>
          </a:p>
          <a:p>
            <a:r>
              <a:rPr lang="en-GB" dirty="0"/>
              <a:t>Cracking the password is no longer necessary(!)</a:t>
            </a:r>
            <a:endParaRPr lang="en-GB" dirty="0">
              <a:cs typeface="Calibri"/>
            </a:endParaRPr>
          </a:p>
          <a:p>
            <a:r>
              <a:rPr lang="en-GB" dirty="0"/>
              <a:t>Typical attack vectors are</a:t>
            </a:r>
          </a:p>
          <a:p>
            <a:pPr lvl="1"/>
            <a:r>
              <a:rPr lang="en-GB" dirty="0"/>
              <a:t>Password hashes of local admin accounts, as long as they are identical across systems (e.g. all clients)</a:t>
            </a:r>
          </a:p>
          <a:p>
            <a:pPr lvl="1"/>
            <a:r>
              <a:rPr lang="en-GB" dirty="0"/>
              <a:t>Hashes of privileged accounts (e.g. service accounts or administrators) acquired from memory</a:t>
            </a:r>
          </a:p>
        </p:txBody>
      </p:sp>
      <p:pic>
        <p:nvPicPr>
          <p:cNvPr id="7" name="Picture 7" descr="A picture containing person, outdoor, sitting, table&#10;&#10;Description generated with very high confidence">
            <a:extLst>
              <a:ext uri="{FF2B5EF4-FFF2-40B4-BE49-F238E27FC236}">
                <a16:creationId xmlns:a16="http://schemas.microsoft.com/office/drawing/2014/main" id="{23814D25-F307-4000-BB44-CC3E748B0626}"/>
              </a:ext>
            </a:extLst>
          </p:cNvPr>
          <p:cNvPicPr>
            <a:picLocks noChangeAspect="1"/>
          </p:cNvPicPr>
          <p:nvPr/>
        </p:nvPicPr>
        <p:blipFill>
          <a:blip r:embed="rId2"/>
          <a:stretch>
            <a:fillRect/>
          </a:stretch>
        </p:blipFill>
        <p:spPr>
          <a:xfrm>
            <a:off x="6837632" y="1829065"/>
            <a:ext cx="4257907" cy="4257907"/>
          </a:xfrm>
          <a:prstGeom prst="rect">
            <a:avLst/>
          </a:prstGeom>
        </p:spPr>
      </p:pic>
    </p:spTree>
    <p:extLst>
      <p:ext uri="{BB962C8B-B14F-4D97-AF65-F5344CB8AC3E}">
        <p14:creationId xmlns:p14="http://schemas.microsoft.com/office/powerpoint/2010/main" val="1386041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2: </a:t>
            </a:r>
            <a:br>
              <a:rPr lang="en-US" sz="4000" dirty="0"/>
            </a:br>
            <a:r>
              <a:rPr lang="en-US" sz="4000" dirty="0"/>
              <a:t>NTLM</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9818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A02211-52DF-473F-B269-9F74ECCE814D}"/>
              </a:ext>
            </a:extLst>
          </p:cNvPr>
          <p:cNvSpPr>
            <a:spLocks noGrp="1"/>
          </p:cNvSpPr>
          <p:nvPr>
            <p:ph type="title"/>
          </p:nvPr>
        </p:nvSpPr>
        <p:spPr/>
        <p:txBody>
          <a:bodyPr/>
          <a:lstStyle/>
          <a:p>
            <a:r>
              <a:rPr lang="de-AT" dirty="0"/>
              <a:t>Active Directory</a:t>
            </a:r>
            <a:endParaRPr lang="en-AT" dirty="0"/>
          </a:p>
        </p:txBody>
      </p:sp>
      <p:graphicFrame>
        <p:nvGraphicFramePr>
          <p:cNvPr id="9" name="Content Placeholder 6">
            <a:extLst>
              <a:ext uri="{FF2B5EF4-FFF2-40B4-BE49-F238E27FC236}">
                <a16:creationId xmlns:a16="http://schemas.microsoft.com/office/drawing/2014/main" id="{6C2E9BE0-CCE2-4E18-9E2B-EE33F48B4898}"/>
              </a:ext>
            </a:extLst>
          </p:cNvPr>
          <p:cNvGraphicFramePr>
            <a:graphicFrameLocks noGrp="1"/>
          </p:cNvGraphicFramePr>
          <p:nvPr>
            <p:ph idx="1"/>
            <p:extLst>
              <p:ext uri="{D42A27DB-BD31-4B8C-83A1-F6EECF244321}">
                <p14:modId xmlns:p14="http://schemas.microsoft.com/office/powerpoint/2010/main" val="2769651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05289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t>NTLM Relay </a:t>
            </a:r>
            <a:r>
              <a:rPr lang="de-DE" dirty="0" err="1"/>
              <a:t>Attacks</a:t>
            </a:r>
            <a:endParaRPr lang="en-AT" dirty="0"/>
          </a:p>
        </p:txBody>
      </p:sp>
      <p:graphicFrame>
        <p:nvGraphicFramePr>
          <p:cNvPr id="8" name="Content Placeholder 7">
            <a:extLst>
              <a:ext uri="{FF2B5EF4-FFF2-40B4-BE49-F238E27FC236}">
                <a16:creationId xmlns:a16="http://schemas.microsoft.com/office/drawing/2014/main" id="{8324808F-DDEA-4F9A-ADC8-C11A068D4E35}"/>
              </a:ext>
            </a:extLst>
          </p:cNvPr>
          <p:cNvGraphicFramePr>
            <a:graphicFrameLocks noGrp="1"/>
          </p:cNvGraphicFramePr>
          <p:nvPr>
            <p:ph idx="1"/>
            <p:extLst>
              <p:ext uri="{D42A27DB-BD31-4B8C-83A1-F6EECF244321}">
                <p14:modId xmlns:p14="http://schemas.microsoft.com/office/powerpoint/2010/main" val="21012511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21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A309-C7C9-4592-A920-577E1945BE26}"/>
              </a:ext>
            </a:extLst>
          </p:cNvPr>
          <p:cNvSpPr>
            <a:spLocks noGrp="1"/>
          </p:cNvSpPr>
          <p:nvPr>
            <p:ph type="title"/>
          </p:nvPr>
        </p:nvSpPr>
        <p:spPr/>
        <p:txBody>
          <a:bodyPr/>
          <a:lstStyle/>
          <a:p>
            <a:r>
              <a:rPr lang="de-DE" dirty="0"/>
              <a:t>NTLM Relay </a:t>
            </a:r>
            <a:r>
              <a:rPr lang="de-DE" dirty="0" err="1"/>
              <a:t>Attacks</a:t>
            </a:r>
            <a:endParaRPr lang="en-GB" dirty="0"/>
          </a:p>
        </p:txBody>
      </p:sp>
      <p:graphicFrame>
        <p:nvGraphicFramePr>
          <p:cNvPr id="9" name="Content Placeholder 8">
            <a:extLst>
              <a:ext uri="{FF2B5EF4-FFF2-40B4-BE49-F238E27FC236}">
                <a16:creationId xmlns:a16="http://schemas.microsoft.com/office/drawing/2014/main" id="{04C76875-BC63-4584-BDED-2530B5A0F07D}"/>
              </a:ext>
            </a:extLst>
          </p:cNvPr>
          <p:cNvGraphicFramePr>
            <a:graphicFrameLocks noGrp="1"/>
          </p:cNvGraphicFramePr>
          <p:nvPr>
            <p:ph idx="1"/>
            <p:extLst>
              <p:ext uri="{D42A27DB-BD31-4B8C-83A1-F6EECF244321}">
                <p14:modId xmlns:p14="http://schemas.microsoft.com/office/powerpoint/2010/main" val="1111360209"/>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A5B254-08BD-4E70-B89B-1DA3B9985B5F}"/>
              </a:ext>
            </a:extLst>
          </p:cNvPr>
          <p:cNvGraphicFramePr/>
          <p:nvPr>
            <p:extLst>
              <p:ext uri="{D42A27DB-BD31-4B8C-83A1-F6EECF244321}">
                <p14:modId xmlns:p14="http://schemas.microsoft.com/office/powerpoint/2010/main" val="2450564205"/>
              </p:ext>
            </p:extLst>
          </p:nvPr>
        </p:nvGraphicFramePr>
        <p:xfrm>
          <a:off x="6431280" y="2021840"/>
          <a:ext cx="5547360" cy="36828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6739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ea typeface="+mj-lt"/>
                <a:cs typeface="+mj-lt"/>
              </a:rPr>
              <a:t>Common </a:t>
            </a:r>
            <a:r>
              <a:rPr lang="de-DE" dirty="0" err="1">
                <a:ea typeface="+mj-lt"/>
                <a:cs typeface="+mj-lt"/>
              </a:rPr>
              <a:t>relay</a:t>
            </a:r>
            <a:r>
              <a:rPr lang="de-DE" dirty="0">
                <a:ea typeface="+mj-lt"/>
                <a:cs typeface="+mj-lt"/>
              </a:rPr>
              <a:t> </a:t>
            </a:r>
            <a:r>
              <a:rPr lang="de-DE" dirty="0" err="1">
                <a:ea typeface="+mj-lt"/>
                <a:cs typeface="+mj-lt"/>
              </a:rPr>
              <a:t>vectors</a:t>
            </a:r>
          </a:p>
        </p:txBody>
      </p:sp>
      <p:grpSp>
        <p:nvGrpSpPr>
          <p:cNvPr id="10" name="Group 9">
            <a:extLst>
              <a:ext uri="{FF2B5EF4-FFF2-40B4-BE49-F238E27FC236}">
                <a16:creationId xmlns:a16="http://schemas.microsoft.com/office/drawing/2014/main" id="{AE52E23B-38B7-47A7-A37A-712508424D6A}"/>
              </a:ext>
            </a:extLst>
          </p:cNvPr>
          <p:cNvGrpSpPr/>
          <p:nvPr/>
        </p:nvGrpSpPr>
        <p:grpSpPr>
          <a:xfrm>
            <a:off x="745441" y="2461470"/>
            <a:ext cx="1064951" cy="1832884"/>
            <a:chOff x="4641936" y="1018551"/>
            <a:chExt cx="820353" cy="1518075"/>
          </a:xfrm>
        </p:grpSpPr>
        <p:pic>
          <p:nvPicPr>
            <p:cNvPr id="31" name="Picture 30">
              <a:extLst>
                <a:ext uri="{FF2B5EF4-FFF2-40B4-BE49-F238E27FC236}">
                  <a16:creationId xmlns:a16="http://schemas.microsoft.com/office/drawing/2014/main" id="{0CBDBEC5-87C7-45D6-9808-3B73F02C0FE4}"/>
                </a:ext>
              </a:extLst>
            </p:cNvPr>
            <p:cNvPicPr>
              <a:picLocks noChangeAspect="1"/>
            </p:cNvPicPr>
            <p:nvPr/>
          </p:nvPicPr>
          <p:blipFill>
            <a:blip r:embed="rId2"/>
            <a:stretch>
              <a:fillRect/>
            </a:stretch>
          </p:blipFill>
          <p:spPr>
            <a:xfrm>
              <a:off x="4688316" y="1018551"/>
              <a:ext cx="727594" cy="1108800"/>
            </a:xfrm>
            <a:prstGeom prst="rect">
              <a:avLst/>
            </a:prstGeom>
          </p:spPr>
        </p:pic>
        <p:sp>
          <p:nvSpPr>
            <p:cNvPr id="32" name="TextBox 31">
              <a:extLst>
                <a:ext uri="{FF2B5EF4-FFF2-40B4-BE49-F238E27FC236}">
                  <a16:creationId xmlns:a16="http://schemas.microsoft.com/office/drawing/2014/main" id="{70283562-B5D1-44A3-BB2C-CB9244E7CE2D}"/>
                </a:ext>
              </a:extLst>
            </p:cNvPr>
            <p:cNvSpPr txBox="1"/>
            <p:nvPr/>
          </p:nvSpPr>
          <p:spPr>
            <a:xfrm>
              <a:off x="4641936" y="2198072"/>
              <a:ext cx="820353"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Server</a:t>
              </a:r>
            </a:p>
          </p:txBody>
        </p:sp>
      </p:gr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3">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56733" y="4635091"/>
            <a:ext cx="10386616" cy="1569660"/>
          </a:xfrm>
          <a:prstGeom prst="rect">
            <a:avLst/>
          </a:prstGeom>
          <a:noFill/>
        </p:spPr>
        <p:txBody>
          <a:bodyPr wrap="square" rtlCol="0" anchor="t">
            <a:spAutoFit/>
          </a:bodyPr>
          <a:lstStyle/>
          <a:p>
            <a:r>
              <a:rPr lang="de-AT" sz="2400" b="1" dirty="0"/>
              <a:t>Scenario #1: </a:t>
            </a:r>
            <a:r>
              <a:rPr lang="de-AT" sz="2400" dirty="0" err="1"/>
              <a:t>Inventory</a:t>
            </a:r>
            <a:r>
              <a:rPr lang="de-AT" sz="2400" dirty="0"/>
              <a:t> </a:t>
            </a:r>
            <a:r>
              <a:rPr lang="de-AT" sz="2400" dirty="0" err="1"/>
              <a:t>tool</a:t>
            </a:r>
            <a:r>
              <a:rPr lang="de-AT" sz="2400" dirty="0"/>
              <a:t> </a:t>
            </a:r>
            <a:r>
              <a:rPr lang="de-AT" sz="2400" dirty="0" err="1"/>
              <a:t>queries</a:t>
            </a:r>
            <a:r>
              <a:rPr lang="de-AT" sz="2400" dirty="0"/>
              <a:t> </a:t>
            </a:r>
            <a:r>
              <a:rPr lang="de-AT" sz="2400" dirty="0" err="1"/>
              <a:t>clients</a:t>
            </a:r>
            <a:r>
              <a:rPr lang="de-AT" sz="2400" dirty="0"/>
              <a:t> </a:t>
            </a:r>
            <a:r>
              <a:rPr lang="de-AT" sz="2400" dirty="0" err="1"/>
              <a:t>remotely</a:t>
            </a:r>
            <a:r>
              <a:rPr lang="de-AT" sz="2400" dirty="0"/>
              <a:t> via SMB</a:t>
            </a:r>
          </a:p>
          <a:p>
            <a:endParaRPr lang="de-AT" sz="2400" dirty="0">
              <a:cs typeface="Calibri"/>
            </a:endParaRPr>
          </a:p>
          <a:p>
            <a:r>
              <a:rPr lang="de-AT" sz="2400" dirty="0" err="1">
                <a:cs typeface="Calibri"/>
              </a:rPr>
              <a:t>Caveat</a:t>
            </a:r>
            <a:r>
              <a:rPr lang="de-AT" sz="2400" dirty="0">
                <a:cs typeface="Calibri"/>
              </a:rPr>
              <a:t>: The </a:t>
            </a:r>
            <a:r>
              <a:rPr lang="de-AT" sz="2400" dirty="0" err="1">
                <a:cs typeface="Calibri"/>
              </a:rPr>
              <a:t>attackers</a:t>
            </a:r>
            <a:r>
              <a:rPr lang="de-AT" sz="2400" dirty="0">
                <a:cs typeface="Calibri"/>
              </a:rPr>
              <a:t> host </a:t>
            </a:r>
            <a:r>
              <a:rPr lang="de-AT" sz="2400" dirty="0" err="1">
                <a:cs typeface="Calibri"/>
              </a:rPr>
              <a:t>needs</a:t>
            </a:r>
            <a:r>
              <a:rPr lang="de-AT" sz="2400" dirty="0">
                <a:cs typeface="Calibri"/>
              </a:rPr>
              <a:t> </a:t>
            </a:r>
            <a:r>
              <a:rPr lang="de-AT" sz="2400" dirty="0" err="1">
                <a:cs typeface="Calibri"/>
              </a:rPr>
              <a:t>to</a:t>
            </a:r>
            <a:r>
              <a:rPr lang="de-AT" sz="2400" dirty="0">
                <a:cs typeface="Calibri"/>
              </a:rPr>
              <a:t> </a:t>
            </a:r>
            <a:r>
              <a:rPr lang="de-AT" sz="2400" dirty="0" err="1">
                <a:cs typeface="Calibri"/>
              </a:rPr>
              <a:t>be</a:t>
            </a:r>
            <a:r>
              <a:rPr lang="de-AT" sz="2400" dirty="0">
                <a:cs typeface="Calibri"/>
              </a:rPr>
              <a:t> a Linux </a:t>
            </a:r>
            <a:r>
              <a:rPr lang="de-AT" sz="2400" dirty="0" err="1">
                <a:cs typeface="Calibri"/>
              </a:rPr>
              <a:t>machine</a:t>
            </a:r>
            <a:r>
              <a:rPr lang="de-AT" sz="2400" dirty="0">
                <a:cs typeface="Calibri"/>
              </a:rPr>
              <a:t> </a:t>
            </a:r>
            <a:r>
              <a:rPr lang="de-AT" sz="2400" dirty="0" err="1">
                <a:cs typeface="Calibri"/>
              </a:rPr>
              <a:t>because</a:t>
            </a:r>
            <a:r>
              <a:rPr lang="de-AT" sz="2400" dirty="0">
                <a:cs typeface="Calibri"/>
              </a:rPr>
              <a:t> </a:t>
            </a:r>
            <a:r>
              <a:rPr lang="de-AT" sz="2400" dirty="0" err="1">
                <a:cs typeface="Calibri"/>
              </a:rPr>
              <a:t>you</a:t>
            </a:r>
            <a:r>
              <a:rPr lang="de-AT" sz="2400" dirty="0">
                <a:cs typeface="Calibri"/>
              </a:rPr>
              <a:t> </a:t>
            </a:r>
            <a:r>
              <a:rPr lang="de-AT" sz="2400" dirty="0" err="1">
                <a:cs typeface="Calibri"/>
              </a:rPr>
              <a:t>can't</a:t>
            </a:r>
            <a:r>
              <a:rPr lang="de-AT" sz="2400" dirty="0">
                <a:cs typeface="Calibri"/>
              </a:rPr>
              <a:t> </a:t>
            </a:r>
            <a:r>
              <a:rPr lang="de-AT" sz="2400" dirty="0" err="1">
                <a:cs typeface="Calibri"/>
              </a:rPr>
              <a:t>disable</a:t>
            </a:r>
            <a:r>
              <a:rPr lang="de-AT" sz="2400" dirty="0">
                <a:cs typeface="Calibri"/>
              </a:rPr>
              <a:t> </a:t>
            </a:r>
            <a:r>
              <a:rPr lang="de-AT" sz="2400" dirty="0" err="1">
                <a:cs typeface="Calibri"/>
              </a:rPr>
              <a:t>the</a:t>
            </a:r>
            <a:r>
              <a:rPr lang="de-AT" sz="2400" dirty="0">
                <a:cs typeface="Calibri"/>
              </a:rPr>
              <a:t> SMB </a:t>
            </a:r>
            <a:r>
              <a:rPr lang="de-AT" sz="2400" dirty="0" err="1">
                <a:cs typeface="Calibri"/>
              </a:rPr>
              <a:t>service</a:t>
            </a:r>
            <a:r>
              <a:rPr lang="de-AT" sz="2400" dirty="0">
                <a:cs typeface="Calibri"/>
              </a:rPr>
              <a:t> in Windows </a:t>
            </a:r>
            <a:r>
              <a:rPr lang="de-AT" sz="2400" dirty="0" err="1">
                <a:cs typeface="Calibri"/>
              </a:rPr>
              <a:t>without</a:t>
            </a:r>
            <a:r>
              <a:rPr lang="de-AT" sz="2400" dirty="0">
                <a:cs typeface="Calibri"/>
              </a:rPr>
              <a:t> </a:t>
            </a:r>
            <a:r>
              <a:rPr lang="de-AT" sz="2400" dirty="0" err="1">
                <a:cs typeface="Calibri"/>
              </a:rPr>
              <a:t>wracking</a:t>
            </a:r>
            <a:r>
              <a:rPr lang="de-AT" sz="2400" dirty="0">
                <a:cs typeface="Calibri"/>
              </a:rPr>
              <a:t> </a:t>
            </a:r>
            <a:r>
              <a:rPr lang="de-AT" sz="2400" dirty="0" err="1">
                <a:cs typeface="Calibri"/>
              </a:rPr>
              <a:t>your</a:t>
            </a:r>
            <a:r>
              <a:rPr lang="de-AT" sz="2400" dirty="0">
                <a:cs typeface="Calibri"/>
              </a:rPr>
              <a:t> host (</a:t>
            </a:r>
            <a:r>
              <a:rPr lang="de-AT" sz="2400" dirty="0" err="1">
                <a:cs typeface="Calibri"/>
              </a:rPr>
              <a:t>feel</a:t>
            </a:r>
            <a:r>
              <a:rPr lang="de-AT" sz="2400" dirty="0">
                <a:cs typeface="Calibri"/>
              </a:rPr>
              <a:t> </a:t>
            </a:r>
            <a:r>
              <a:rPr lang="de-AT" sz="2400" dirty="0" err="1">
                <a:cs typeface="Calibri"/>
              </a:rPr>
              <a:t>free</a:t>
            </a:r>
            <a:r>
              <a:rPr lang="de-AT" sz="2400" dirty="0">
                <a:cs typeface="Calibri"/>
              </a:rPr>
              <a:t> </a:t>
            </a:r>
            <a:r>
              <a:rPr lang="de-AT" sz="2400" dirty="0" err="1">
                <a:cs typeface="Calibri"/>
              </a:rPr>
              <a:t>to</a:t>
            </a:r>
            <a:r>
              <a:rPr lang="de-AT" sz="2400" dirty="0">
                <a:cs typeface="Calibri"/>
              </a:rPr>
              <a:t> </a:t>
            </a:r>
            <a:r>
              <a:rPr lang="de-AT" sz="2400" dirty="0" err="1">
                <a:cs typeface="Calibri"/>
              </a:rPr>
              <a:t>try</a:t>
            </a:r>
            <a:r>
              <a:rPr lang="de-AT" sz="2400" dirty="0">
                <a:cs typeface="Calibri"/>
              </a:rPr>
              <a:t>)</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3"/>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176435" y="2891634"/>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08661" y="1982199"/>
            <a:ext cx="3578828" cy="830997"/>
          </a:xfrm>
          <a:prstGeom prst="rect">
            <a:avLst/>
          </a:prstGeom>
          <a:noFill/>
        </p:spPr>
        <p:txBody>
          <a:bodyPr wrap="square" rtlCol="0" anchor="t">
            <a:spAutoFit/>
          </a:bodyPr>
          <a:lstStyle/>
          <a:p>
            <a:r>
              <a:rPr lang="de-AT" sz="1600" b="1" dirty="0"/>
              <a:t>(1) </a:t>
            </a:r>
            <a:r>
              <a:rPr lang="de-AT" sz="1600" dirty="0" err="1"/>
              <a:t>Highly</a:t>
            </a:r>
            <a:r>
              <a:rPr lang="de-AT" sz="1600" dirty="0"/>
              <a:t> </a:t>
            </a:r>
            <a:r>
              <a:rPr lang="de-AT" sz="1600" dirty="0" err="1"/>
              <a:t>privileged</a:t>
            </a:r>
            <a:r>
              <a:rPr lang="de-AT" sz="1600" dirty="0"/>
              <a:t> </a:t>
            </a:r>
            <a:r>
              <a:rPr lang="de-AT" sz="1600" dirty="0" err="1"/>
              <a:t>service</a:t>
            </a:r>
            <a:r>
              <a:rPr lang="de-AT" sz="1600" dirty="0"/>
              <a:t> </a:t>
            </a:r>
            <a:r>
              <a:rPr lang="de-AT" sz="1600" dirty="0" err="1"/>
              <a:t>account</a:t>
            </a:r>
            <a:r>
              <a:rPr lang="de-AT" sz="1600" dirty="0"/>
              <a:t> "</a:t>
            </a:r>
            <a:r>
              <a:rPr lang="de-AT" sz="1600" dirty="0" err="1"/>
              <a:t>ServiceA</a:t>
            </a:r>
            <a:r>
              <a:rPr lang="de-AT" sz="1600" dirty="0"/>
              <a:t>" (</a:t>
            </a:r>
            <a:r>
              <a:rPr lang="de-AT" sz="1600" dirty="0" err="1"/>
              <a:t>typically</a:t>
            </a:r>
            <a:r>
              <a:rPr lang="de-AT" sz="1600" dirty="0"/>
              <a:t> </a:t>
            </a:r>
            <a:r>
              <a:rPr lang="de-AT" sz="1600" dirty="0" err="1"/>
              <a:t>with</a:t>
            </a:r>
            <a:r>
              <a:rPr lang="de-AT" sz="1600" dirty="0"/>
              <a:t> </a:t>
            </a:r>
            <a:r>
              <a:rPr lang="de-AT" sz="1600" dirty="0" err="1"/>
              <a:t>local</a:t>
            </a:r>
            <a:r>
              <a:rPr lang="de-AT" sz="1600" dirty="0"/>
              <a:t> </a:t>
            </a:r>
            <a:r>
              <a:rPr lang="de-AT" sz="1600" dirty="0" err="1"/>
              <a:t>admin</a:t>
            </a:r>
            <a:r>
              <a:rPr lang="de-AT" sz="1600" dirty="0"/>
              <a:t> </a:t>
            </a:r>
            <a:r>
              <a:rPr lang="de-AT" sz="1600" dirty="0" err="1"/>
              <a:t>rights</a:t>
            </a:r>
            <a:r>
              <a:rPr lang="de-AT" sz="1600" dirty="0"/>
              <a:t>) </a:t>
            </a:r>
            <a:r>
              <a:rPr lang="de-AT" sz="1600" dirty="0" err="1"/>
              <a:t>tries</a:t>
            </a:r>
            <a:r>
              <a:rPr lang="de-AT" sz="1600" dirty="0"/>
              <a:t> </a:t>
            </a:r>
            <a:r>
              <a:rPr lang="de-AT" sz="1600" dirty="0" err="1"/>
              <a:t>to</a:t>
            </a:r>
            <a:r>
              <a:rPr lang="de-AT" sz="1600" dirty="0"/>
              <a:t> </a:t>
            </a:r>
            <a:r>
              <a:rPr lang="de-AT" sz="1600" dirty="0" err="1"/>
              <a:t>access</a:t>
            </a:r>
            <a:r>
              <a:rPr lang="de-AT" sz="1600" dirty="0"/>
              <a:t> </a:t>
            </a:r>
            <a:r>
              <a:rPr lang="de-AT" sz="1600" dirty="0" err="1"/>
              <a:t>attackers</a:t>
            </a:r>
            <a:r>
              <a:rPr lang="de-AT" sz="1600" dirty="0"/>
              <a:t> host</a:t>
            </a:r>
            <a:endParaRPr lang="de-AT" sz="1600" b="1" dirty="0">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10944" y="3834134"/>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202897" y="3211961"/>
            <a:ext cx="2635759" cy="584775"/>
          </a:xfrm>
          <a:prstGeom prst="rect">
            <a:avLst/>
          </a:prstGeom>
          <a:noFill/>
        </p:spPr>
        <p:txBody>
          <a:bodyPr wrap="square" rtlCol="0" anchor="t">
            <a:spAutoFit/>
          </a:bodyPr>
          <a:lstStyle/>
          <a:p>
            <a:r>
              <a:rPr lang="de-AT" sz="1600" b="1" dirty="0"/>
              <a:t>(4) </a:t>
            </a:r>
            <a:r>
              <a:rPr lang="de-AT" sz="1600" dirty="0"/>
              <a:t>Original </a:t>
            </a:r>
            <a:r>
              <a:rPr lang="de-AT" sz="1600" dirty="0" err="1"/>
              <a:t>authentication</a:t>
            </a:r>
            <a:r>
              <a:rPr lang="de-AT" sz="1600" dirty="0"/>
              <a:t> </a:t>
            </a:r>
            <a:r>
              <a:rPr lang="de-AT" sz="1600" dirty="0" err="1"/>
              <a:t>request</a:t>
            </a:r>
            <a:r>
              <a:rPr lang="de-AT" sz="1600" dirty="0"/>
              <a:t> </a:t>
            </a:r>
            <a:r>
              <a:rPr lang="de-AT" sz="1600" dirty="0" err="1"/>
              <a:t>fails</a:t>
            </a:r>
            <a:endParaRPr lang="de-AT" sz="1600" dirty="0" err="1">
              <a:cs typeface="Calibri"/>
            </a:endParaRPr>
          </a:p>
        </p:txBody>
      </p:sp>
    </p:spTree>
    <p:extLst>
      <p:ext uri="{BB962C8B-B14F-4D97-AF65-F5344CB8AC3E}">
        <p14:creationId xmlns:p14="http://schemas.microsoft.com/office/powerpoint/2010/main" val="216769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cs typeface="Calibri Light"/>
              </a:rPr>
              <a:t>Common </a:t>
            </a:r>
            <a:r>
              <a:rPr lang="de-DE" dirty="0" err="1">
                <a:cs typeface="Calibri Light"/>
              </a:rPr>
              <a:t>relay</a:t>
            </a:r>
            <a:r>
              <a:rPr lang="de-DE" dirty="0">
                <a:cs typeface="Calibri Light"/>
              </a:rPr>
              <a:t> </a:t>
            </a:r>
            <a:r>
              <a:rPr lang="de-DE" dirty="0" err="1">
                <a:cs typeface="Calibri Light"/>
              </a:rPr>
              <a:t>vectors</a:t>
            </a: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054268" y="2723008"/>
            <a:ext cx="1712444" cy="1837301"/>
            <a:chOff x="816530" y="2262310"/>
            <a:chExt cx="1319129" cy="1521733"/>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816530" y="3299707"/>
              <a:ext cx="1319129"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Compromised</a:t>
              </a:r>
              <a:r>
                <a:rPr lang="de-AT" sz="1600" dirty="0"/>
                <a:t> Client</a:t>
              </a:r>
              <a:endParaRPr lang="en-US" dirty="0"/>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309683" y="4852934"/>
            <a:ext cx="11578655" cy="1446550"/>
          </a:xfrm>
          <a:prstGeom prst="rect">
            <a:avLst/>
          </a:prstGeom>
          <a:noFill/>
        </p:spPr>
        <p:txBody>
          <a:bodyPr wrap="square" rtlCol="0" anchor="t">
            <a:spAutoFit/>
          </a:bodyPr>
          <a:lstStyle/>
          <a:p>
            <a:r>
              <a:rPr lang="de-AT" sz="2400" b="1" dirty="0"/>
              <a:t>Scenario #2: </a:t>
            </a:r>
            <a:r>
              <a:rPr lang="de-AT" sz="2400" dirty="0"/>
              <a:t>Helpdesk </a:t>
            </a:r>
            <a:r>
              <a:rPr lang="de-AT" sz="2400" dirty="0" err="1"/>
              <a:t>user</a:t>
            </a:r>
            <a:r>
              <a:rPr lang="de-AT" sz="2400" dirty="0"/>
              <a:t> </a:t>
            </a:r>
            <a:r>
              <a:rPr lang="de-AT" sz="2400" dirty="0" err="1"/>
              <a:t>tries</a:t>
            </a:r>
            <a:r>
              <a:rPr lang="de-AT" sz="2400" dirty="0"/>
              <a:t> </a:t>
            </a:r>
            <a:r>
              <a:rPr lang="de-AT" sz="2400" dirty="0" err="1"/>
              <a:t>to</a:t>
            </a:r>
            <a:r>
              <a:rPr lang="de-AT" sz="2400" dirty="0"/>
              <a:t> </a:t>
            </a:r>
            <a:r>
              <a:rPr lang="de-AT" sz="2400" dirty="0" err="1"/>
              <a:t>access</a:t>
            </a:r>
            <a:r>
              <a:rPr lang="de-AT" sz="2400" dirty="0"/>
              <a:t> a </a:t>
            </a:r>
            <a:r>
              <a:rPr lang="de-AT" sz="2400" dirty="0" err="1"/>
              <a:t>compromised</a:t>
            </a:r>
            <a:r>
              <a:rPr lang="de-AT" sz="2400" dirty="0"/>
              <a:t> host via SMB (</a:t>
            </a:r>
            <a:r>
              <a:rPr lang="de-AT" sz="2400" dirty="0" err="1"/>
              <a:t>using</a:t>
            </a:r>
            <a:r>
              <a:rPr lang="de-AT" sz="2400" dirty="0"/>
              <a:t> explorer.exe)</a:t>
            </a:r>
          </a:p>
          <a:p>
            <a:endParaRPr lang="de-AT" sz="2400" dirty="0">
              <a:cs typeface="Calibri"/>
            </a:endParaRPr>
          </a:p>
          <a:p>
            <a:r>
              <a:rPr lang="de-AT" sz="2000" dirty="0">
                <a:cs typeface="Calibri"/>
              </a:rPr>
              <a:t>In </a:t>
            </a:r>
            <a:r>
              <a:rPr lang="de-AT" sz="2000" dirty="0" err="1">
                <a:cs typeface="Calibri"/>
              </a:rPr>
              <a:t>this</a:t>
            </a:r>
            <a:r>
              <a:rPr lang="de-AT" sz="2000" dirty="0">
                <a:cs typeface="Calibri"/>
              </a:rPr>
              <a:t> </a:t>
            </a:r>
            <a:r>
              <a:rPr lang="de-AT" sz="2000" dirty="0" err="1">
                <a:cs typeface="Calibri"/>
              </a:rPr>
              <a:t>scenario</a:t>
            </a:r>
            <a:r>
              <a:rPr lang="de-AT" sz="2000" dirty="0">
                <a:cs typeface="Calibri"/>
              </a:rPr>
              <a:t>, </a:t>
            </a:r>
            <a:r>
              <a:rPr lang="de-AT" sz="2000" dirty="0" err="1">
                <a:cs typeface="Calibri"/>
              </a:rPr>
              <a:t>the</a:t>
            </a:r>
            <a:r>
              <a:rPr lang="de-AT" sz="2000" dirty="0">
                <a:cs typeface="Calibri"/>
              </a:rPr>
              <a:t> </a:t>
            </a:r>
            <a:r>
              <a:rPr lang="de-AT" sz="2000" dirty="0" err="1">
                <a:cs typeface="Calibri"/>
              </a:rPr>
              <a:t>attacker</a:t>
            </a:r>
            <a:r>
              <a:rPr lang="de-AT" sz="2000" dirty="0">
                <a:cs typeface="Calibri"/>
              </a:rPr>
              <a:t> </a:t>
            </a:r>
            <a:r>
              <a:rPr lang="de-AT" sz="2000" dirty="0" err="1">
                <a:cs typeface="Calibri"/>
              </a:rPr>
              <a:t>can</a:t>
            </a:r>
            <a:r>
              <a:rPr lang="de-AT" sz="2000" dirty="0">
                <a:cs typeface="Calibri"/>
              </a:rPr>
              <a:t> </a:t>
            </a:r>
            <a:r>
              <a:rPr lang="de-AT" sz="2000" dirty="0" err="1">
                <a:cs typeface="Calibri"/>
              </a:rPr>
              <a:t>operate</a:t>
            </a:r>
            <a:r>
              <a:rPr lang="de-AT" sz="2000" dirty="0">
                <a:cs typeface="Calibri"/>
              </a:rPr>
              <a:t> on a </a:t>
            </a:r>
            <a:r>
              <a:rPr lang="de-AT" sz="2000" dirty="0" err="1">
                <a:cs typeface="Calibri"/>
              </a:rPr>
              <a:t>compromised</a:t>
            </a:r>
            <a:r>
              <a:rPr lang="de-AT" sz="2000" dirty="0">
                <a:cs typeface="Calibri"/>
              </a:rPr>
              <a:t> </a:t>
            </a:r>
            <a:r>
              <a:rPr lang="de-AT" sz="2000" dirty="0" err="1">
                <a:cs typeface="Calibri"/>
              </a:rPr>
              <a:t>corporate</a:t>
            </a:r>
            <a:r>
              <a:rPr lang="de-AT" sz="2000" dirty="0">
                <a:cs typeface="Calibri"/>
              </a:rPr>
              <a:t> </a:t>
            </a:r>
            <a:r>
              <a:rPr lang="de-AT" sz="2000" dirty="0" err="1">
                <a:cs typeface="Calibri"/>
              </a:rPr>
              <a:t>machine</a:t>
            </a:r>
            <a:r>
              <a:rPr lang="de-AT" sz="2000" dirty="0">
                <a:cs typeface="Calibri"/>
              </a:rPr>
              <a:t> </a:t>
            </a:r>
            <a:r>
              <a:rPr lang="de-AT" sz="2000" dirty="0" err="1">
                <a:cs typeface="Calibri"/>
              </a:rPr>
              <a:t>because</a:t>
            </a:r>
            <a:r>
              <a:rPr lang="de-AT" sz="2000" dirty="0">
                <a:cs typeface="Calibri"/>
              </a:rPr>
              <a:t> </a:t>
            </a:r>
            <a:r>
              <a:rPr lang="de-AT" sz="2000" dirty="0" err="1">
                <a:cs typeface="Calibri"/>
              </a:rPr>
              <a:t>we</a:t>
            </a:r>
            <a:r>
              <a:rPr lang="de-AT" sz="2000" dirty="0">
                <a:cs typeface="Calibri"/>
              </a:rPr>
              <a:t> </a:t>
            </a:r>
            <a:r>
              <a:rPr lang="de-AT" sz="2000" dirty="0" err="1">
                <a:cs typeface="Calibri"/>
              </a:rPr>
              <a:t>mitigiate</a:t>
            </a:r>
            <a:r>
              <a:rPr lang="de-AT" sz="2000" dirty="0">
                <a:cs typeface="Calibri"/>
              </a:rPr>
              <a:t> </a:t>
            </a:r>
            <a:r>
              <a:rPr lang="de-AT" sz="2000" dirty="0" err="1">
                <a:cs typeface="Calibri"/>
              </a:rPr>
              <a:t>the</a:t>
            </a:r>
            <a:r>
              <a:rPr lang="de-AT" sz="2000" dirty="0">
                <a:cs typeface="Calibri"/>
              </a:rPr>
              <a:t> SMB-</a:t>
            </a:r>
            <a:r>
              <a:rPr lang="de-AT" sz="2000" dirty="0" err="1">
                <a:cs typeface="Calibri"/>
              </a:rPr>
              <a:t>caveat</a:t>
            </a:r>
            <a:r>
              <a:rPr lang="de-AT" sz="2000" dirty="0">
                <a:cs typeface="Calibri"/>
              </a:rPr>
              <a:t> </a:t>
            </a:r>
            <a:r>
              <a:rPr lang="de-AT" sz="2000" dirty="0" err="1">
                <a:cs typeface="Calibri"/>
              </a:rPr>
              <a:t>from</a:t>
            </a:r>
            <a:r>
              <a:rPr lang="de-AT" sz="2000" dirty="0">
                <a:cs typeface="Calibri"/>
              </a:rPr>
              <a:t> </a:t>
            </a:r>
            <a:r>
              <a:rPr lang="de-AT" sz="2000" dirty="0" err="1">
                <a:cs typeface="Calibri"/>
              </a:rPr>
              <a:t>the</a:t>
            </a:r>
            <a:r>
              <a:rPr lang="de-AT" sz="2000" dirty="0">
                <a:cs typeface="Calibri"/>
              </a:rPr>
              <a:t> last </a:t>
            </a:r>
            <a:r>
              <a:rPr lang="de-AT" sz="2000" dirty="0" err="1">
                <a:cs typeface="Calibri"/>
              </a:rPr>
              <a:t>scenario</a:t>
            </a:r>
            <a:r>
              <a:rPr lang="de-AT" sz="2000" dirty="0">
                <a:cs typeface="Calibri"/>
              </a:rPr>
              <a:t> </a:t>
            </a:r>
            <a:r>
              <a:rPr lang="de-AT" sz="2000" dirty="0" err="1">
                <a:cs typeface="Calibri"/>
              </a:rPr>
              <a:t>by</a:t>
            </a:r>
            <a:r>
              <a:rPr lang="de-AT" sz="2000" dirty="0">
                <a:cs typeface="Calibri"/>
              </a:rPr>
              <a:t> </a:t>
            </a:r>
            <a:r>
              <a:rPr lang="de-AT" sz="2000" dirty="0" err="1">
                <a:cs typeface="Calibri"/>
              </a:rPr>
              <a:t>redirecting</a:t>
            </a:r>
            <a:r>
              <a:rPr lang="de-AT" sz="2000" dirty="0">
                <a:cs typeface="Calibri"/>
              </a:rPr>
              <a:t> </a:t>
            </a:r>
            <a:r>
              <a:rPr lang="de-AT" sz="2000" dirty="0" err="1">
                <a:cs typeface="Calibri"/>
              </a:rPr>
              <a:t>the</a:t>
            </a:r>
            <a:r>
              <a:rPr lang="de-AT" sz="2000" dirty="0">
                <a:cs typeface="Calibri"/>
              </a:rPr>
              <a:t> </a:t>
            </a:r>
            <a:r>
              <a:rPr lang="de-AT" sz="2000" dirty="0" err="1">
                <a:cs typeface="Calibri"/>
              </a:rPr>
              <a:t>victim</a:t>
            </a:r>
            <a:r>
              <a:rPr lang="de-AT" sz="2000" dirty="0">
                <a:cs typeface="Calibri"/>
              </a:rPr>
              <a:t> </a:t>
            </a:r>
            <a:r>
              <a:rPr lang="de-AT" sz="2000" dirty="0" err="1">
                <a:cs typeface="Calibri"/>
              </a:rPr>
              <a:t>to</a:t>
            </a:r>
            <a:r>
              <a:rPr lang="de-AT" sz="2000" dirty="0">
                <a:cs typeface="Calibri"/>
              </a:rPr>
              <a:t> HTTP</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38045" y="2556772"/>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244336" y="278601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76562" y="1876576"/>
            <a:ext cx="3782530" cy="830997"/>
          </a:xfrm>
          <a:prstGeom prst="rect">
            <a:avLst/>
          </a:prstGeom>
          <a:noFill/>
        </p:spPr>
        <p:txBody>
          <a:bodyPr wrap="square" rtlCol="0" anchor="t">
            <a:spAutoFit/>
          </a:bodyPr>
          <a:lstStyle/>
          <a:p>
            <a:r>
              <a:rPr lang="de-AT" sz="1600" b="1" dirty="0"/>
              <a:t>(1) </a:t>
            </a:r>
            <a:r>
              <a:rPr lang="de-AT" sz="1600" dirty="0" err="1"/>
              <a:t>Highly</a:t>
            </a:r>
            <a:r>
              <a:rPr lang="de-AT" sz="1600" dirty="0"/>
              <a:t> </a:t>
            </a:r>
            <a:r>
              <a:rPr lang="de-AT" sz="1600" dirty="0" err="1"/>
              <a:t>privileged</a:t>
            </a:r>
            <a:r>
              <a:rPr lang="de-AT" sz="1600" dirty="0"/>
              <a:t> </a:t>
            </a:r>
            <a:r>
              <a:rPr lang="de-AT" sz="1600" dirty="0" err="1"/>
              <a:t>user</a:t>
            </a:r>
            <a:r>
              <a:rPr lang="de-AT" sz="1600" dirty="0"/>
              <a:t> (e.g. Helpdesk </a:t>
            </a:r>
            <a:r>
              <a:rPr lang="de-AT" sz="1600" dirty="0" err="1"/>
              <a:t>user</a:t>
            </a:r>
            <a:r>
              <a:rPr lang="de-AT" sz="1600" dirty="0"/>
              <a:t> </a:t>
            </a:r>
            <a:r>
              <a:rPr lang="de-AT" sz="1600" dirty="0" err="1"/>
              <a:t>with</a:t>
            </a:r>
            <a:r>
              <a:rPr lang="de-AT" sz="1600" dirty="0"/>
              <a:t> </a:t>
            </a:r>
            <a:r>
              <a:rPr lang="de-AT" sz="1600" dirty="0" err="1"/>
              <a:t>local</a:t>
            </a:r>
            <a:r>
              <a:rPr lang="de-AT" sz="1600" dirty="0"/>
              <a:t> </a:t>
            </a:r>
            <a:r>
              <a:rPr lang="de-AT" sz="1600" dirty="0" err="1"/>
              <a:t>admin</a:t>
            </a:r>
            <a:r>
              <a:rPr lang="de-AT" sz="1600" dirty="0"/>
              <a:t> </a:t>
            </a:r>
            <a:r>
              <a:rPr lang="de-AT" sz="1600" dirty="0" err="1"/>
              <a:t>rights</a:t>
            </a:r>
            <a:r>
              <a:rPr lang="de-AT" sz="1600" dirty="0"/>
              <a:t> on </a:t>
            </a:r>
            <a:r>
              <a:rPr lang="de-AT" sz="1600" dirty="0" err="1"/>
              <a:t>clients</a:t>
            </a:r>
            <a:r>
              <a:rPr lang="de-AT" sz="1600" dirty="0"/>
              <a:t>) </a:t>
            </a:r>
            <a:r>
              <a:rPr lang="de-AT" sz="1600" dirty="0" err="1"/>
              <a:t>tries</a:t>
            </a:r>
            <a:r>
              <a:rPr lang="de-AT" sz="1600" dirty="0"/>
              <a:t> </a:t>
            </a:r>
            <a:r>
              <a:rPr lang="de-AT" sz="1600" dirty="0" err="1"/>
              <a:t>to</a:t>
            </a:r>
            <a:r>
              <a:rPr lang="de-AT" sz="1600" dirty="0"/>
              <a:t> </a:t>
            </a:r>
            <a:r>
              <a:rPr lang="de-AT" sz="1600" dirty="0" err="1"/>
              <a:t>access</a:t>
            </a:r>
            <a:r>
              <a:rPr lang="de-AT" sz="1600" dirty="0"/>
              <a:t> </a:t>
            </a:r>
            <a:r>
              <a:rPr lang="de-AT" sz="1600" dirty="0" err="1"/>
              <a:t>compromised</a:t>
            </a:r>
            <a:r>
              <a:rPr lang="de-AT" sz="1600" dirty="0"/>
              <a:t> host via SMB</a:t>
            </a:r>
            <a:endParaRPr lang="de-AT" sz="1600" b="1"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71558" y="403029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59681" y="3072704"/>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903155" y="2434873"/>
            <a:ext cx="3118611" cy="584775"/>
          </a:xfrm>
          <a:prstGeom prst="rect">
            <a:avLst/>
          </a:prstGeom>
          <a:noFill/>
        </p:spPr>
        <p:txBody>
          <a:bodyPr wrap="square" rtlCol="0" anchor="t">
            <a:spAutoFit/>
          </a:bodyPr>
          <a:lstStyle/>
          <a:p>
            <a:r>
              <a:rPr lang="de-AT" sz="1600" b="1" dirty="0"/>
              <a:t>(4)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86145" y="3393031"/>
            <a:ext cx="2605581" cy="584775"/>
          </a:xfrm>
          <a:prstGeom prst="rect">
            <a:avLst/>
          </a:prstGeom>
          <a:noFill/>
        </p:spPr>
        <p:txBody>
          <a:bodyPr wrap="square" rtlCol="0" anchor="t">
            <a:spAutoFit/>
          </a:bodyPr>
          <a:lstStyle/>
          <a:p>
            <a:r>
              <a:rPr lang="de-AT" sz="1600" b="1" dirty="0"/>
              <a:t>(5)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56211" y="343427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150085" y="3000713"/>
            <a:ext cx="2877184" cy="338554"/>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blocks</a:t>
            </a:r>
            <a:r>
              <a:rPr lang="de-AT" sz="1600" dirty="0"/>
              <a:t> SMB </a:t>
            </a:r>
            <a:r>
              <a:rPr lang="de-AT" sz="1600" dirty="0" err="1"/>
              <a:t>traffic</a:t>
            </a:r>
            <a:endParaRPr lang="de-AT" sz="1600" dirty="0" err="1">
              <a:cs typeface="Calibri"/>
            </a:endParaRPr>
          </a:p>
        </p:txBody>
      </p:sp>
      <p:grpSp>
        <p:nvGrpSpPr>
          <p:cNvPr id="21" name="Group 20">
            <a:extLst>
              <a:ext uri="{FF2B5EF4-FFF2-40B4-BE49-F238E27FC236}">
                <a16:creationId xmlns:a16="http://schemas.microsoft.com/office/drawing/2014/main" id="{62819E8A-AE20-43A7-BFC5-052E0E9F2F9A}"/>
              </a:ext>
            </a:extLst>
          </p:cNvPr>
          <p:cNvGrpSpPr/>
          <p:nvPr/>
        </p:nvGrpSpPr>
        <p:grpSpPr>
          <a:xfrm>
            <a:off x="341372" y="2700120"/>
            <a:ext cx="1514230" cy="1840356"/>
            <a:chOff x="913340" y="2262310"/>
            <a:chExt cx="1166441" cy="1524263"/>
          </a:xfrm>
        </p:grpSpPr>
        <p:pic>
          <p:nvPicPr>
            <p:cNvPr id="22" name="Picture 21">
              <a:extLst>
                <a:ext uri="{FF2B5EF4-FFF2-40B4-BE49-F238E27FC236}">
                  <a16:creationId xmlns:a16="http://schemas.microsoft.com/office/drawing/2014/main" id="{4C1E31BD-E354-409B-8F85-69359E0B9340}"/>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2965DA77-1AF6-4CE3-B673-6DBA07D659F3}"/>
                </a:ext>
              </a:extLst>
            </p:cNvPr>
            <p:cNvSpPr txBox="1"/>
            <p:nvPr/>
          </p:nvSpPr>
          <p:spPr>
            <a:xfrm>
              <a:off x="913340" y="3302237"/>
              <a:ext cx="1166441"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Helpdesk User </a:t>
              </a:r>
              <a:r>
                <a:rPr lang="de-AT" sz="1600" dirty="0" err="1">
                  <a:cs typeface="Calibri"/>
                </a:rPr>
                <a:t>or</a:t>
              </a:r>
              <a:r>
                <a:rPr lang="de-AT" sz="1600" dirty="0">
                  <a:cs typeface="Calibri"/>
                </a:rPr>
                <a:t> Admin</a:t>
              </a:r>
            </a:p>
          </p:txBody>
        </p:sp>
      </p:grpSp>
      <p:cxnSp>
        <p:nvCxnSpPr>
          <p:cNvPr id="25" name="Straight Arrow Connector 24">
            <a:extLst>
              <a:ext uri="{FF2B5EF4-FFF2-40B4-BE49-F238E27FC236}">
                <a16:creationId xmlns:a16="http://schemas.microsoft.com/office/drawing/2014/main" id="{4E30CAE7-8CF6-4970-BB6A-227294EC5C07}"/>
              </a:ext>
            </a:extLst>
          </p:cNvPr>
          <p:cNvCxnSpPr>
            <a:cxnSpLocks/>
          </p:cNvCxnSpPr>
          <p:nvPr/>
        </p:nvCxnSpPr>
        <p:spPr>
          <a:xfrm flipV="1">
            <a:off x="2153801" y="429492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2FA8792-274E-4E18-985F-FA5FD1558C20}"/>
              </a:ext>
            </a:extLst>
          </p:cNvPr>
          <p:cNvSpPr txBox="1"/>
          <p:nvPr/>
        </p:nvSpPr>
        <p:spPr>
          <a:xfrm>
            <a:off x="1976560" y="3679723"/>
            <a:ext cx="3450569" cy="584775"/>
          </a:xfrm>
          <a:prstGeom prst="rect">
            <a:avLst/>
          </a:prstGeom>
          <a:noFill/>
        </p:spPr>
        <p:txBody>
          <a:bodyPr wrap="square" rtlCol="0" anchor="t">
            <a:spAutoFit/>
          </a:bodyPr>
          <a:lstStyle/>
          <a:p>
            <a:r>
              <a:rPr lang="de-AT" sz="1600" b="1" dirty="0"/>
              <a:t>(3) </a:t>
            </a:r>
            <a:r>
              <a:rPr lang="de-AT" sz="1600" dirty="0"/>
              <a:t>Windows </a:t>
            </a:r>
            <a:r>
              <a:rPr lang="de-AT" sz="1600" dirty="0" err="1"/>
              <a:t>explorer</a:t>
            </a:r>
            <a:r>
              <a:rPr lang="de-AT" sz="1600" dirty="0"/>
              <a:t> </a:t>
            </a:r>
            <a:r>
              <a:rPr lang="de-AT" sz="1600" dirty="0" err="1"/>
              <a:t>automatically</a:t>
            </a:r>
            <a:r>
              <a:rPr lang="de-AT" sz="1600" dirty="0"/>
              <a:t> falls back </a:t>
            </a:r>
            <a:r>
              <a:rPr lang="de-AT" sz="1600" dirty="0" err="1"/>
              <a:t>to</a:t>
            </a:r>
            <a:r>
              <a:rPr lang="de-AT" sz="1600" dirty="0"/>
              <a:t> HTTP (</a:t>
            </a:r>
            <a:r>
              <a:rPr lang="de-AT" sz="1600" dirty="0" err="1"/>
              <a:t>Webdav</a:t>
            </a:r>
            <a:r>
              <a:rPr lang="de-AT" sz="1600" dirty="0"/>
              <a:t>)</a:t>
            </a:r>
            <a:endParaRPr lang="de-AT" sz="1600" dirty="0" err="1">
              <a:cs typeface="Calibri"/>
            </a:endParaRPr>
          </a:p>
        </p:txBody>
      </p:sp>
    </p:spTree>
    <p:extLst>
      <p:ext uri="{BB962C8B-B14F-4D97-AF65-F5344CB8AC3E}">
        <p14:creationId xmlns:p14="http://schemas.microsoft.com/office/powerpoint/2010/main" val="3885062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ea typeface="+mj-lt"/>
                <a:cs typeface="+mj-lt"/>
              </a:rPr>
              <a:t>Common </a:t>
            </a:r>
            <a:r>
              <a:rPr lang="de-DE" dirty="0" err="1">
                <a:ea typeface="+mj-lt"/>
                <a:cs typeface="+mj-lt"/>
              </a:rPr>
              <a:t>relay</a:t>
            </a:r>
            <a:r>
              <a:rPr lang="de-DE" dirty="0">
                <a:ea typeface="+mj-lt"/>
                <a:cs typeface="+mj-lt"/>
              </a:rPr>
              <a:t> </a:t>
            </a:r>
            <a:r>
              <a:rPr lang="de-DE" dirty="0" err="1">
                <a:ea typeface="+mj-lt"/>
                <a:cs typeface="+mj-lt"/>
              </a:rPr>
              <a:t>vectors</a:t>
            </a: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79367" y="4566010"/>
            <a:ext cx="10386616" cy="1569660"/>
          </a:xfrm>
          <a:prstGeom prst="rect">
            <a:avLst/>
          </a:prstGeom>
          <a:noFill/>
        </p:spPr>
        <p:txBody>
          <a:bodyPr wrap="square" rtlCol="0" anchor="t">
            <a:spAutoFit/>
          </a:bodyPr>
          <a:lstStyle/>
          <a:p>
            <a:r>
              <a:rPr lang="de-AT" sz="2400" b="1" dirty="0"/>
              <a:t>Scenario #3: </a:t>
            </a:r>
            <a:r>
              <a:rPr lang="de-AT" sz="2400" dirty="0"/>
              <a:t>Man-in-</a:t>
            </a:r>
            <a:r>
              <a:rPr lang="de-AT" sz="2400" dirty="0" err="1"/>
              <a:t>the</a:t>
            </a:r>
            <a:r>
              <a:rPr lang="de-AT" sz="2400" dirty="0"/>
              <a:t>-Middle </a:t>
            </a:r>
            <a:r>
              <a:rPr lang="de-AT" sz="2400" dirty="0" err="1"/>
              <a:t>attack</a:t>
            </a:r>
            <a:endParaRPr lang="de-AT" sz="2400" dirty="0" err="1">
              <a:cs typeface="Calibri"/>
            </a:endParaRPr>
          </a:p>
          <a:p>
            <a:endParaRPr lang="de-AT" sz="2400" b="1" dirty="0">
              <a:cs typeface="Calibri"/>
            </a:endParaRPr>
          </a:p>
          <a:p>
            <a:r>
              <a:rPr lang="de-AT" sz="2400" dirty="0" err="1">
                <a:cs typeface="Calibri"/>
              </a:rPr>
              <a:t>Caveat</a:t>
            </a:r>
            <a:r>
              <a:rPr lang="de-AT" sz="2400" dirty="0">
                <a:cs typeface="Calibri"/>
              </a:rPr>
              <a:t>: </a:t>
            </a:r>
            <a:r>
              <a:rPr lang="de-AT" sz="2400" dirty="0" err="1">
                <a:cs typeface="Calibri"/>
              </a:rPr>
              <a:t>MitM</a:t>
            </a:r>
            <a:r>
              <a:rPr lang="de-AT" sz="2400" dirty="0">
                <a:cs typeface="Calibri"/>
              </a:rPr>
              <a:t>-scenarios </a:t>
            </a:r>
            <a:r>
              <a:rPr lang="de-AT" sz="2400" dirty="0" err="1">
                <a:cs typeface="Calibri"/>
              </a:rPr>
              <a:t>heavily</a:t>
            </a:r>
            <a:r>
              <a:rPr lang="de-AT" sz="2400" dirty="0">
                <a:cs typeface="Calibri"/>
              </a:rPr>
              <a:t> </a:t>
            </a:r>
            <a:r>
              <a:rPr lang="de-AT" sz="2400" dirty="0" err="1">
                <a:cs typeface="Calibri"/>
              </a:rPr>
              <a:t>depend</a:t>
            </a:r>
            <a:r>
              <a:rPr lang="de-AT" sz="2400" dirty="0">
                <a:cs typeface="Calibri"/>
              </a:rPr>
              <a:t> on </a:t>
            </a:r>
            <a:r>
              <a:rPr lang="de-AT" sz="2400" dirty="0" err="1">
                <a:cs typeface="Calibri"/>
              </a:rPr>
              <a:t>target</a:t>
            </a:r>
            <a:r>
              <a:rPr lang="de-AT" sz="2400" dirty="0">
                <a:cs typeface="Calibri"/>
              </a:rPr>
              <a:t> </a:t>
            </a:r>
            <a:r>
              <a:rPr lang="de-AT" sz="2400" dirty="0" err="1">
                <a:cs typeface="Calibri"/>
              </a:rPr>
              <a:t>configuration</a:t>
            </a:r>
            <a:r>
              <a:rPr lang="de-AT" sz="2400" dirty="0">
                <a:cs typeface="Calibri"/>
              </a:rPr>
              <a:t> and network </a:t>
            </a:r>
            <a:r>
              <a:rPr lang="de-AT" sz="2400" dirty="0" err="1">
                <a:cs typeface="Calibri"/>
              </a:rPr>
              <a:t>adjacency</a:t>
            </a:r>
            <a:r>
              <a:rPr lang="de-AT" sz="2400" dirty="0">
                <a:cs typeface="Calibri"/>
              </a:rPr>
              <a:t> (e.g. same </a:t>
            </a:r>
            <a:r>
              <a:rPr lang="de-AT" sz="2400" dirty="0" err="1">
                <a:cs typeface="Calibri"/>
              </a:rPr>
              <a:t>subnet</a:t>
            </a:r>
            <a:r>
              <a:rPr lang="de-AT" sz="2400" dirty="0">
                <a:cs typeface="Calibri"/>
              </a:rPr>
              <a:t>)</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sp>
        <p:nvSpPr>
          <p:cNvPr id="15" name="TextBox 14">
            <a:extLst>
              <a:ext uri="{FF2B5EF4-FFF2-40B4-BE49-F238E27FC236}">
                <a16:creationId xmlns:a16="http://schemas.microsoft.com/office/drawing/2014/main" id="{C2BE145E-71C1-4286-8B48-60C2806B03EE}"/>
              </a:ext>
            </a:extLst>
          </p:cNvPr>
          <p:cNvSpPr txBox="1"/>
          <p:nvPr/>
        </p:nvSpPr>
        <p:spPr>
          <a:xfrm>
            <a:off x="1916206" y="2329249"/>
            <a:ext cx="3578828" cy="584775"/>
          </a:xfrm>
          <a:prstGeom prst="rect">
            <a:avLst/>
          </a:prstGeom>
          <a:noFill/>
        </p:spPr>
        <p:txBody>
          <a:bodyPr wrap="square" rtlCol="0" anchor="t">
            <a:spAutoFit/>
          </a:bodyPr>
          <a:lstStyle/>
          <a:p>
            <a:r>
              <a:rPr lang="de-AT" sz="1600" b="1" dirty="0"/>
              <a:t>(1) </a:t>
            </a:r>
            <a:r>
              <a:rPr lang="de-AT" sz="1600" dirty="0" err="1"/>
              <a:t>Attacker</a:t>
            </a:r>
            <a:r>
              <a:rPr lang="de-AT" sz="1600" dirty="0"/>
              <a:t> </a:t>
            </a:r>
            <a:r>
              <a:rPr lang="de-AT" sz="1600" dirty="0" err="1"/>
              <a:t>introduces</a:t>
            </a:r>
            <a:r>
              <a:rPr lang="de-AT" sz="1600" dirty="0"/>
              <a:t> Man-in-</a:t>
            </a:r>
            <a:r>
              <a:rPr lang="de-AT" sz="1600" dirty="0" err="1"/>
              <a:t>the</a:t>
            </a:r>
            <a:r>
              <a:rPr lang="de-AT" sz="1600" dirty="0"/>
              <a:t>-Middle Scenario (WPAD, ARP, etc.)</a:t>
            </a:r>
            <a:endParaRPr lang="de-AT" sz="1600"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41122" y="2974055"/>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EE5F6427-E8F6-49A3-9718-AA80DD92CB3C}"/>
              </a:ext>
            </a:extLst>
          </p:cNvPr>
          <p:cNvGrpSpPr/>
          <p:nvPr/>
        </p:nvGrpSpPr>
        <p:grpSpPr>
          <a:xfrm>
            <a:off x="288560" y="2564319"/>
            <a:ext cx="1514230" cy="1594136"/>
            <a:chOff x="913340" y="2262310"/>
            <a:chExt cx="1166441" cy="1320332"/>
          </a:xfrm>
        </p:grpSpPr>
        <p:pic>
          <p:nvPicPr>
            <p:cNvPr id="22" name="Picture 21">
              <a:extLst>
                <a:ext uri="{FF2B5EF4-FFF2-40B4-BE49-F238E27FC236}">
                  <a16:creationId xmlns:a16="http://schemas.microsoft.com/office/drawing/2014/main" id="{3C84EDA7-E789-4B15-A276-991BA5CEA03F}"/>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0B77E41B-F632-4228-AE97-DFC120D2053D}"/>
                </a:ext>
              </a:extLst>
            </p:cNvPr>
            <p:cNvSpPr txBox="1"/>
            <p:nvPr/>
          </p:nvSpPr>
          <p:spPr>
            <a:xfrm>
              <a:off x="913340" y="3302237"/>
              <a:ext cx="1166441"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User</a:t>
              </a:r>
            </a:p>
          </p:txBody>
        </p:sp>
      </p:grpSp>
      <p:cxnSp>
        <p:nvCxnSpPr>
          <p:cNvPr id="6" name="Straight Arrow Connector 5">
            <a:extLst>
              <a:ext uri="{FF2B5EF4-FFF2-40B4-BE49-F238E27FC236}">
                <a16:creationId xmlns:a16="http://schemas.microsoft.com/office/drawing/2014/main" id="{F3558234-60E1-460F-B361-F3B4ECBD76DD}"/>
              </a:ext>
            </a:extLst>
          </p:cNvPr>
          <p:cNvCxnSpPr/>
          <p:nvPr/>
        </p:nvCxnSpPr>
        <p:spPr>
          <a:xfrm flipV="1">
            <a:off x="2349960" y="3917694"/>
            <a:ext cx="2259037"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05B1200-CF2F-4D73-A8EB-407EFD45E7B0}"/>
              </a:ext>
            </a:extLst>
          </p:cNvPr>
          <p:cNvSpPr txBox="1"/>
          <p:nvPr/>
        </p:nvSpPr>
        <p:spPr>
          <a:xfrm>
            <a:off x="2059552" y="3264774"/>
            <a:ext cx="2847007" cy="584775"/>
          </a:xfrm>
          <a:prstGeom prst="rect">
            <a:avLst/>
          </a:prstGeom>
          <a:noFill/>
        </p:spPr>
        <p:txBody>
          <a:bodyPr wrap="square" rtlCol="0" anchor="t">
            <a:spAutoFit/>
          </a:bodyPr>
          <a:lstStyle/>
          <a:p>
            <a:r>
              <a:rPr lang="de-AT" sz="1600" b="1" dirty="0"/>
              <a:t>(2) </a:t>
            </a:r>
            <a:r>
              <a:rPr lang="de-AT" sz="1600" dirty="0" err="1"/>
              <a:t>Victim</a:t>
            </a:r>
            <a:r>
              <a:rPr lang="de-AT" sz="1600" dirty="0"/>
              <a:t> </a:t>
            </a:r>
            <a:r>
              <a:rPr lang="de-AT" sz="1600" dirty="0" err="1"/>
              <a:t>authenticates</a:t>
            </a:r>
            <a:r>
              <a:rPr lang="de-AT" sz="1600" dirty="0"/>
              <a:t> </a:t>
            </a:r>
            <a:r>
              <a:rPr lang="de-AT" sz="1600" dirty="0" err="1"/>
              <a:t>against</a:t>
            </a:r>
            <a:r>
              <a:rPr lang="de-AT" sz="1600" dirty="0"/>
              <a:t> </a:t>
            </a:r>
            <a:r>
              <a:rPr lang="de-AT" sz="1600" dirty="0" err="1"/>
              <a:t>attackers</a:t>
            </a:r>
            <a:r>
              <a:rPr lang="de-AT" sz="1600" dirty="0"/>
              <a:t> host</a:t>
            </a:r>
            <a:endParaRPr lang="de-AT" sz="1600" dirty="0">
              <a:cs typeface="Calibri"/>
            </a:endParaRPr>
          </a:p>
        </p:txBody>
      </p:sp>
    </p:spTree>
    <p:extLst>
      <p:ext uri="{BB962C8B-B14F-4D97-AF65-F5344CB8AC3E}">
        <p14:creationId xmlns:p14="http://schemas.microsoft.com/office/powerpoint/2010/main" val="142733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Kerberos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The guard dog who protects the gate to the underworld</a:t>
            </a:r>
          </a:p>
        </p:txBody>
      </p:sp>
      <p:cxnSp>
        <p:nvCxnSpPr>
          <p:cNvPr id="14"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50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pieren 46">
            <a:extLst>
              <a:ext uri="{FF2B5EF4-FFF2-40B4-BE49-F238E27FC236}">
                <a16:creationId xmlns:a16="http://schemas.microsoft.com/office/drawing/2014/main" id="{AE8471AF-4CC7-DB49-9AEA-4A40E9E7A670}"/>
              </a:ext>
            </a:extLst>
          </p:cNvPr>
          <p:cNvGrpSpPr/>
          <p:nvPr/>
        </p:nvGrpSpPr>
        <p:grpSpPr>
          <a:xfrm>
            <a:off x="3175581" y="3315323"/>
            <a:ext cx="6546600" cy="1013400"/>
            <a:chOff x="3175581" y="3315323"/>
            <a:chExt cx="6546600" cy="1013400"/>
          </a:xfrm>
        </p:grpSpPr>
        <mc:AlternateContent xmlns:mc="http://schemas.openxmlformats.org/markup-compatibility/2006" xmlns:p14="http://schemas.microsoft.com/office/powerpoint/2010/main">
          <mc:Choice Requires="p14">
            <p:contentPart p14:bwMode="auto" r:id="rId2">
              <p14:nvContentPartPr>
                <p14:cNvPr id="25" name="Freihand 24">
                  <a:extLst>
                    <a:ext uri="{FF2B5EF4-FFF2-40B4-BE49-F238E27FC236}">
                      <a16:creationId xmlns:a16="http://schemas.microsoft.com/office/drawing/2014/main" id="{7A4DD763-656D-7441-96E5-33A539C0E1DC}"/>
                    </a:ext>
                  </a:extLst>
                </p14:cNvPr>
                <p14:cNvContentPartPr/>
                <p14:nvPr/>
              </p14:nvContentPartPr>
              <p14:xfrm>
                <a:off x="3175581" y="3345563"/>
                <a:ext cx="461520" cy="983160"/>
              </p14:xfrm>
            </p:contentPart>
          </mc:Choice>
          <mc:Fallback xmlns="">
            <p:pic>
              <p:nvPicPr>
                <p:cNvPr id="25" name="Freihand 24">
                  <a:extLst>
                    <a:ext uri="{FF2B5EF4-FFF2-40B4-BE49-F238E27FC236}">
                      <a16:creationId xmlns:a16="http://schemas.microsoft.com/office/drawing/2014/main" id="{7A4DD763-656D-7441-96E5-33A539C0E1DC}"/>
                    </a:ext>
                  </a:extLst>
                </p:cNvPr>
                <p:cNvPicPr/>
                <p:nvPr/>
              </p:nvPicPr>
              <p:blipFill>
                <a:blip r:embed="rId3"/>
                <a:stretch>
                  <a:fillRect/>
                </a:stretch>
              </p:blipFill>
              <p:spPr>
                <a:xfrm>
                  <a:off x="3144621" y="3314963"/>
                  <a:ext cx="522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Freihand 25">
                  <a:extLst>
                    <a:ext uri="{FF2B5EF4-FFF2-40B4-BE49-F238E27FC236}">
                      <a16:creationId xmlns:a16="http://schemas.microsoft.com/office/drawing/2014/main" id="{7C21C0D4-7861-0A48-B9B6-9F849BF56D9A}"/>
                    </a:ext>
                  </a:extLst>
                </p14:cNvPr>
                <p14:cNvContentPartPr/>
                <p14:nvPr/>
              </p14:nvContentPartPr>
              <p14:xfrm>
                <a:off x="3288981" y="3753803"/>
                <a:ext cx="325440" cy="83520"/>
              </p14:xfrm>
            </p:contentPart>
          </mc:Choice>
          <mc:Fallback xmlns="">
            <p:pic>
              <p:nvPicPr>
                <p:cNvPr id="26" name="Freihand 25">
                  <a:extLst>
                    <a:ext uri="{FF2B5EF4-FFF2-40B4-BE49-F238E27FC236}">
                      <a16:creationId xmlns:a16="http://schemas.microsoft.com/office/drawing/2014/main" id="{7C21C0D4-7861-0A48-B9B6-9F849BF56D9A}"/>
                    </a:ext>
                  </a:extLst>
                </p:cNvPr>
                <p:cNvPicPr/>
                <p:nvPr/>
              </p:nvPicPr>
              <p:blipFill>
                <a:blip r:embed="rId5"/>
                <a:stretch>
                  <a:fillRect/>
                </a:stretch>
              </p:blipFill>
              <p:spPr>
                <a:xfrm>
                  <a:off x="3258021" y="3723203"/>
                  <a:ext cx="386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Freihand 26">
                  <a:extLst>
                    <a:ext uri="{FF2B5EF4-FFF2-40B4-BE49-F238E27FC236}">
                      <a16:creationId xmlns:a16="http://schemas.microsoft.com/office/drawing/2014/main" id="{5BD52BC3-D366-D640-A81D-A252618C8DF2}"/>
                    </a:ext>
                  </a:extLst>
                </p14:cNvPr>
                <p14:cNvContentPartPr/>
                <p14:nvPr/>
              </p14:nvContentPartPr>
              <p14:xfrm>
                <a:off x="3334341" y="3315323"/>
                <a:ext cx="499320" cy="75960"/>
              </p14:xfrm>
            </p:contentPart>
          </mc:Choice>
          <mc:Fallback xmlns="">
            <p:pic>
              <p:nvPicPr>
                <p:cNvPr id="27" name="Freihand 26">
                  <a:extLst>
                    <a:ext uri="{FF2B5EF4-FFF2-40B4-BE49-F238E27FC236}">
                      <a16:creationId xmlns:a16="http://schemas.microsoft.com/office/drawing/2014/main" id="{5BD52BC3-D366-D640-A81D-A252618C8DF2}"/>
                    </a:ext>
                  </a:extLst>
                </p:cNvPr>
                <p:cNvPicPr/>
                <p:nvPr/>
              </p:nvPicPr>
              <p:blipFill>
                <a:blip r:embed="rId7"/>
                <a:stretch>
                  <a:fillRect/>
                </a:stretch>
              </p:blipFill>
              <p:spPr>
                <a:xfrm>
                  <a:off x="3303381" y="3284723"/>
                  <a:ext cx="560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Freihand 27">
                  <a:extLst>
                    <a:ext uri="{FF2B5EF4-FFF2-40B4-BE49-F238E27FC236}">
                      <a16:creationId xmlns:a16="http://schemas.microsoft.com/office/drawing/2014/main" id="{870EEBB3-646C-8E44-9C97-49C9DFBAB9C5}"/>
                    </a:ext>
                  </a:extLst>
                </p14:cNvPr>
                <p14:cNvContentPartPr/>
                <p14:nvPr/>
              </p14:nvContentPartPr>
              <p14:xfrm>
                <a:off x="4074861" y="3383363"/>
                <a:ext cx="431280" cy="877320"/>
              </p14:xfrm>
            </p:contentPart>
          </mc:Choice>
          <mc:Fallback xmlns="">
            <p:pic>
              <p:nvPicPr>
                <p:cNvPr id="28" name="Freihand 27">
                  <a:extLst>
                    <a:ext uri="{FF2B5EF4-FFF2-40B4-BE49-F238E27FC236}">
                      <a16:creationId xmlns:a16="http://schemas.microsoft.com/office/drawing/2014/main" id="{870EEBB3-646C-8E44-9C97-49C9DFBAB9C5}"/>
                    </a:ext>
                  </a:extLst>
                </p:cNvPr>
                <p:cNvPicPr/>
                <p:nvPr/>
              </p:nvPicPr>
              <p:blipFill>
                <a:blip r:embed="rId9"/>
                <a:stretch>
                  <a:fillRect/>
                </a:stretch>
              </p:blipFill>
              <p:spPr>
                <a:xfrm>
                  <a:off x="4044261" y="3352763"/>
                  <a:ext cx="49248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Freihand 28">
                  <a:extLst>
                    <a:ext uri="{FF2B5EF4-FFF2-40B4-BE49-F238E27FC236}">
                      <a16:creationId xmlns:a16="http://schemas.microsoft.com/office/drawing/2014/main" id="{801A431B-5199-4B4A-AFCE-C72C972FB4E7}"/>
                    </a:ext>
                  </a:extLst>
                </p14:cNvPr>
                <p14:cNvContentPartPr/>
                <p14:nvPr/>
              </p14:nvContentPartPr>
              <p14:xfrm>
                <a:off x="4029501" y="3436283"/>
                <a:ext cx="612720" cy="703440"/>
              </p14:xfrm>
            </p:contentPart>
          </mc:Choice>
          <mc:Fallback xmlns="">
            <p:pic>
              <p:nvPicPr>
                <p:cNvPr id="29" name="Freihand 28">
                  <a:extLst>
                    <a:ext uri="{FF2B5EF4-FFF2-40B4-BE49-F238E27FC236}">
                      <a16:creationId xmlns:a16="http://schemas.microsoft.com/office/drawing/2014/main" id="{801A431B-5199-4B4A-AFCE-C72C972FB4E7}"/>
                    </a:ext>
                  </a:extLst>
                </p:cNvPr>
                <p:cNvPicPr/>
                <p:nvPr/>
              </p:nvPicPr>
              <p:blipFill>
                <a:blip r:embed="rId11"/>
                <a:stretch>
                  <a:fillRect/>
                </a:stretch>
              </p:blipFill>
              <p:spPr>
                <a:xfrm>
                  <a:off x="3998901" y="3405683"/>
                  <a:ext cx="67392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BE6DA381-291F-9841-A5D9-B9BD2D7963E6}"/>
                    </a:ext>
                  </a:extLst>
                </p14:cNvPr>
                <p14:cNvContentPartPr/>
                <p14:nvPr/>
              </p14:nvContentPartPr>
              <p14:xfrm>
                <a:off x="4906461" y="3443843"/>
                <a:ext cx="98640" cy="835200"/>
              </p14:xfrm>
            </p:contentPart>
          </mc:Choice>
          <mc:Fallback xmlns="">
            <p:pic>
              <p:nvPicPr>
                <p:cNvPr id="31" name="Freihand 30">
                  <a:extLst>
                    <a:ext uri="{FF2B5EF4-FFF2-40B4-BE49-F238E27FC236}">
                      <a16:creationId xmlns:a16="http://schemas.microsoft.com/office/drawing/2014/main" id="{BE6DA381-291F-9841-A5D9-B9BD2D7963E6}"/>
                    </a:ext>
                  </a:extLst>
                </p:cNvPr>
                <p:cNvPicPr/>
                <p:nvPr/>
              </p:nvPicPr>
              <p:blipFill>
                <a:blip r:embed="rId13"/>
                <a:stretch>
                  <a:fillRect/>
                </a:stretch>
              </p:blipFill>
              <p:spPr>
                <a:xfrm>
                  <a:off x="4875861" y="3413243"/>
                  <a:ext cx="15984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FD31F3C5-70F7-BE48-803C-0D06BFF81580}"/>
                    </a:ext>
                  </a:extLst>
                </p14:cNvPr>
                <p14:cNvContentPartPr/>
                <p14:nvPr/>
              </p14:nvContentPartPr>
              <p14:xfrm>
                <a:off x="4989621" y="3383363"/>
                <a:ext cx="401040" cy="559800"/>
              </p14:xfrm>
            </p:contentPart>
          </mc:Choice>
          <mc:Fallback xmlns="">
            <p:pic>
              <p:nvPicPr>
                <p:cNvPr id="32" name="Freihand 31">
                  <a:extLst>
                    <a:ext uri="{FF2B5EF4-FFF2-40B4-BE49-F238E27FC236}">
                      <a16:creationId xmlns:a16="http://schemas.microsoft.com/office/drawing/2014/main" id="{FD31F3C5-70F7-BE48-803C-0D06BFF81580}"/>
                    </a:ext>
                  </a:extLst>
                </p:cNvPr>
                <p:cNvPicPr/>
                <p:nvPr/>
              </p:nvPicPr>
              <p:blipFill>
                <a:blip r:embed="rId15"/>
                <a:stretch>
                  <a:fillRect/>
                </a:stretch>
              </p:blipFill>
              <p:spPr>
                <a:xfrm>
                  <a:off x="4959021" y="3352763"/>
                  <a:ext cx="462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Freihand 33">
                  <a:extLst>
                    <a:ext uri="{FF2B5EF4-FFF2-40B4-BE49-F238E27FC236}">
                      <a16:creationId xmlns:a16="http://schemas.microsoft.com/office/drawing/2014/main" id="{CBBD9305-40AA-354F-B37F-7630FBF289A8}"/>
                    </a:ext>
                  </a:extLst>
                </p14:cNvPr>
                <p14:cNvContentPartPr/>
                <p14:nvPr/>
              </p14:nvContentPartPr>
              <p14:xfrm>
                <a:off x="5533941" y="3406043"/>
                <a:ext cx="438840" cy="854640"/>
              </p14:xfrm>
            </p:contentPart>
          </mc:Choice>
          <mc:Fallback xmlns="">
            <p:pic>
              <p:nvPicPr>
                <p:cNvPr id="34" name="Freihand 33">
                  <a:extLst>
                    <a:ext uri="{FF2B5EF4-FFF2-40B4-BE49-F238E27FC236}">
                      <a16:creationId xmlns:a16="http://schemas.microsoft.com/office/drawing/2014/main" id="{CBBD9305-40AA-354F-B37F-7630FBF289A8}"/>
                    </a:ext>
                  </a:extLst>
                </p:cNvPr>
                <p:cNvPicPr/>
                <p:nvPr/>
              </p:nvPicPr>
              <p:blipFill>
                <a:blip r:embed="rId17"/>
                <a:stretch>
                  <a:fillRect/>
                </a:stretch>
              </p:blipFill>
              <p:spPr>
                <a:xfrm>
                  <a:off x="5503341" y="3375443"/>
                  <a:ext cx="50004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Freihand 34">
                  <a:extLst>
                    <a:ext uri="{FF2B5EF4-FFF2-40B4-BE49-F238E27FC236}">
                      <a16:creationId xmlns:a16="http://schemas.microsoft.com/office/drawing/2014/main" id="{CC2BF262-FF6E-534F-961D-33322CEAB4C1}"/>
                    </a:ext>
                  </a:extLst>
                </p14:cNvPr>
                <p14:cNvContentPartPr/>
                <p14:nvPr/>
              </p14:nvContentPartPr>
              <p14:xfrm>
                <a:off x="6314421" y="3474083"/>
                <a:ext cx="542880" cy="839520"/>
              </p14:xfrm>
            </p:contentPart>
          </mc:Choice>
          <mc:Fallback xmlns="">
            <p:pic>
              <p:nvPicPr>
                <p:cNvPr id="35" name="Freihand 34">
                  <a:extLst>
                    <a:ext uri="{FF2B5EF4-FFF2-40B4-BE49-F238E27FC236}">
                      <a16:creationId xmlns:a16="http://schemas.microsoft.com/office/drawing/2014/main" id="{CC2BF262-FF6E-534F-961D-33322CEAB4C1}"/>
                    </a:ext>
                  </a:extLst>
                </p:cNvPr>
                <p:cNvPicPr/>
                <p:nvPr/>
              </p:nvPicPr>
              <p:blipFill>
                <a:blip r:embed="rId19"/>
                <a:stretch>
                  <a:fillRect/>
                </a:stretch>
              </p:blipFill>
              <p:spPr>
                <a:xfrm>
                  <a:off x="6283461" y="3443483"/>
                  <a:ext cx="60444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Freihand 35">
                  <a:extLst>
                    <a:ext uri="{FF2B5EF4-FFF2-40B4-BE49-F238E27FC236}">
                      <a16:creationId xmlns:a16="http://schemas.microsoft.com/office/drawing/2014/main" id="{B815B31A-FC35-654F-9CA7-4157FBA8C181}"/>
                    </a:ext>
                  </a:extLst>
                </p14:cNvPr>
                <p14:cNvContentPartPr/>
                <p14:nvPr/>
              </p14:nvContentPartPr>
              <p14:xfrm>
                <a:off x="6448701" y="3859643"/>
                <a:ext cx="249840" cy="53280"/>
              </p14:xfrm>
            </p:contentPart>
          </mc:Choice>
          <mc:Fallback xmlns="">
            <p:pic>
              <p:nvPicPr>
                <p:cNvPr id="36" name="Freihand 35">
                  <a:extLst>
                    <a:ext uri="{FF2B5EF4-FFF2-40B4-BE49-F238E27FC236}">
                      <a16:creationId xmlns:a16="http://schemas.microsoft.com/office/drawing/2014/main" id="{B815B31A-FC35-654F-9CA7-4157FBA8C181}"/>
                    </a:ext>
                  </a:extLst>
                </p:cNvPr>
                <p:cNvPicPr/>
                <p:nvPr/>
              </p:nvPicPr>
              <p:blipFill>
                <a:blip r:embed="rId21"/>
                <a:stretch>
                  <a:fillRect/>
                </a:stretch>
              </p:blipFill>
              <p:spPr>
                <a:xfrm>
                  <a:off x="6418101" y="3829043"/>
                  <a:ext cx="311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DAB0F80-0E2F-F04F-9D10-8829DE347B05}"/>
                    </a:ext>
                  </a:extLst>
                </p14:cNvPr>
                <p14:cNvContentPartPr/>
                <p14:nvPr/>
              </p14:nvContentPartPr>
              <p14:xfrm>
                <a:off x="7151781" y="3475163"/>
                <a:ext cx="144000" cy="838800"/>
              </p14:xfrm>
            </p:contentPart>
          </mc:Choice>
          <mc:Fallback xmlns="">
            <p:pic>
              <p:nvPicPr>
                <p:cNvPr id="37" name="Freihand 36">
                  <a:extLst>
                    <a:ext uri="{FF2B5EF4-FFF2-40B4-BE49-F238E27FC236}">
                      <a16:creationId xmlns:a16="http://schemas.microsoft.com/office/drawing/2014/main" id="{CDAB0F80-0E2F-F04F-9D10-8829DE347B05}"/>
                    </a:ext>
                  </a:extLst>
                </p:cNvPr>
                <p:cNvPicPr/>
                <p:nvPr/>
              </p:nvPicPr>
              <p:blipFill>
                <a:blip r:embed="rId23"/>
                <a:stretch>
                  <a:fillRect/>
                </a:stretch>
              </p:blipFill>
              <p:spPr>
                <a:xfrm>
                  <a:off x="7121181" y="3444203"/>
                  <a:ext cx="20520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D8893833-C905-A749-A544-4028694FF4F2}"/>
                    </a:ext>
                  </a:extLst>
                </p14:cNvPr>
                <p14:cNvContentPartPr/>
                <p14:nvPr/>
              </p14:nvContentPartPr>
              <p14:xfrm>
                <a:off x="6660381" y="3874763"/>
                <a:ext cx="121320" cy="30600"/>
              </p14:xfrm>
            </p:contentPart>
          </mc:Choice>
          <mc:Fallback xmlns="">
            <p:pic>
              <p:nvPicPr>
                <p:cNvPr id="38" name="Freihand 37">
                  <a:extLst>
                    <a:ext uri="{FF2B5EF4-FFF2-40B4-BE49-F238E27FC236}">
                      <a16:creationId xmlns:a16="http://schemas.microsoft.com/office/drawing/2014/main" id="{D8893833-C905-A749-A544-4028694FF4F2}"/>
                    </a:ext>
                  </a:extLst>
                </p:cNvPr>
                <p:cNvPicPr/>
                <p:nvPr/>
              </p:nvPicPr>
              <p:blipFill>
                <a:blip r:embed="rId25"/>
                <a:stretch>
                  <a:fillRect/>
                </a:stretch>
              </p:blipFill>
              <p:spPr>
                <a:xfrm>
                  <a:off x="6629781" y="3844163"/>
                  <a:ext cx="182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Freihand 39">
                  <a:extLst>
                    <a:ext uri="{FF2B5EF4-FFF2-40B4-BE49-F238E27FC236}">
                      <a16:creationId xmlns:a16="http://schemas.microsoft.com/office/drawing/2014/main" id="{BEA25C81-698C-3C49-8EB1-1D2E6F3F4F71}"/>
                    </a:ext>
                  </a:extLst>
                </p14:cNvPr>
                <p14:cNvContentPartPr/>
                <p14:nvPr/>
              </p14:nvContentPartPr>
              <p14:xfrm>
                <a:off x="7544901" y="3444923"/>
                <a:ext cx="703440" cy="861480"/>
              </p14:xfrm>
            </p:contentPart>
          </mc:Choice>
          <mc:Fallback xmlns="">
            <p:pic>
              <p:nvPicPr>
                <p:cNvPr id="40" name="Freihand 39">
                  <a:extLst>
                    <a:ext uri="{FF2B5EF4-FFF2-40B4-BE49-F238E27FC236}">
                      <a16:creationId xmlns:a16="http://schemas.microsoft.com/office/drawing/2014/main" id="{BEA25C81-698C-3C49-8EB1-1D2E6F3F4F71}"/>
                    </a:ext>
                  </a:extLst>
                </p:cNvPr>
                <p:cNvPicPr/>
                <p:nvPr/>
              </p:nvPicPr>
              <p:blipFill>
                <a:blip r:embed="rId27"/>
                <a:stretch>
                  <a:fillRect/>
                </a:stretch>
              </p:blipFill>
              <p:spPr>
                <a:xfrm>
                  <a:off x="7514301" y="3413963"/>
                  <a:ext cx="76464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B28DD3D-510D-3E41-B79E-048FC6805D02}"/>
                    </a:ext>
                  </a:extLst>
                </p14:cNvPr>
                <p14:cNvContentPartPr/>
                <p14:nvPr/>
              </p14:nvContentPartPr>
              <p14:xfrm>
                <a:off x="8452101" y="3466523"/>
                <a:ext cx="408600" cy="854640"/>
              </p14:xfrm>
            </p:contentPart>
          </mc:Choice>
          <mc:Fallback xmlns="">
            <p:pic>
              <p:nvPicPr>
                <p:cNvPr id="41" name="Freihand 40">
                  <a:extLst>
                    <a:ext uri="{FF2B5EF4-FFF2-40B4-BE49-F238E27FC236}">
                      <a16:creationId xmlns:a16="http://schemas.microsoft.com/office/drawing/2014/main" id="{FB28DD3D-510D-3E41-B79E-048FC6805D02}"/>
                    </a:ext>
                  </a:extLst>
                </p:cNvPr>
                <p:cNvPicPr/>
                <p:nvPr/>
              </p:nvPicPr>
              <p:blipFill>
                <a:blip r:embed="rId29"/>
                <a:stretch>
                  <a:fillRect/>
                </a:stretch>
              </p:blipFill>
              <p:spPr>
                <a:xfrm>
                  <a:off x="8421141" y="3435923"/>
                  <a:ext cx="46980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6CAB747A-2C2C-224F-94E2-BE24EE73BDD6}"/>
                    </a:ext>
                  </a:extLst>
                </p14:cNvPr>
                <p14:cNvContentPartPr/>
                <p14:nvPr/>
              </p14:nvContentPartPr>
              <p14:xfrm>
                <a:off x="8543541" y="3852083"/>
                <a:ext cx="241560" cy="45720"/>
              </p14:xfrm>
            </p:contentPart>
          </mc:Choice>
          <mc:Fallback xmlns="">
            <p:pic>
              <p:nvPicPr>
                <p:cNvPr id="42" name="Freihand 41">
                  <a:extLst>
                    <a:ext uri="{FF2B5EF4-FFF2-40B4-BE49-F238E27FC236}">
                      <a16:creationId xmlns:a16="http://schemas.microsoft.com/office/drawing/2014/main" id="{6CAB747A-2C2C-224F-94E2-BE24EE73BDD6}"/>
                    </a:ext>
                  </a:extLst>
                </p:cNvPr>
                <p:cNvPicPr/>
                <p:nvPr/>
              </p:nvPicPr>
              <p:blipFill>
                <a:blip r:embed="rId31"/>
                <a:stretch>
                  <a:fillRect/>
                </a:stretch>
              </p:blipFill>
              <p:spPr>
                <a:xfrm>
                  <a:off x="8512941" y="3821483"/>
                  <a:ext cx="302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01417B68-8EC5-D440-83C9-2FB135C30A71}"/>
                    </a:ext>
                  </a:extLst>
                </p14:cNvPr>
                <p14:cNvContentPartPr/>
                <p14:nvPr/>
              </p14:nvContentPartPr>
              <p14:xfrm>
                <a:off x="8641101" y="3428723"/>
                <a:ext cx="385920" cy="53280"/>
              </p14:xfrm>
            </p:contentPart>
          </mc:Choice>
          <mc:Fallback xmlns="">
            <p:pic>
              <p:nvPicPr>
                <p:cNvPr id="43" name="Freihand 42">
                  <a:extLst>
                    <a:ext uri="{FF2B5EF4-FFF2-40B4-BE49-F238E27FC236}">
                      <a16:creationId xmlns:a16="http://schemas.microsoft.com/office/drawing/2014/main" id="{01417B68-8EC5-D440-83C9-2FB135C30A71}"/>
                    </a:ext>
                  </a:extLst>
                </p:cNvPr>
                <p:cNvPicPr/>
                <p:nvPr/>
              </p:nvPicPr>
              <p:blipFill>
                <a:blip r:embed="rId33"/>
                <a:stretch>
                  <a:fillRect/>
                </a:stretch>
              </p:blipFill>
              <p:spPr>
                <a:xfrm>
                  <a:off x="8610141" y="3398123"/>
                  <a:ext cx="447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Freihand 44">
                  <a:extLst>
                    <a:ext uri="{FF2B5EF4-FFF2-40B4-BE49-F238E27FC236}">
                      <a16:creationId xmlns:a16="http://schemas.microsoft.com/office/drawing/2014/main" id="{CED78B36-0C71-994B-9734-E241F1912F74}"/>
                    </a:ext>
                  </a:extLst>
                </p14:cNvPr>
                <p14:cNvContentPartPr/>
                <p14:nvPr/>
              </p14:nvContentPartPr>
              <p14:xfrm>
                <a:off x="9238341" y="3466523"/>
                <a:ext cx="128880" cy="809280"/>
              </p14:xfrm>
            </p:contentPart>
          </mc:Choice>
          <mc:Fallback xmlns="">
            <p:pic>
              <p:nvPicPr>
                <p:cNvPr id="45" name="Freihand 44">
                  <a:extLst>
                    <a:ext uri="{FF2B5EF4-FFF2-40B4-BE49-F238E27FC236}">
                      <a16:creationId xmlns:a16="http://schemas.microsoft.com/office/drawing/2014/main" id="{CED78B36-0C71-994B-9734-E241F1912F74}"/>
                    </a:ext>
                  </a:extLst>
                </p:cNvPr>
                <p:cNvPicPr/>
                <p:nvPr/>
              </p:nvPicPr>
              <p:blipFill>
                <a:blip r:embed="rId35"/>
                <a:stretch>
                  <a:fillRect/>
                </a:stretch>
              </p:blipFill>
              <p:spPr>
                <a:xfrm>
                  <a:off x="9207381" y="3435923"/>
                  <a:ext cx="19008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Freihand 45">
                  <a:extLst>
                    <a:ext uri="{FF2B5EF4-FFF2-40B4-BE49-F238E27FC236}">
                      <a16:creationId xmlns:a16="http://schemas.microsoft.com/office/drawing/2014/main" id="{33BB6E5F-E7E4-734E-83F5-ECD4E7907D8A}"/>
                    </a:ext>
                  </a:extLst>
                </p14:cNvPr>
                <p14:cNvContentPartPr/>
                <p14:nvPr/>
              </p14:nvContentPartPr>
              <p14:xfrm>
                <a:off x="9283341" y="3451403"/>
                <a:ext cx="438840" cy="839520"/>
              </p14:xfrm>
            </p:contentPart>
          </mc:Choice>
          <mc:Fallback xmlns="">
            <p:pic>
              <p:nvPicPr>
                <p:cNvPr id="46" name="Freihand 45">
                  <a:extLst>
                    <a:ext uri="{FF2B5EF4-FFF2-40B4-BE49-F238E27FC236}">
                      <a16:creationId xmlns:a16="http://schemas.microsoft.com/office/drawing/2014/main" id="{33BB6E5F-E7E4-734E-83F5-ECD4E7907D8A}"/>
                    </a:ext>
                  </a:extLst>
                </p:cNvPr>
                <p:cNvPicPr/>
                <p:nvPr/>
              </p:nvPicPr>
              <p:blipFill>
                <a:blip r:embed="rId37"/>
                <a:stretch>
                  <a:fillRect/>
                </a:stretch>
              </p:blipFill>
              <p:spPr>
                <a:xfrm>
                  <a:off x="9252741" y="3420803"/>
                  <a:ext cx="500040" cy="900720"/>
                </a:xfrm>
                <a:prstGeom prst="rect">
                  <a:avLst/>
                </a:prstGeom>
              </p:spPr>
            </p:pic>
          </mc:Fallback>
        </mc:AlternateContent>
      </p:grpSp>
      <p:grpSp>
        <p:nvGrpSpPr>
          <p:cNvPr id="51" name="Gruppieren 50">
            <a:extLst>
              <a:ext uri="{FF2B5EF4-FFF2-40B4-BE49-F238E27FC236}">
                <a16:creationId xmlns:a16="http://schemas.microsoft.com/office/drawing/2014/main" id="{81AE0B65-3AF5-554D-BA83-87B066D0726F}"/>
              </a:ext>
            </a:extLst>
          </p:cNvPr>
          <p:cNvGrpSpPr/>
          <p:nvPr/>
        </p:nvGrpSpPr>
        <p:grpSpPr>
          <a:xfrm>
            <a:off x="385941" y="1403003"/>
            <a:ext cx="4989600" cy="1383840"/>
            <a:chOff x="385941" y="1403003"/>
            <a:chExt cx="4989600" cy="1383840"/>
          </a:xfrm>
        </p:grpSpPr>
        <mc:AlternateContent xmlns:mc="http://schemas.openxmlformats.org/markup-compatibility/2006" xmlns:p14="http://schemas.microsoft.com/office/powerpoint/2010/main">
          <mc:Choice Requires="p14">
            <p:contentPart p14:bwMode="auto" r:id="rId38">
              <p14:nvContentPartPr>
                <p14:cNvPr id="6" name="Freihand 5">
                  <a:extLst>
                    <a:ext uri="{FF2B5EF4-FFF2-40B4-BE49-F238E27FC236}">
                      <a16:creationId xmlns:a16="http://schemas.microsoft.com/office/drawing/2014/main" id="{E283761D-D137-9445-A6AF-B6DF91358DC4}"/>
                    </a:ext>
                  </a:extLst>
                </p14:cNvPr>
                <p14:cNvContentPartPr/>
                <p14:nvPr/>
              </p14:nvContentPartPr>
              <p14:xfrm>
                <a:off x="385941" y="1403003"/>
                <a:ext cx="23040" cy="1383840"/>
              </p14:xfrm>
            </p:contentPart>
          </mc:Choice>
          <mc:Fallback xmlns="">
            <p:pic>
              <p:nvPicPr>
                <p:cNvPr id="6" name="Freihand 5">
                  <a:extLst>
                    <a:ext uri="{FF2B5EF4-FFF2-40B4-BE49-F238E27FC236}">
                      <a16:creationId xmlns:a16="http://schemas.microsoft.com/office/drawing/2014/main" id="{E283761D-D137-9445-A6AF-B6DF91358DC4}"/>
                    </a:ext>
                  </a:extLst>
                </p:cNvPr>
                <p:cNvPicPr/>
                <p:nvPr/>
              </p:nvPicPr>
              <p:blipFill>
                <a:blip r:embed="rId39"/>
                <a:stretch>
                  <a:fillRect/>
                </a:stretch>
              </p:blipFill>
              <p:spPr>
                <a:xfrm>
                  <a:off x="355341" y="1372043"/>
                  <a:ext cx="84240" cy="1445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 name="Freihand 6">
                  <a:extLst>
                    <a:ext uri="{FF2B5EF4-FFF2-40B4-BE49-F238E27FC236}">
                      <a16:creationId xmlns:a16="http://schemas.microsoft.com/office/drawing/2014/main" id="{7DF544A7-B837-3D43-9A15-EA6787529090}"/>
                    </a:ext>
                  </a:extLst>
                </p14:cNvPr>
                <p14:cNvContentPartPr/>
                <p14:nvPr/>
              </p14:nvContentPartPr>
              <p14:xfrm>
                <a:off x="476661" y="1508843"/>
                <a:ext cx="506880" cy="612720"/>
              </p14:xfrm>
            </p:contentPart>
          </mc:Choice>
          <mc:Fallback xmlns="">
            <p:pic>
              <p:nvPicPr>
                <p:cNvPr id="7" name="Freihand 6">
                  <a:extLst>
                    <a:ext uri="{FF2B5EF4-FFF2-40B4-BE49-F238E27FC236}">
                      <a16:creationId xmlns:a16="http://schemas.microsoft.com/office/drawing/2014/main" id="{7DF544A7-B837-3D43-9A15-EA6787529090}"/>
                    </a:ext>
                  </a:extLst>
                </p:cNvPr>
                <p:cNvPicPr/>
                <p:nvPr/>
              </p:nvPicPr>
              <p:blipFill>
                <a:blip r:embed="rId41"/>
                <a:stretch>
                  <a:fillRect/>
                </a:stretch>
              </p:blipFill>
              <p:spPr>
                <a:xfrm>
                  <a:off x="446061" y="1477883"/>
                  <a:ext cx="568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Freihand 7">
                  <a:extLst>
                    <a:ext uri="{FF2B5EF4-FFF2-40B4-BE49-F238E27FC236}">
                      <a16:creationId xmlns:a16="http://schemas.microsoft.com/office/drawing/2014/main" id="{01615A19-4A6F-4C4F-89DD-84352836D4D1}"/>
                    </a:ext>
                  </a:extLst>
                </p14:cNvPr>
                <p14:cNvContentPartPr/>
                <p14:nvPr/>
              </p14:nvContentPartPr>
              <p14:xfrm>
                <a:off x="446421" y="2098523"/>
                <a:ext cx="408600" cy="658080"/>
              </p14:xfrm>
            </p:contentPart>
          </mc:Choice>
          <mc:Fallback xmlns="">
            <p:pic>
              <p:nvPicPr>
                <p:cNvPr id="8" name="Freihand 7">
                  <a:extLst>
                    <a:ext uri="{FF2B5EF4-FFF2-40B4-BE49-F238E27FC236}">
                      <a16:creationId xmlns:a16="http://schemas.microsoft.com/office/drawing/2014/main" id="{01615A19-4A6F-4C4F-89DD-84352836D4D1}"/>
                    </a:ext>
                  </a:extLst>
                </p:cNvPr>
                <p:cNvPicPr/>
                <p:nvPr/>
              </p:nvPicPr>
              <p:blipFill>
                <a:blip r:embed="rId43"/>
                <a:stretch>
                  <a:fillRect/>
                </a:stretch>
              </p:blipFill>
              <p:spPr>
                <a:xfrm>
                  <a:off x="415821" y="2067563"/>
                  <a:ext cx="46980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 name="Freihand 8">
                  <a:extLst>
                    <a:ext uri="{FF2B5EF4-FFF2-40B4-BE49-F238E27FC236}">
                      <a16:creationId xmlns:a16="http://schemas.microsoft.com/office/drawing/2014/main" id="{6550ACB6-CF0E-184E-962B-824ECE2FED79}"/>
                    </a:ext>
                  </a:extLst>
                </p14:cNvPr>
                <p14:cNvContentPartPr/>
                <p14:nvPr/>
              </p14:nvContentPartPr>
              <p14:xfrm>
                <a:off x="1285581" y="1493723"/>
                <a:ext cx="370800" cy="1134360"/>
              </p14:xfrm>
            </p:contentPart>
          </mc:Choice>
          <mc:Fallback xmlns="">
            <p:pic>
              <p:nvPicPr>
                <p:cNvPr id="9" name="Freihand 8">
                  <a:extLst>
                    <a:ext uri="{FF2B5EF4-FFF2-40B4-BE49-F238E27FC236}">
                      <a16:creationId xmlns:a16="http://schemas.microsoft.com/office/drawing/2014/main" id="{6550ACB6-CF0E-184E-962B-824ECE2FED79}"/>
                    </a:ext>
                  </a:extLst>
                </p:cNvPr>
                <p:cNvPicPr/>
                <p:nvPr/>
              </p:nvPicPr>
              <p:blipFill>
                <a:blip r:embed="rId45"/>
                <a:stretch>
                  <a:fillRect/>
                </a:stretch>
              </p:blipFill>
              <p:spPr>
                <a:xfrm>
                  <a:off x="1254981" y="1462763"/>
                  <a:ext cx="432000" cy="119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 name="Freihand 9">
                  <a:extLst>
                    <a:ext uri="{FF2B5EF4-FFF2-40B4-BE49-F238E27FC236}">
                      <a16:creationId xmlns:a16="http://schemas.microsoft.com/office/drawing/2014/main" id="{7B94379E-A118-B44F-A110-B459ADD2F684}"/>
                    </a:ext>
                  </a:extLst>
                </p14:cNvPr>
                <p14:cNvContentPartPr/>
                <p14:nvPr/>
              </p14:nvContentPartPr>
              <p14:xfrm>
                <a:off x="1323381" y="2075843"/>
                <a:ext cx="249840" cy="38160"/>
              </p14:xfrm>
            </p:contentPart>
          </mc:Choice>
          <mc:Fallback xmlns="">
            <p:pic>
              <p:nvPicPr>
                <p:cNvPr id="10" name="Freihand 9">
                  <a:extLst>
                    <a:ext uri="{FF2B5EF4-FFF2-40B4-BE49-F238E27FC236}">
                      <a16:creationId xmlns:a16="http://schemas.microsoft.com/office/drawing/2014/main" id="{7B94379E-A118-B44F-A110-B459ADD2F684}"/>
                    </a:ext>
                  </a:extLst>
                </p:cNvPr>
                <p:cNvPicPr/>
                <p:nvPr/>
              </p:nvPicPr>
              <p:blipFill>
                <a:blip r:embed="rId47"/>
                <a:stretch>
                  <a:fillRect/>
                </a:stretch>
              </p:blipFill>
              <p:spPr>
                <a:xfrm>
                  <a:off x="1292781" y="2044883"/>
                  <a:ext cx="311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 name="Freihand 10">
                  <a:extLst>
                    <a:ext uri="{FF2B5EF4-FFF2-40B4-BE49-F238E27FC236}">
                      <a16:creationId xmlns:a16="http://schemas.microsoft.com/office/drawing/2014/main" id="{AB84257B-37F2-EA47-92EC-5F05E4F2621F}"/>
                    </a:ext>
                  </a:extLst>
                </p14:cNvPr>
                <p14:cNvContentPartPr/>
                <p14:nvPr/>
              </p14:nvContentPartPr>
              <p14:xfrm>
                <a:off x="1391421" y="1486163"/>
                <a:ext cx="370800" cy="30600"/>
              </p14:xfrm>
            </p:contentPart>
          </mc:Choice>
          <mc:Fallback xmlns="">
            <p:pic>
              <p:nvPicPr>
                <p:cNvPr id="11" name="Freihand 10">
                  <a:extLst>
                    <a:ext uri="{FF2B5EF4-FFF2-40B4-BE49-F238E27FC236}">
                      <a16:creationId xmlns:a16="http://schemas.microsoft.com/office/drawing/2014/main" id="{AB84257B-37F2-EA47-92EC-5F05E4F2621F}"/>
                    </a:ext>
                  </a:extLst>
                </p:cNvPr>
                <p:cNvPicPr/>
                <p:nvPr/>
              </p:nvPicPr>
              <p:blipFill>
                <a:blip r:embed="rId49"/>
                <a:stretch>
                  <a:fillRect/>
                </a:stretch>
              </p:blipFill>
              <p:spPr>
                <a:xfrm>
                  <a:off x="1360821" y="1455203"/>
                  <a:ext cx="432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Freihand 11">
                  <a:extLst>
                    <a:ext uri="{FF2B5EF4-FFF2-40B4-BE49-F238E27FC236}">
                      <a16:creationId xmlns:a16="http://schemas.microsoft.com/office/drawing/2014/main" id="{827543F9-73D8-B141-871C-0F126A9F8BF4}"/>
                    </a:ext>
                  </a:extLst>
                </p14:cNvPr>
                <p14:cNvContentPartPr/>
                <p14:nvPr/>
              </p14:nvContentPartPr>
              <p14:xfrm>
                <a:off x="2079381" y="1554203"/>
                <a:ext cx="91080" cy="973800"/>
              </p14:xfrm>
            </p:contentPart>
          </mc:Choice>
          <mc:Fallback xmlns="">
            <p:pic>
              <p:nvPicPr>
                <p:cNvPr id="12" name="Freihand 11">
                  <a:extLst>
                    <a:ext uri="{FF2B5EF4-FFF2-40B4-BE49-F238E27FC236}">
                      <a16:creationId xmlns:a16="http://schemas.microsoft.com/office/drawing/2014/main" id="{827543F9-73D8-B141-871C-0F126A9F8BF4}"/>
                    </a:ext>
                  </a:extLst>
                </p:cNvPr>
                <p:cNvPicPr/>
                <p:nvPr/>
              </p:nvPicPr>
              <p:blipFill>
                <a:blip r:embed="rId51"/>
                <a:stretch>
                  <a:fillRect/>
                </a:stretch>
              </p:blipFill>
              <p:spPr>
                <a:xfrm>
                  <a:off x="2048781" y="1523243"/>
                  <a:ext cx="15228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 name="Freihand 12">
                  <a:extLst>
                    <a:ext uri="{FF2B5EF4-FFF2-40B4-BE49-F238E27FC236}">
                      <a16:creationId xmlns:a16="http://schemas.microsoft.com/office/drawing/2014/main" id="{9A49A8F1-48BB-2240-938E-833532350C7E}"/>
                    </a:ext>
                  </a:extLst>
                </p14:cNvPr>
                <p14:cNvContentPartPr/>
                <p14:nvPr/>
              </p14:nvContentPartPr>
              <p14:xfrm>
                <a:off x="2185221" y="1501283"/>
                <a:ext cx="446400" cy="1111680"/>
              </p14:xfrm>
            </p:contentPart>
          </mc:Choice>
          <mc:Fallback xmlns="">
            <p:pic>
              <p:nvPicPr>
                <p:cNvPr id="13" name="Freihand 12">
                  <a:extLst>
                    <a:ext uri="{FF2B5EF4-FFF2-40B4-BE49-F238E27FC236}">
                      <a16:creationId xmlns:a16="http://schemas.microsoft.com/office/drawing/2014/main" id="{9A49A8F1-48BB-2240-938E-833532350C7E}"/>
                    </a:ext>
                  </a:extLst>
                </p:cNvPr>
                <p:cNvPicPr/>
                <p:nvPr/>
              </p:nvPicPr>
              <p:blipFill>
                <a:blip r:embed="rId53"/>
                <a:stretch>
                  <a:fillRect/>
                </a:stretch>
              </p:blipFill>
              <p:spPr>
                <a:xfrm>
                  <a:off x="2154621" y="1470323"/>
                  <a:ext cx="5076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Freihand 14">
                  <a:extLst>
                    <a:ext uri="{FF2B5EF4-FFF2-40B4-BE49-F238E27FC236}">
                      <a16:creationId xmlns:a16="http://schemas.microsoft.com/office/drawing/2014/main" id="{0069F37A-C576-C941-AF6F-4160FD22667B}"/>
                    </a:ext>
                  </a:extLst>
                </p14:cNvPr>
                <p14:cNvContentPartPr/>
                <p14:nvPr/>
              </p14:nvContentPartPr>
              <p14:xfrm>
                <a:off x="3039501" y="1576883"/>
                <a:ext cx="98640" cy="1004760"/>
              </p14:xfrm>
            </p:contentPart>
          </mc:Choice>
          <mc:Fallback xmlns="">
            <p:pic>
              <p:nvPicPr>
                <p:cNvPr id="15" name="Freihand 14">
                  <a:extLst>
                    <a:ext uri="{FF2B5EF4-FFF2-40B4-BE49-F238E27FC236}">
                      <a16:creationId xmlns:a16="http://schemas.microsoft.com/office/drawing/2014/main" id="{0069F37A-C576-C941-AF6F-4160FD22667B}"/>
                    </a:ext>
                  </a:extLst>
                </p:cNvPr>
                <p:cNvPicPr/>
                <p:nvPr/>
              </p:nvPicPr>
              <p:blipFill>
                <a:blip r:embed="rId55"/>
                <a:stretch>
                  <a:fillRect/>
                </a:stretch>
              </p:blipFill>
              <p:spPr>
                <a:xfrm>
                  <a:off x="3008541" y="1545923"/>
                  <a:ext cx="15984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 name="Freihand 15">
                  <a:extLst>
                    <a:ext uri="{FF2B5EF4-FFF2-40B4-BE49-F238E27FC236}">
                      <a16:creationId xmlns:a16="http://schemas.microsoft.com/office/drawing/2014/main" id="{8CD61BA3-018A-0749-9C75-7DF2FD7AFBBD}"/>
                    </a:ext>
                  </a:extLst>
                </p14:cNvPr>
                <p14:cNvContentPartPr/>
                <p14:nvPr/>
              </p14:nvContentPartPr>
              <p14:xfrm>
                <a:off x="3084861" y="1493723"/>
                <a:ext cx="522000" cy="1111680"/>
              </p14:xfrm>
            </p:contentPart>
          </mc:Choice>
          <mc:Fallback xmlns="">
            <p:pic>
              <p:nvPicPr>
                <p:cNvPr id="16" name="Freihand 15">
                  <a:extLst>
                    <a:ext uri="{FF2B5EF4-FFF2-40B4-BE49-F238E27FC236}">
                      <a16:creationId xmlns:a16="http://schemas.microsoft.com/office/drawing/2014/main" id="{8CD61BA3-018A-0749-9C75-7DF2FD7AFBBD}"/>
                    </a:ext>
                  </a:extLst>
                </p:cNvPr>
                <p:cNvPicPr/>
                <p:nvPr/>
              </p:nvPicPr>
              <p:blipFill>
                <a:blip r:embed="rId57"/>
                <a:stretch>
                  <a:fillRect/>
                </a:stretch>
              </p:blipFill>
              <p:spPr>
                <a:xfrm>
                  <a:off x="3053901" y="1462763"/>
                  <a:ext cx="5832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 name="Freihand 17">
                  <a:extLst>
                    <a:ext uri="{FF2B5EF4-FFF2-40B4-BE49-F238E27FC236}">
                      <a16:creationId xmlns:a16="http://schemas.microsoft.com/office/drawing/2014/main" id="{0A22AC45-0442-9548-A017-D44C6082B6C5}"/>
                    </a:ext>
                  </a:extLst>
                </p14:cNvPr>
                <p14:cNvContentPartPr/>
                <p14:nvPr/>
              </p14:nvContentPartPr>
              <p14:xfrm>
                <a:off x="3999261" y="1508843"/>
                <a:ext cx="469080" cy="983160"/>
              </p14:xfrm>
            </p:contentPart>
          </mc:Choice>
          <mc:Fallback xmlns="">
            <p:pic>
              <p:nvPicPr>
                <p:cNvPr id="18" name="Freihand 17">
                  <a:extLst>
                    <a:ext uri="{FF2B5EF4-FFF2-40B4-BE49-F238E27FC236}">
                      <a16:creationId xmlns:a16="http://schemas.microsoft.com/office/drawing/2014/main" id="{0A22AC45-0442-9548-A017-D44C6082B6C5}"/>
                    </a:ext>
                  </a:extLst>
                </p:cNvPr>
                <p:cNvPicPr/>
                <p:nvPr/>
              </p:nvPicPr>
              <p:blipFill>
                <a:blip r:embed="rId59"/>
                <a:stretch>
                  <a:fillRect/>
                </a:stretch>
              </p:blipFill>
              <p:spPr>
                <a:xfrm>
                  <a:off x="3968661" y="1477883"/>
                  <a:ext cx="53028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 name="Freihand 18">
                  <a:extLst>
                    <a:ext uri="{FF2B5EF4-FFF2-40B4-BE49-F238E27FC236}">
                      <a16:creationId xmlns:a16="http://schemas.microsoft.com/office/drawing/2014/main" id="{ABE0FC1C-B4D3-4943-9F81-DF6E38C2AE67}"/>
                    </a:ext>
                  </a:extLst>
                </p14:cNvPr>
                <p14:cNvContentPartPr/>
                <p14:nvPr/>
              </p14:nvContentPartPr>
              <p14:xfrm>
                <a:off x="4142901" y="1909523"/>
                <a:ext cx="363240" cy="68400"/>
              </p14:xfrm>
            </p:contentPart>
          </mc:Choice>
          <mc:Fallback xmlns="">
            <p:pic>
              <p:nvPicPr>
                <p:cNvPr id="19" name="Freihand 18">
                  <a:extLst>
                    <a:ext uri="{FF2B5EF4-FFF2-40B4-BE49-F238E27FC236}">
                      <a16:creationId xmlns:a16="http://schemas.microsoft.com/office/drawing/2014/main" id="{ABE0FC1C-B4D3-4943-9F81-DF6E38C2AE67}"/>
                    </a:ext>
                  </a:extLst>
                </p:cNvPr>
                <p:cNvPicPr/>
                <p:nvPr/>
              </p:nvPicPr>
              <p:blipFill>
                <a:blip r:embed="rId61"/>
                <a:stretch>
                  <a:fillRect/>
                </a:stretch>
              </p:blipFill>
              <p:spPr>
                <a:xfrm>
                  <a:off x="4112301" y="1878563"/>
                  <a:ext cx="42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 name="Freihand 19">
                  <a:extLst>
                    <a:ext uri="{FF2B5EF4-FFF2-40B4-BE49-F238E27FC236}">
                      <a16:creationId xmlns:a16="http://schemas.microsoft.com/office/drawing/2014/main" id="{2C338029-56F6-E540-863E-03CABB4A1C94}"/>
                    </a:ext>
                  </a:extLst>
                </p14:cNvPr>
                <p14:cNvContentPartPr/>
                <p14:nvPr/>
              </p14:nvContentPartPr>
              <p14:xfrm>
                <a:off x="4203381" y="1440803"/>
                <a:ext cx="408600" cy="38160"/>
              </p14:xfrm>
            </p:contentPart>
          </mc:Choice>
          <mc:Fallback xmlns="">
            <p:pic>
              <p:nvPicPr>
                <p:cNvPr id="20" name="Freihand 19">
                  <a:extLst>
                    <a:ext uri="{FF2B5EF4-FFF2-40B4-BE49-F238E27FC236}">
                      <a16:creationId xmlns:a16="http://schemas.microsoft.com/office/drawing/2014/main" id="{2C338029-56F6-E540-863E-03CABB4A1C94}"/>
                    </a:ext>
                  </a:extLst>
                </p:cNvPr>
                <p:cNvPicPr/>
                <p:nvPr/>
              </p:nvPicPr>
              <p:blipFill>
                <a:blip r:embed="rId63"/>
                <a:stretch>
                  <a:fillRect/>
                </a:stretch>
              </p:blipFill>
              <p:spPr>
                <a:xfrm>
                  <a:off x="4172781" y="1409843"/>
                  <a:ext cx="469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Freihand 47">
                  <a:extLst>
                    <a:ext uri="{FF2B5EF4-FFF2-40B4-BE49-F238E27FC236}">
                      <a16:creationId xmlns:a16="http://schemas.microsoft.com/office/drawing/2014/main" id="{88071181-4F07-5345-9664-08F06535D721}"/>
                    </a:ext>
                  </a:extLst>
                </p14:cNvPr>
                <p14:cNvContentPartPr/>
                <p14:nvPr/>
              </p14:nvContentPartPr>
              <p14:xfrm>
                <a:off x="4770381" y="1509563"/>
                <a:ext cx="144000" cy="993240"/>
              </p14:xfrm>
            </p:contentPart>
          </mc:Choice>
          <mc:Fallback xmlns="">
            <p:pic>
              <p:nvPicPr>
                <p:cNvPr id="48" name="Freihand 47">
                  <a:extLst>
                    <a:ext uri="{FF2B5EF4-FFF2-40B4-BE49-F238E27FC236}">
                      <a16:creationId xmlns:a16="http://schemas.microsoft.com/office/drawing/2014/main" id="{88071181-4F07-5345-9664-08F06535D721}"/>
                    </a:ext>
                  </a:extLst>
                </p:cNvPr>
                <p:cNvPicPr/>
                <p:nvPr/>
              </p:nvPicPr>
              <p:blipFill>
                <a:blip r:embed="rId65"/>
                <a:stretch>
                  <a:fillRect/>
                </a:stretch>
              </p:blipFill>
              <p:spPr>
                <a:xfrm>
                  <a:off x="4739781" y="1478963"/>
                  <a:ext cx="20520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Freihand 48">
                  <a:extLst>
                    <a:ext uri="{FF2B5EF4-FFF2-40B4-BE49-F238E27FC236}">
                      <a16:creationId xmlns:a16="http://schemas.microsoft.com/office/drawing/2014/main" id="{16702A71-35B4-294C-82EB-E8DF381DABB8}"/>
                    </a:ext>
                  </a:extLst>
                </p14:cNvPr>
                <p14:cNvContentPartPr/>
                <p14:nvPr/>
              </p14:nvContentPartPr>
              <p14:xfrm>
                <a:off x="4951821" y="1486163"/>
                <a:ext cx="423720" cy="975600"/>
              </p14:xfrm>
            </p:contentPart>
          </mc:Choice>
          <mc:Fallback xmlns="">
            <p:pic>
              <p:nvPicPr>
                <p:cNvPr id="49" name="Freihand 48">
                  <a:extLst>
                    <a:ext uri="{FF2B5EF4-FFF2-40B4-BE49-F238E27FC236}">
                      <a16:creationId xmlns:a16="http://schemas.microsoft.com/office/drawing/2014/main" id="{16702A71-35B4-294C-82EB-E8DF381DABB8}"/>
                    </a:ext>
                  </a:extLst>
                </p:cNvPr>
                <p:cNvPicPr/>
                <p:nvPr/>
              </p:nvPicPr>
              <p:blipFill>
                <a:blip r:embed="rId67"/>
                <a:stretch>
                  <a:fillRect/>
                </a:stretch>
              </p:blipFill>
              <p:spPr>
                <a:xfrm>
                  <a:off x="4921221" y="1455203"/>
                  <a:ext cx="484920" cy="1036800"/>
                </a:xfrm>
                <a:prstGeom prst="rect">
                  <a:avLst/>
                </a:prstGeom>
              </p:spPr>
            </p:pic>
          </mc:Fallback>
        </mc:AlternateContent>
      </p:grpSp>
      <p:grpSp>
        <p:nvGrpSpPr>
          <p:cNvPr id="54" name="Gruppieren 53">
            <a:extLst>
              <a:ext uri="{FF2B5EF4-FFF2-40B4-BE49-F238E27FC236}">
                <a16:creationId xmlns:a16="http://schemas.microsoft.com/office/drawing/2014/main" id="{715270EC-046B-9849-AF27-F96404A98E7D}"/>
              </a:ext>
            </a:extLst>
          </p:cNvPr>
          <p:cNvGrpSpPr/>
          <p:nvPr/>
        </p:nvGrpSpPr>
        <p:grpSpPr>
          <a:xfrm>
            <a:off x="5677581" y="1425683"/>
            <a:ext cx="1292400" cy="1036080"/>
            <a:chOff x="5677581" y="1425683"/>
            <a:chExt cx="1292400" cy="1036080"/>
          </a:xfrm>
        </p:grpSpPr>
        <mc:AlternateContent xmlns:mc="http://schemas.openxmlformats.org/markup-compatibility/2006" xmlns:p14="http://schemas.microsoft.com/office/powerpoint/2010/main">
          <mc:Choice Requires="p14">
            <p:contentPart p14:bwMode="auto" r:id="rId68">
              <p14:nvContentPartPr>
                <p14:cNvPr id="52" name="Freihand 51">
                  <a:extLst>
                    <a:ext uri="{FF2B5EF4-FFF2-40B4-BE49-F238E27FC236}">
                      <a16:creationId xmlns:a16="http://schemas.microsoft.com/office/drawing/2014/main" id="{D20E067C-DF63-4843-8739-9B6C26CB91C8}"/>
                    </a:ext>
                  </a:extLst>
                </p14:cNvPr>
                <p14:cNvContentPartPr/>
                <p14:nvPr/>
              </p14:nvContentPartPr>
              <p14:xfrm>
                <a:off x="5677581" y="1425683"/>
                <a:ext cx="559800" cy="1036080"/>
              </p14:xfrm>
            </p:contentPart>
          </mc:Choice>
          <mc:Fallback xmlns="">
            <p:pic>
              <p:nvPicPr>
                <p:cNvPr id="52" name="Freihand 51">
                  <a:extLst>
                    <a:ext uri="{FF2B5EF4-FFF2-40B4-BE49-F238E27FC236}">
                      <a16:creationId xmlns:a16="http://schemas.microsoft.com/office/drawing/2014/main" id="{D20E067C-DF63-4843-8739-9B6C26CB91C8}"/>
                    </a:ext>
                  </a:extLst>
                </p:cNvPr>
                <p:cNvPicPr/>
                <p:nvPr/>
              </p:nvPicPr>
              <p:blipFill>
                <a:blip r:embed="rId69"/>
                <a:stretch>
                  <a:fillRect/>
                </a:stretch>
              </p:blipFill>
              <p:spPr>
                <a:xfrm>
                  <a:off x="5646981" y="1394723"/>
                  <a:ext cx="62100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Freihand 52">
                  <a:extLst>
                    <a:ext uri="{FF2B5EF4-FFF2-40B4-BE49-F238E27FC236}">
                      <a16:creationId xmlns:a16="http://schemas.microsoft.com/office/drawing/2014/main" id="{575D4370-B21C-4644-9DBB-0BF28FD10E41}"/>
                    </a:ext>
                  </a:extLst>
                </p14:cNvPr>
                <p14:cNvContentPartPr/>
                <p14:nvPr/>
              </p14:nvContentPartPr>
              <p14:xfrm>
                <a:off x="6531861" y="1539083"/>
                <a:ext cx="438120" cy="907560"/>
              </p14:xfrm>
            </p:contentPart>
          </mc:Choice>
          <mc:Fallback xmlns="">
            <p:pic>
              <p:nvPicPr>
                <p:cNvPr id="53" name="Freihand 52">
                  <a:extLst>
                    <a:ext uri="{FF2B5EF4-FFF2-40B4-BE49-F238E27FC236}">
                      <a16:creationId xmlns:a16="http://schemas.microsoft.com/office/drawing/2014/main" id="{575D4370-B21C-4644-9DBB-0BF28FD10E41}"/>
                    </a:ext>
                  </a:extLst>
                </p:cNvPr>
                <p:cNvPicPr/>
                <p:nvPr/>
              </p:nvPicPr>
              <p:blipFill>
                <a:blip r:embed="rId71"/>
                <a:stretch>
                  <a:fillRect/>
                </a:stretch>
              </p:blipFill>
              <p:spPr>
                <a:xfrm>
                  <a:off x="6501261" y="1508123"/>
                  <a:ext cx="499320" cy="968760"/>
                </a:xfrm>
                <a:prstGeom prst="rect">
                  <a:avLst/>
                </a:prstGeom>
              </p:spPr>
            </p:pic>
          </mc:Fallback>
        </mc:AlternateContent>
      </p:grpSp>
      <p:grpSp>
        <p:nvGrpSpPr>
          <p:cNvPr id="75" name="Gruppieren 74">
            <a:extLst>
              <a:ext uri="{FF2B5EF4-FFF2-40B4-BE49-F238E27FC236}">
                <a16:creationId xmlns:a16="http://schemas.microsoft.com/office/drawing/2014/main" id="{B42ECCC2-E7EE-7345-AF1A-D5C1B857B1A7}"/>
              </a:ext>
            </a:extLst>
          </p:cNvPr>
          <p:cNvGrpSpPr/>
          <p:nvPr/>
        </p:nvGrpSpPr>
        <p:grpSpPr>
          <a:xfrm>
            <a:off x="5760741" y="5016323"/>
            <a:ext cx="3598560" cy="1451880"/>
            <a:chOff x="5760741" y="5016323"/>
            <a:chExt cx="3598560" cy="1451880"/>
          </a:xfrm>
        </p:grpSpPr>
        <mc:AlternateContent xmlns:mc="http://schemas.openxmlformats.org/markup-compatibility/2006" xmlns:p14="http://schemas.microsoft.com/office/powerpoint/2010/main">
          <mc:Choice Requires="p14">
            <p:contentPart p14:bwMode="auto" r:id="rId72">
              <p14:nvContentPartPr>
                <p14:cNvPr id="55" name="Freihand 54">
                  <a:extLst>
                    <a:ext uri="{FF2B5EF4-FFF2-40B4-BE49-F238E27FC236}">
                      <a16:creationId xmlns:a16="http://schemas.microsoft.com/office/drawing/2014/main" id="{A5498D04-2189-504C-91E4-C2E12E5BF264}"/>
                    </a:ext>
                  </a:extLst>
                </p14:cNvPr>
                <p14:cNvContentPartPr/>
                <p14:nvPr/>
              </p14:nvContentPartPr>
              <p14:xfrm>
                <a:off x="5760741" y="5696723"/>
                <a:ext cx="446400" cy="333000"/>
              </p14:xfrm>
            </p:contentPart>
          </mc:Choice>
          <mc:Fallback xmlns="">
            <p:pic>
              <p:nvPicPr>
                <p:cNvPr id="55" name="Freihand 54">
                  <a:extLst>
                    <a:ext uri="{FF2B5EF4-FFF2-40B4-BE49-F238E27FC236}">
                      <a16:creationId xmlns:a16="http://schemas.microsoft.com/office/drawing/2014/main" id="{A5498D04-2189-504C-91E4-C2E12E5BF264}"/>
                    </a:ext>
                  </a:extLst>
                </p:cNvPr>
                <p:cNvPicPr/>
                <p:nvPr/>
              </p:nvPicPr>
              <p:blipFill>
                <a:blip r:embed="rId73"/>
                <a:stretch>
                  <a:fillRect/>
                </a:stretch>
              </p:blipFill>
              <p:spPr>
                <a:xfrm>
                  <a:off x="5730141" y="5666123"/>
                  <a:ext cx="507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Freihand 55">
                  <a:extLst>
                    <a:ext uri="{FF2B5EF4-FFF2-40B4-BE49-F238E27FC236}">
                      <a16:creationId xmlns:a16="http://schemas.microsoft.com/office/drawing/2014/main" id="{644BB03F-B9C7-A44C-B292-D76032B3DE2E}"/>
                    </a:ext>
                  </a:extLst>
                </p14:cNvPr>
                <p14:cNvContentPartPr/>
                <p14:nvPr/>
              </p14:nvContentPartPr>
              <p14:xfrm>
                <a:off x="5851461" y="5629403"/>
                <a:ext cx="212040" cy="551520"/>
              </p14:xfrm>
            </p:contentPart>
          </mc:Choice>
          <mc:Fallback xmlns="">
            <p:pic>
              <p:nvPicPr>
                <p:cNvPr id="56" name="Freihand 55">
                  <a:extLst>
                    <a:ext uri="{FF2B5EF4-FFF2-40B4-BE49-F238E27FC236}">
                      <a16:creationId xmlns:a16="http://schemas.microsoft.com/office/drawing/2014/main" id="{644BB03F-B9C7-A44C-B292-D76032B3DE2E}"/>
                    </a:ext>
                  </a:extLst>
                </p:cNvPr>
                <p:cNvPicPr/>
                <p:nvPr/>
              </p:nvPicPr>
              <p:blipFill>
                <a:blip r:embed="rId75"/>
                <a:stretch>
                  <a:fillRect/>
                </a:stretch>
              </p:blipFill>
              <p:spPr>
                <a:xfrm>
                  <a:off x="5820861" y="5598803"/>
                  <a:ext cx="27324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Freihand 56">
                  <a:extLst>
                    <a:ext uri="{FF2B5EF4-FFF2-40B4-BE49-F238E27FC236}">
                      <a16:creationId xmlns:a16="http://schemas.microsoft.com/office/drawing/2014/main" id="{C0278D7B-8BA1-174F-B110-3C589B2CC3BB}"/>
                    </a:ext>
                  </a:extLst>
                </p14:cNvPr>
                <p14:cNvContentPartPr/>
                <p14:nvPr/>
              </p14:nvContentPartPr>
              <p14:xfrm>
                <a:off x="6289941" y="5522843"/>
                <a:ext cx="166680" cy="423720"/>
              </p14:xfrm>
            </p:contentPart>
          </mc:Choice>
          <mc:Fallback xmlns="">
            <p:pic>
              <p:nvPicPr>
                <p:cNvPr id="57" name="Freihand 56">
                  <a:extLst>
                    <a:ext uri="{FF2B5EF4-FFF2-40B4-BE49-F238E27FC236}">
                      <a16:creationId xmlns:a16="http://schemas.microsoft.com/office/drawing/2014/main" id="{C0278D7B-8BA1-174F-B110-3C589B2CC3BB}"/>
                    </a:ext>
                  </a:extLst>
                </p:cNvPr>
                <p:cNvPicPr/>
                <p:nvPr/>
              </p:nvPicPr>
              <p:blipFill>
                <a:blip r:embed="rId77"/>
                <a:stretch>
                  <a:fillRect/>
                </a:stretch>
              </p:blipFill>
              <p:spPr>
                <a:xfrm>
                  <a:off x="6259341" y="5492243"/>
                  <a:ext cx="2278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Freihand 57">
                  <a:extLst>
                    <a:ext uri="{FF2B5EF4-FFF2-40B4-BE49-F238E27FC236}">
                      <a16:creationId xmlns:a16="http://schemas.microsoft.com/office/drawing/2014/main" id="{06577E79-86F2-F547-87A5-BAC2CDB74FD4}"/>
                    </a:ext>
                  </a:extLst>
                </p14:cNvPr>
                <p14:cNvContentPartPr/>
                <p14:nvPr/>
              </p14:nvContentPartPr>
              <p14:xfrm>
                <a:off x="6410901" y="5379203"/>
                <a:ext cx="144000" cy="340560"/>
              </p14:xfrm>
            </p:contentPart>
          </mc:Choice>
          <mc:Fallback xmlns="">
            <p:pic>
              <p:nvPicPr>
                <p:cNvPr id="58" name="Freihand 57">
                  <a:extLst>
                    <a:ext uri="{FF2B5EF4-FFF2-40B4-BE49-F238E27FC236}">
                      <a16:creationId xmlns:a16="http://schemas.microsoft.com/office/drawing/2014/main" id="{06577E79-86F2-F547-87A5-BAC2CDB74FD4}"/>
                    </a:ext>
                  </a:extLst>
                </p:cNvPr>
                <p:cNvPicPr/>
                <p:nvPr/>
              </p:nvPicPr>
              <p:blipFill>
                <a:blip r:embed="rId79"/>
                <a:stretch>
                  <a:fillRect/>
                </a:stretch>
              </p:blipFill>
              <p:spPr>
                <a:xfrm>
                  <a:off x="6380301" y="5348603"/>
                  <a:ext cx="2052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Freihand 58">
                  <a:extLst>
                    <a:ext uri="{FF2B5EF4-FFF2-40B4-BE49-F238E27FC236}">
                      <a16:creationId xmlns:a16="http://schemas.microsoft.com/office/drawing/2014/main" id="{3C5465DB-A5E4-4A4F-A9A3-80A5A169B325}"/>
                    </a:ext>
                  </a:extLst>
                </p14:cNvPr>
                <p14:cNvContentPartPr/>
                <p14:nvPr/>
              </p14:nvContentPartPr>
              <p14:xfrm>
                <a:off x="6448701" y="5704283"/>
                <a:ext cx="204480" cy="98640"/>
              </p14:xfrm>
            </p:contentPart>
          </mc:Choice>
          <mc:Fallback xmlns="">
            <p:pic>
              <p:nvPicPr>
                <p:cNvPr id="59" name="Freihand 58">
                  <a:extLst>
                    <a:ext uri="{FF2B5EF4-FFF2-40B4-BE49-F238E27FC236}">
                      <a16:creationId xmlns:a16="http://schemas.microsoft.com/office/drawing/2014/main" id="{3C5465DB-A5E4-4A4F-A9A3-80A5A169B325}"/>
                    </a:ext>
                  </a:extLst>
                </p:cNvPr>
                <p:cNvPicPr/>
                <p:nvPr/>
              </p:nvPicPr>
              <p:blipFill>
                <a:blip r:embed="rId81"/>
                <a:stretch>
                  <a:fillRect/>
                </a:stretch>
              </p:blipFill>
              <p:spPr>
                <a:xfrm>
                  <a:off x="6418101" y="5673683"/>
                  <a:ext cx="265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Freihand 59">
                  <a:extLst>
                    <a:ext uri="{FF2B5EF4-FFF2-40B4-BE49-F238E27FC236}">
                      <a16:creationId xmlns:a16="http://schemas.microsoft.com/office/drawing/2014/main" id="{948A9009-E9C8-5F4F-A151-FAD17F0E6D3B}"/>
                    </a:ext>
                  </a:extLst>
                </p14:cNvPr>
                <p14:cNvContentPartPr/>
                <p14:nvPr/>
              </p14:nvContentPartPr>
              <p14:xfrm>
                <a:off x="6826701" y="5266523"/>
                <a:ext cx="234720" cy="415440"/>
              </p14:xfrm>
            </p:contentPart>
          </mc:Choice>
          <mc:Fallback xmlns="">
            <p:pic>
              <p:nvPicPr>
                <p:cNvPr id="60" name="Freihand 59">
                  <a:extLst>
                    <a:ext uri="{FF2B5EF4-FFF2-40B4-BE49-F238E27FC236}">
                      <a16:creationId xmlns:a16="http://schemas.microsoft.com/office/drawing/2014/main" id="{948A9009-E9C8-5F4F-A151-FAD17F0E6D3B}"/>
                    </a:ext>
                  </a:extLst>
                </p:cNvPr>
                <p:cNvPicPr/>
                <p:nvPr/>
              </p:nvPicPr>
              <p:blipFill>
                <a:blip r:embed="rId83"/>
                <a:stretch>
                  <a:fillRect/>
                </a:stretch>
              </p:blipFill>
              <p:spPr>
                <a:xfrm>
                  <a:off x="6796101" y="5235923"/>
                  <a:ext cx="2959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Freihand 60">
                  <a:extLst>
                    <a:ext uri="{FF2B5EF4-FFF2-40B4-BE49-F238E27FC236}">
                      <a16:creationId xmlns:a16="http://schemas.microsoft.com/office/drawing/2014/main" id="{45F7F6FD-8F62-0149-B66F-8F49655B0548}"/>
                    </a:ext>
                  </a:extLst>
                </p14:cNvPr>
                <p14:cNvContentPartPr/>
                <p14:nvPr/>
              </p14:nvContentPartPr>
              <p14:xfrm>
                <a:off x="7204701" y="5054123"/>
                <a:ext cx="242280" cy="453960"/>
              </p14:xfrm>
            </p:contentPart>
          </mc:Choice>
          <mc:Fallback xmlns="">
            <p:pic>
              <p:nvPicPr>
                <p:cNvPr id="61" name="Freihand 60">
                  <a:extLst>
                    <a:ext uri="{FF2B5EF4-FFF2-40B4-BE49-F238E27FC236}">
                      <a16:creationId xmlns:a16="http://schemas.microsoft.com/office/drawing/2014/main" id="{45F7F6FD-8F62-0149-B66F-8F49655B0548}"/>
                    </a:ext>
                  </a:extLst>
                </p:cNvPr>
                <p:cNvPicPr/>
                <p:nvPr/>
              </p:nvPicPr>
              <p:blipFill>
                <a:blip r:embed="rId85"/>
                <a:stretch>
                  <a:fillRect/>
                </a:stretch>
              </p:blipFill>
              <p:spPr>
                <a:xfrm>
                  <a:off x="7174101" y="5023523"/>
                  <a:ext cx="30348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Freihand 61">
                  <a:extLst>
                    <a:ext uri="{FF2B5EF4-FFF2-40B4-BE49-F238E27FC236}">
                      <a16:creationId xmlns:a16="http://schemas.microsoft.com/office/drawing/2014/main" id="{69635004-761C-4141-817F-313B796A820D}"/>
                    </a:ext>
                  </a:extLst>
                </p14:cNvPr>
                <p14:cNvContentPartPr/>
                <p14:nvPr/>
              </p14:nvContentPartPr>
              <p14:xfrm>
                <a:off x="7250061" y="5840363"/>
                <a:ext cx="204480" cy="416160"/>
              </p14:xfrm>
            </p:contentPart>
          </mc:Choice>
          <mc:Fallback xmlns="">
            <p:pic>
              <p:nvPicPr>
                <p:cNvPr id="62" name="Freihand 61">
                  <a:extLst>
                    <a:ext uri="{FF2B5EF4-FFF2-40B4-BE49-F238E27FC236}">
                      <a16:creationId xmlns:a16="http://schemas.microsoft.com/office/drawing/2014/main" id="{69635004-761C-4141-817F-313B796A820D}"/>
                    </a:ext>
                  </a:extLst>
                </p:cNvPr>
                <p:cNvPicPr/>
                <p:nvPr/>
              </p:nvPicPr>
              <p:blipFill>
                <a:blip r:embed="rId87"/>
                <a:stretch>
                  <a:fillRect/>
                </a:stretch>
              </p:blipFill>
              <p:spPr>
                <a:xfrm>
                  <a:off x="7219461" y="5809763"/>
                  <a:ext cx="26568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Freihand 62">
                  <a:extLst>
                    <a:ext uri="{FF2B5EF4-FFF2-40B4-BE49-F238E27FC236}">
                      <a16:creationId xmlns:a16="http://schemas.microsoft.com/office/drawing/2014/main" id="{B2041AA8-B49F-4649-A004-8B8A20E813B6}"/>
                    </a:ext>
                  </a:extLst>
                </p14:cNvPr>
                <p14:cNvContentPartPr/>
                <p14:nvPr/>
              </p14:nvContentPartPr>
              <p14:xfrm>
                <a:off x="7491981" y="5621123"/>
                <a:ext cx="280080" cy="257400"/>
              </p14:xfrm>
            </p:contentPart>
          </mc:Choice>
          <mc:Fallback xmlns="">
            <p:pic>
              <p:nvPicPr>
                <p:cNvPr id="63" name="Freihand 62">
                  <a:extLst>
                    <a:ext uri="{FF2B5EF4-FFF2-40B4-BE49-F238E27FC236}">
                      <a16:creationId xmlns:a16="http://schemas.microsoft.com/office/drawing/2014/main" id="{B2041AA8-B49F-4649-A004-8B8A20E813B6}"/>
                    </a:ext>
                  </a:extLst>
                </p:cNvPr>
                <p:cNvPicPr/>
                <p:nvPr/>
              </p:nvPicPr>
              <p:blipFill>
                <a:blip r:embed="rId89"/>
                <a:stretch>
                  <a:fillRect/>
                </a:stretch>
              </p:blipFill>
              <p:spPr>
                <a:xfrm>
                  <a:off x="7461381" y="5590523"/>
                  <a:ext cx="341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Freihand 63">
                  <a:extLst>
                    <a:ext uri="{FF2B5EF4-FFF2-40B4-BE49-F238E27FC236}">
                      <a16:creationId xmlns:a16="http://schemas.microsoft.com/office/drawing/2014/main" id="{EC2141B2-BE65-FD41-9BA4-1BA9A1D024C4}"/>
                    </a:ext>
                  </a:extLst>
                </p14:cNvPr>
                <p14:cNvContentPartPr/>
                <p14:nvPr/>
              </p14:nvContentPartPr>
              <p14:xfrm>
                <a:off x="7673421" y="5749643"/>
                <a:ext cx="113760" cy="302760"/>
              </p14:xfrm>
            </p:contentPart>
          </mc:Choice>
          <mc:Fallback xmlns="">
            <p:pic>
              <p:nvPicPr>
                <p:cNvPr id="64" name="Freihand 63">
                  <a:extLst>
                    <a:ext uri="{FF2B5EF4-FFF2-40B4-BE49-F238E27FC236}">
                      <a16:creationId xmlns:a16="http://schemas.microsoft.com/office/drawing/2014/main" id="{EC2141B2-BE65-FD41-9BA4-1BA9A1D024C4}"/>
                    </a:ext>
                  </a:extLst>
                </p:cNvPr>
                <p:cNvPicPr/>
                <p:nvPr/>
              </p:nvPicPr>
              <p:blipFill>
                <a:blip r:embed="rId91"/>
                <a:stretch>
                  <a:fillRect/>
                </a:stretch>
              </p:blipFill>
              <p:spPr>
                <a:xfrm>
                  <a:off x="7642821" y="571904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Freihand 64">
                  <a:extLst>
                    <a:ext uri="{FF2B5EF4-FFF2-40B4-BE49-F238E27FC236}">
                      <a16:creationId xmlns:a16="http://schemas.microsoft.com/office/drawing/2014/main" id="{1D54244D-7B35-5040-8232-1AAFEA83974D}"/>
                    </a:ext>
                  </a:extLst>
                </p14:cNvPr>
                <p14:cNvContentPartPr/>
                <p14:nvPr/>
              </p14:nvContentPartPr>
              <p14:xfrm>
                <a:off x="7963941" y="5432123"/>
                <a:ext cx="246600" cy="249840"/>
              </p14:xfrm>
            </p:contentPart>
          </mc:Choice>
          <mc:Fallback xmlns="">
            <p:pic>
              <p:nvPicPr>
                <p:cNvPr id="65" name="Freihand 64">
                  <a:extLst>
                    <a:ext uri="{FF2B5EF4-FFF2-40B4-BE49-F238E27FC236}">
                      <a16:creationId xmlns:a16="http://schemas.microsoft.com/office/drawing/2014/main" id="{1D54244D-7B35-5040-8232-1AAFEA83974D}"/>
                    </a:ext>
                  </a:extLst>
                </p:cNvPr>
                <p:cNvPicPr/>
                <p:nvPr/>
              </p:nvPicPr>
              <p:blipFill>
                <a:blip r:embed="rId93"/>
                <a:stretch>
                  <a:fillRect/>
                </a:stretch>
              </p:blipFill>
              <p:spPr>
                <a:xfrm>
                  <a:off x="7933341" y="5401523"/>
                  <a:ext cx="3078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Freihand 65">
                  <a:extLst>
                    <a:ext uri="{FF2B5EF4-FFF2-40B4-BE49-F238E27FC236}">
                      <a16:creationId xmlns:a16="http://schemas.microsoft.com/office/drawing/2014/main" id="{8E7E3709-3F37-B444-A2CB-E81ABEC9E8B1}"/>
                    </a:ext>
                  </a:extLst>
                </p14:cNvPr>
                <p14:cNvContentPartPr/>
                <p14:nvPr/>
              </p14:nvContentPartPr>
              <p14:xfrm>
                <a:off x="8119461" y="5667203"/>
                <a:ext cx="83520" cy="203760"/>
              </p14:xfrm>
            </p:contentPart>
          </mc:Choice>
          <mc:Fallback xmlns="">
            <p:pic>
              <p:nvPicPr>
                <p:cNvPr id="66" name="Freihand 65">
                  <a:extLst>
                    <a:ext uri="{FF2B5EF4-FFF2-40B4-BE49-F238E27FC236}">
                      <a16:creationId xmlns:a16="http://schemas.microsoft.com/office/drawing/2014/main" id="{8E7E3709-3F37-B444-A2CB-E81ABEC9E8B1}"/>
                    </a:ext>
                  </a:extLst>
                </p:cNvPr>
                <p:cNvPicPr/>
                <p:nvPr/>
              </p:nvPicPr>
              <p:blipFill>
                <a:blip r:embed="rId95"/>
                <a:stretch>
                  <a:fillRect/>
                </a:stretch>
              </p:blipFill>
              <p:spPr>
                <a:xfrm>
                  <a:off x="8088501" y="5636603"/>
                  <a:ext cx="1447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Freihand 66">
                  <a:extLst>
                    <a:ext uri="{FF2B5EF4-FFF2-40B4-BE49-F238E27FC236}">
                      <a16:creationId xmlns:a16="http://schemas.microsoft.com/office/drawing/2014/main" id="{CE2E5C25-40DF-3E4A-890B-8441296473C2}"/>
                    </a:ext>
                  </a:extLst>
                </p14:cNvPr>
                <p14:cNvContentPartPr/>
                <p14:nvPr/>
              </p14:nvContentPartPr>
              <p14:xfrm>
                <a:off x="8444541" y="5356523"/>
                <a:ext cx="212040" cy="370800"/>
              </p14:xfrm>
            </p:contentPart>
          </mc:Choice>
          <mc:Fallback xmlns="">
            <p:pic>
              <p:nvPicPr>
                <p:cNvPr id="67" name="Freihand 66">
                  <a:extLst>
                    <a:ext uri="{FF2B5EF4-FFF2-40B4-BE49-F238E27FC236}">
                      <a16:creationId xmlns:a16="http://schemas.microsoft.com/office/drawing/2014/main" id="{CE2E5C25-40DF-3E4A-890B-8441296473C2}"/>
                    </a:ext>
                  </a:extLst>
                </p:cNvPr>
                <p:cNvPicPr/>
                <p:nvPr/>
              </p:nvPicPr>
              <p:blipFill>
                <a:blip r:embed="rId97"/>
                <a:stretch>
                  <a:fillRect/>
                </a:stretch>
              </p:blipFill>
              <p:spPr>
                <a:xfrm>
                  <a:off x="8413581" y="5325923"/>
                  <a:ext cx="2732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Freihand 67">
                  <a:extLst>
                    <a:ext uri="{FF2B5EF4-FFF2-40B4-BE49-F238E27FC236}">
                      <a16:creationId xmlns:a16="http://schemas.microsoft.com/office/drawing/2014/main" id="{B7C36DA4-F226-D946-9223-4C341AF4F78B}"/>
                    </a:ext>
                  </a:extLst>
                </p14:cNvPr>
                <p14:cNvContentPartPr/>
                <p14:nvPr/>
              </p14:nvContentPartPr>
              <p14:xfrm>
                <a:off x="8739381" y="5273363"/>
                <a:ext cx="280080" cy="310320"/>
              </p14:xfrm>
            </p:contentPart>
          </mc:Choice>
          <mc:Fallback xmlns="">
            <p:pic>
              <p:nvPicPr>
                <p:cNvPr id="68" name="Freihand 67">
                  <a:extLst>
                    <a:ext uri="{FF2B5EF4-FFF2-40B4-BE49-F238E27FC236}">
                      <a16:creationId xmlns:a16="http://schemas.microsoft.com/office/drawing/2014/main" id="{B7C36DA4-F226-D946-9223-4C341AF4F78B}"/>
                    </a:ext>
                  </a:extLst>
                </p:cNvPr>
                <p:cNvPicPr/>
                <p:nvPr/>
              </p:nvPicPr>
              <p:blipFill>
                <a:blip r:embed="rId99"/>
                <a:stretch>
                  <a:fillRect/>
                </a:stretch>
              </p:blipFill>
              <p:spPr>
                <a:xfrm>
                  <a:off x="8708421" y="5242763"/>
                  <a:ext cx="341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Freihand 68">
                  <a:extLst>
                    <a:ext uri="{FF2B5EF4-FFF2-40B4-BE49-F238E27FC236}">
                      <a16:creationId xmlns:a16="http://schemas.microsoft.com/office/drawing/2014/main" id="{ECFFBB72-610E-F440-AD82-BF250A68FB1F}"/>
                    </a:ext>
                  </a:extLst>
                </p14:cNvPr>
                <p14:cNvContentPartPr/>
                <p14:nvPr/>
              </p14:nvContentPartPr>
              <p14:xfrm>
                <a:off x="8784741" y="5197763"/>
                <a:ext cx="181800" cy="181800"/>
              </p14:xfrm>
            </p:contentPart>
          </mc:Choice>
          <mc:Fallback xmlns="">
            <p:pic>
              <p:nvPicPr>
                <p:cNvPr id="69" name="Freihand 68">
                  <a:extLst>
                    <a:ext uri="{FF2B5EF4-FFF2-40B4-BE49-F238E27FC236}">
                      <a16:creationId xmlns:a16="http://schemas.microsoft.com/office/drawing/2014/main" id="{ECFFBB72-610E-F440-AD82-BF250A68FB1F}"/>
                    </a:ext>
                  </a:extLst>
                </p:cNvPr>
                <p:cNvPicPr/>
                <p:nvPr/>
              </p:nvPicPr>
              <p:blipFill>
                <a:blip r:embed="rId101"/>
                <a:stretch>
                  <a:fillRect/>
                </a:stretch>
              </p:blipFill>
              <p:spPr>
                <a:xfrm>
                  <a:off x="8753781" y="5167163"/>
                  <a:ext cx="243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Freihand 69">
                  <a:extLst>
                    <a:ext uri="{FF2B5EF4-FFF2-40B4-BE49-F238E27FC236}">
                      <a16:creationId xmlns:a16="http://schemas.microsoft.com/office/drawing/2014/main" id="{59EAC544-7C3B-FA4A-8573-7125A4C4E002}"/>
                    </a:ext>
                  </a:extLst>
                </p14:cNvPr>
                <p14:cNvContentPartPr/>
                <p14:nvPr/>
              </p14:nvContentPartPr>
              <p14:xfrm>
                <a:off x="8697981" y="5016323"/>
                <a:ext cx="290880" cy="204480"/>
              </p14:xfrm>
            </p:contentPart>
          </mc:Choice>
          <mc:Fallback xmlns="">
            <p:pic>
              <p:nvPicPr>
                <p:cNvPr id="70" name="Freihand 69">
                  <a:extLst>
                    <a:ext uri="{FF2B5EF4-FFF2-40B4-BE49-F238E27FC236}">
                      <a16:creationId xmlns:a16="http://schemas.microsoft.com/office/drawing/2014/main" id="{59EAC544-7C3B-FA4A-8573-7125A4C4E002}"/>
                    </a:ext>
                  </a:extLst>
                </p:cNvPr>
                <p:cNvPicPr/>
                <p:nvPr/>
              </p:nvPicPr>
              <p:blipFill>
                <a:blip r:embed="rId103"/>
                <a:stretch>
                  <a:fillRect/>
                </a:stretch>
              </p:blipFill>
              <p:spPr>
                <a:xfrm>
                  <a:off x="8667381" y="4985723"/>
                  <a:ext cx="3524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Freihand 71">
                  <a:extLst>
                    <a:ext uri="{FF2B5EF4-FFF2-40B4-BE49-F238E27FC236}">
                      <a16:creationId xmlns:a16="http://schemas.microsoft.com/office/drawing/2014/main" id="{5417D663-D8AB-6446-8557-C5320A9870FC}"/>
                    </a:ext>
                  </a:extLst>
                </p14:cNvPr>
                <p14:cNvContentPartPr/>
                <p14:nvPr/>
              </p14:nvContentPartPr>
              <p14:xfrm>
                <a:off x="7568301" y="5711843"/>
                <a:ext cx="1791000" cy="756360"/>
              </p14:xfrm>
            </p:contentPart>
          </mc:Choice>
          <mc:Fallback xmlns="">
            <p:pic>
              <p:nvPicPr>
                <p:cNvPr id="72" name="Freihand 71">
                  <a:extLst>
                    <a:ext uri="{FF2B5EF4-FFF2-40B4-BE49-F238E27FC236}">
                      <a16:creationId xmlns:a16="http://schemas.microsoft.com/office/drawing/2014/main" id="{5417D663-D8AB-6446-8557-C5320A9870FC}"/>
                    </a:ext>
                  </a:extLst>
                </p:cNvPr>
                <p:cNvPicPr/>
                <p:nvPr/>
              </p:nvPicPr>
              <p:blipFill>
                <a:blip r:embed="rId105"/>
                <a:stretch>
                  <a:fillRect/>
                </a:stretch>
              </p:blipFill>
              <p:spPr>
                <a:xfrm>
                  <a:off x="7537701" y="5681243"/>
                  <a:ext cx="185256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Freihand 73">
                  <a:extLst>
                    <a:ext uri="{FF2B5EF4-FFF2-40B4-BE49-F238E27FC236}">
                      <a16:creationId xmlns:a16="http://schemas.microsoft.com/office/drawing/2014/main" id="{34BAA366-A9BC-224D-94C8-58DFB6B030FD}"/>
                    </a:ext>
                  </a:extLst>
                </p14:cNvPr>
                <p14:cNvContentPartPr/>
                <p14:nvPr/>
              </p14:nvContentPartPr>
              <p14:xfrm>
                <a:off x="6017781" y="5711843"/>
                <a:ext cx="1164600" cy="695880"/>
              </p14:xfrm>
            </p:contentPart>
          </mc:Choice>
          <mc:Fallback xmlns="">
            <p:pic>
              <p:nvPicPr>
                <p:cNvPr id="74" name="Freihand 73">
                  <a:extLst>
                    <a:ext uri="{FF2B5EF4-FFF2-40B4-BE49-F238E27FC236}">
                      <a16:creationId xmlns:a16="http://schemas.microsoft.com/office/drawing/2014/main" id="{34BAA366-A9BC-224D-94C8-58DFB6B030FD}"/>
                    </a:ext>
                  </a:extLst>
                </p:cNvPr>
                <p:cNvPicPr/>
                <p:nvPr/>
              </p:nvPicPr>
              <p:blipFill>
                <a:blip r:embed="rId107"/>
                <a:stretch>
                  <a:fillRect/>
                </a:stretch>
              </p:blipFill>
              <p:spPr>
                <a:xfrm>
                  <a:off x="5976741" y="5670803"/>
                  <a:ext cx="1246320" cy="777600"/>
                </a:xfrm>
                <a:prstGeom prst="rect">
                  <a:avLst/>
                </a:prstGeom>
              </p:spPr>
            </p:pic>
          </mc:Fallback>
        </mc:AlternateContent>
      </p:grpSp>
      <p:grpSp>
        <p:nvGrpSpPr>
          <p:cNvPr id="84" name="Gruppieren 83">
            <a:extLst>
              <a:ext uri="{FF2B5EF4-FFF2-40B4-BE49-F238E27FC236}">
                <a16:creationId xmlns:a16="http://schemas.microsoft.com/office/drawing/2014/main" id="{1DCACE4C-B3F2-DC48-A5A9-3203D523BE88}"/>
              </a:ext>
            </a:extLst>
          </p:cNvPr>
          <p:cNvGrpSpPr/>
          <p:nvPr/>
        </p:nvGrpSpPr>
        <p:grpSpPr>
          <a:xfrm>
            <a:off x="8361021" y="392843"/>
            <a:ext cx="748800" cy="1988640"/>
            <a:chOff x="8361021" y="392843"/>
            <a:chExt cx="748800" cy="1988640"/>
          </a:xfrm>
        </p:grpSpPr>
        <mc:AlternateContent xmlns:mc="http://schemas.openxmlformats.org/markup-compatibility/2006" xmlns:p14="http://schemas.microsoft.com/office/powerpoint/2010/main">
          <mc:Choice Requires="p14">
            <p:contentPart p14:bwMode="auto" r:id="rId108">
              <p14:nvContentPartPr>
                <p14:cNvPr id="76" name="Freihand 75">
                  <a:extLst>
                    <a:ext uri="{FF2B5EF4-FFF2-40B4-BE49-F238E27FC236}">
                      <a16:creationId xmlns:a16="http://schemas.microsoft.com/office/drawing/2014/main" id="{4C0E1148-E42F-924E-8669-C8B72546F505}"/>
                    </a:ext>
                  </a:extLst>
                </p14:cNvPr>
                <p14:cNvContentPartPr/>
                <p14:nvPr/>
              </p14:nvContentPartPr>
              <p14:xfrm>
                <a:off x="8406381" y="392843"/>
                <a:ext cx="703440" cy="748800"/>
              </p14:xfrm>
            </p:contentPart>
          </mc:Choice>
          <mc:Fallback xmlns="">
            <p:pic>
              <p:nvPicPr>
                <p:cNvPr id="76" name="Freihand 75">
                  <a:extLst>
                    <a:ext uri="{FF2B5EF4-FFF2-40B4-BE49-F238E27FC236}">
                      <a16:creationId xmlns:a16="http://schemas.microsoft.com/office/drawing/2014/main" id="{4C0E1148-E42F-924E-8669-C8B72546F505}"/>
                    </a:ext>
                  </a:extLst>
                </p:cNvPr>
                <p:cNvPicPr/>
                <p:nvPr/>
              </p:nvPicPr>
              <p:blipFill>
                <a:blip r:embed="rId109"/>
                <a:stretch>
                  <a:fillRect/>
                </a:stretch>
              </p:blipFill>
              <p:spPr>
                <a:xfrm>
                  <a:off x="8375781" y="362243"/>
                  <a:ext cx="76464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Freihand 76">
                  <a:extLst>
                    <a:ext uri="{FF2B5EF4-FFF2-40B4-BE49-F238E27FC236}">
                      <a16:creationId xmlns:a16="http://schemas.microsoft.com/office/drawing/2014/main" id="{3B00D508-002D-624A-9809-B749303B7B56}"/>
                    </a:ext>
                  </a:extLst>
                </p14:cNvPr>
                <p14:cNvContentPartPr/>
                <p14:nvPr/>
              </p14:nvContentPartPr>
              <p14:xfrm>
                <a:off x="8655861" y="1164683"/>
                <a:ext cx="38160" cy="710280"/>
              </p14:xfrm>
            </p:contentPart>
          </mc:Choice>
          <mc:Fallback xmlns="">
            <p:pic>
              <p:nvPicPr>
                <p:cNvPr id="77" name="Freihand 76">
                  <a:extLst>
                    <a:ext uri="{FF2B5EF4-FFF2-40B4-BE49-F238E27FC236}">
                      <a16:creationId xmlns:a16="http://schemas.microsoft.com/office/drawing/2014/main" id="{3B00D508-002D-624A-9809-B749303B7B56}"/>
                    </a:ext>
                  </a:extLst>
                </p:cNvPr>
                <p:cNvPicPr/>
                <p:nvPr/>
              </p:nvPicPr>
              <p:blipFill>
                <a:blip r:embed="rId111"/>
                <a:stretch>
                  <a:fillRect/>
                </a:stretch>
              </p:blipFill>
              <p:spPr>
                <a:xfrm>
                  <a:off x="8625261" y="1134083"/>
                  <a:ext cx="99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Freihand 78">
                  <a:extLst>
                    <a:ext uri="{FF2B5EF4-FFF2-40B4-BE49-F238E27FC236}">
                      <a16:creationId xmlns:a16="http://schemas.microsoft.com/office/drawing/2014/main" id="{F0EC2E53-C64A-064E-A1A5-E86978DB0AB4}"/>
                    </a:ext>
                  </a:extLst>
                </p14:cNvPr>
                <p14:cNvContentPartPr/>
                <p14:nvPr/>
              </p14:nvContentPartPr>
              <p14:xfrm>
                <a:off x="8361021" y="1882163"/>
                <a:ext cx="310320" cy="499320"/>
              </p14:xfrm>
            </p:contentPart>
          </mc:Choice>
          <mc:Fallback xmlns="">
            <p:pic>
              <p:nvPicPr>
                <p:cNvPr id="79" name="Freihand 78">
                  <a:extLst>
                    <a:ext uri="{FF2B5EF4-FFF2-40B4-BE49-F238E27FC236}">
                      <a16:creationId xmlns:a16="http://schemas.microsoft.com/office/drawing/2014/main" id="{F0EC2E53-C64A-064E-A1A5-E86978DB0AB4}"/>
                    </a:ext>
                  </a:extLst>
                </p:cNvPr>
                <p:cNvPicPr/>
                <p:nvPr/>
              </p:nvPicPr>
              <p:blipFill>
                <a:blip r:embed="rId113"/>
                <a:stretch>
                  <a:fillRect/>
                </a:stretch>
              </p:blipFill>
              <p:spPr>
                <a:xfrm>
                  <a:off x="8330421" y="1851203"/>
                  <a:ext cx="37152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Freihand 79">
                  <a:extLst>
                    <a:ext uri="{FF2B5EF4-FFF2-40B4-BE49-F238E27FC236}">
                      <a16:creationId xmlns:a16="http://schemas.microsoft.com/office/drawing/2014/main" id="{CF4DA5EB-DC0C-4D45-961E-0AA716918F4B}"/>
                    </a:ext>
                  </a:extLst>
                </p14:cNvPr>
                <p14:cNvContentPartPr/>
                <p14:nvPr/>
              </p14:nvContentPartPr>
              <p14:xfrm>
                <a:off x="8708781" y="1897283"/>
                <a:ext cx="264960" cy="401040"/>
              </p14:xfrm>
            </p:contentPart>
          </mc:Choice>
          <mc:Fallback xmlns="">
            <p:pic>
              <p:nvPicPr>
                <p:cNvPr id="80" name="Freihand 79">
                  <a:extLst>
                    <a:ext uri="{FF2B5EF4-FFF2-40B4-BE49-F238E27FC236}">
                      <a16:creationId xmlns:a16="http://schemas.microsoft.com/office/drawing/2014/main" id="{CF4DA5EB-DC0C-4D45-961E-0AA716918F4B}"/>
                    </a:ext>
                  </a:extLst>
                </p:cNvPr>
                <p:cNvPicPr/>
                <p:nvPr/>
              </p:nvPicPr>
              <p:blipFill>
                <a:blip r:embed="rId115"/>
                <a:stretch>
                  <a:fillRect/>
                </a:stretch>
              </p:blipFill>
              <p:spPr>
                <a:xfrm>
                  <a:off x="8678181" y="1866323"/>
                  <a:ext cx="326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Freihand 81">
                  <a:extLst>
                    <a:ext uri="{FF2B5EF4-FFF2-40B4-BE49-F238E27FC236}">
                      <a16:creationId xmlns:a16="http://schemas.microsoft.com/office/drawing/2014/main" id="{7D7D4389-48E9-3141-B927-B96E951AD5D0}"/>
                    </a:ext>
                  </a:extLst>
                </p14:cNvPr>
                <p14:cNvContentPartPr/>
                <p14:nvPr/>
              </p14:nvContentPartPr>
              <p14:xfrm>
                <a:off x="8379741" y="1148843"/>
                <a:ext cx="291960" cy="340560"/>
              </p14:xfrm>
            </p:contentPart>
          </mc:Choice>
          <mc:Fallback xmlns="">
            <p:pic>
              <p:nvPicPr>
                <p:cNvPr id="82" name="Freihand 81">
                  <a:extLst>
                    <a:ext uri="{FF2B5EF4-FFF2-40B4-BE49-F238E27FC236}">
                      <a16:creationId xmlns:a16="http://schemas.microsoft.com/office/drawing/2014/main" id="{7D7D4389-48E9-3141-B927-B96E951AD5D0}"/>
                    </a:ext>
                  </a:extLst>
                </p:cNvPr>
                <p:cNvPicPr/>
                <p:nvPr/>
              </p:nvPicPr>
              <p:blipFill>
                <a:blip r:embed="rId117"/>
                <a:stretch>
                  <a:fillRect/>
                </a:stretch>
              </p:blipFill>
              <p:spPr>
                <a:xfrm>
                  <a:off x="8349141" y="1117883"/>
                  <a:ext cx="353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Freihand 82">
                  <a:extLst>
                    <a:ext uri="{FF2B5EF4-FFF2-40B4-BE49-F238E27FC236}">
                      <a16:creationId xmlns:a16="http://schemas.microsoft.com/office/drawing/2014/main" id="{A369911A-32DA-EF46-B4BC-B77321201414}"/>
                    </a:ext>
                  </a:extLst>
                </p14:cNvPr>
                <p14:cNvContentPartPr/>
                <p14:nvPr/>
              </p14:nvContentPartPr>
              <p14:xfrm>
                <a:off x="8702301" y="1156403"/>
                <a:ext cx="294480" cy="333000"/>
              </p14:xfrm>
            </p:contentPart>
          </mc:Choice>
          <mc:Fallback xmlns="">
            <p:pic>
              <p:nvPicPr>
                <p:cNvPr id="83" name="Freihand 82">
                  <a:extLst>
                    <a:ext uri="{FF2B5EF4-FFF2-40B4-BE49-F238E27FC236}">
                      <a16:creationId xmlns:a16="http://schemas.microsoft.com/office/drawing/2014/main" id="{A369911A-32DA-EF46-B4BC-B77321201414}"/>
                    </a:ext>
                  </a:extLst>
                </p:cNvPr>
                <p:cNvPicPr/>
                <p:nvPr/>
              </p:nvPicPr>
              <p:blipFill>
                <a:blip r:embed="rId119"/>
                <a:stretch>
                  <a:fillRect/>
                </a:stretch>
              </p:blipFill>
              <p:spPr>
                <a:xfrm>
                  <a:off x="8671701" y="1125443"/>
                  <a:ext cx="355680" cy="39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99" name="Freihand 98">
                <a:extLst>
                  <a:ext uri="{FF2B5EF4-FFF2-40B4-BE49-F238E27FC236}">
                    <a16:creationId xmlns:a16="http://schemas.microsoft.com/office/drawing/2014/main" id="{4C2B7D60-9D15-5E4E-A2FF-F5B2FEE17F39}"/>
                  </a:ext>
                </a:extLst>
              </p14:cNvPr>
              <p14:cNvContentPartPr/>
              <p14:nvPr/>
            </p14:nvContentPartPr>
            <p14:xfrm>
              <a:off x="9521249" y="875569"/>
              <a:ext cx="736200" cy="288360"/>
            </p14:xfrm>
          </p:contentPart>
        </mc:Choice>
        <mc:Fallback xmlns="">
          <p:pic>
            <p:nvPicPr>
              <p:cNvPr id="99" name="Freihand 98">
                <a:extLst>
                  <a:ext uri="{FF2B5EF4-FFF2-40B4-BE49-F238E27FC236}">
                    <a16:creationId xmlns:a16="http://schemas.microsoft.com/office/drawing/2014/main" id="{4C2B7D60-9D15-5E4E-A2FF-F5B2FEE17F39}"/>
                  </a:ext>
                </a:extLst>
              </p:cNvPr>
              <p:cNvPicPr/>
              <p:nvPr/>
            </p:nvPicPr>
            <p:blipFill>
              <a:blip r:embed="rId121"/>
              <a:stretch>
                <a:fillRect/>
              </a:stretch>
            </p:blipFill>
            <p:spPr>
              <a:xfrm>
                <a:off x="9490649" y="844969"/>
                <a:ext cx="797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Freihand 99">
                <a:extLst>
                  <a:ext uri="{FF2B5EF4-FFF2-40B4-BE49-F238E27FC236}">
                    <a16:creationId xmlns:a16="http://schemas.microsoft.com/office/drawing/2014/main" id="{534C49AD-5760-3F47-A5AC-B48A24E51DAA}"/>
                  </a:ext>
                </a:extLst>
              </p14:cNvPr>
              <p14:cNvContentPartPr/>
              <p14:nvPr/>
            </p14:nvContentPartPr>
            <p14:xfrm>
              <a:off x="9885525" y="159120"/>
              <a:ext cx="20160" cy="343080"/>
            </p14:xfrm>
          </p:contentPart>
        </mc:Choice>
        <mc:Fallback xmlns="">
          <p:pic>
            <p:nvPicPr>
              <p:cNvPr id="100" name="Freihand 99">
                <a:extLst>
                  <a:ext uri="{FF2B5EF4-FFF2-40B4-BE49-F238E27FC236}">
                    <a16:creationId xmlns:a16="http://schemas.microsoft.com/office/drawing/2014/main" id="{534C49AD-5760-3F47-A5AC-B48A24E51DAA}"/>
                  </a:ext>
                </a:extLst>
              </p:cNvPr>
              <p:cNvPicPr/>
              <p:nvPr/>
            </p:nvPicPr>
            <p:blipFill>
              <a:blip r:embed="rId123"/>
              <a:stretch>
                <a:fillRect/>
              </a:stretch>
            </p:blipFill>
            <p:spPr>
              <a:xfrm>
                <a:off x="9854925" y="128520"/>
                <a:ext cx="817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Freihand 100">
                <a:extLst>
                  <a:ext uri="{FF2B5EF4-FFF2-40B4-BE49-F238E27FC236}">
                    <a16:creationId xmlns:a16="http://schemas.microsoft.com/office/drawing/2014/main" id="{B5BC225B-3FBC-F747-AC2B-F0BDA073488A}"/>
                  </a:ext>
                </a:extLst>
              </p14:cNvPr>
              <p14:cNvContentPartPr/>
              <p14:nvPr/>
            </p14:nvContentPartPr>
            <p14:xfrm>
              <a:off x="10033125" y="119880"/>
              <a:ext cx="44280" cy="207360"/>
            </p14:xfrm>
          </p:contentPart>
        </mc:Choice>
        <mc:Fallback xmlns="">
          <p:pic>
            <p:nvPicPr>
              <p:cNvPr id="101" name="Freihand 100">
                <a:extLst>
                  <a:ext uri="{FF2B5EF4-FFF2-40B4-BE49-F238E27FC236}">
                    <a16:creationId xmlns:a16="http://schemas.microsoft.com/office/drawing/2014/main" id="{B5BC225B-3FBC-F747-AC2B-F0BDA073488A}"/>
                  </a:ext>
                </a:extLst>
              </p:cNvPr>
              <p:cNvPicPr/>
              <p:nvPr/>
            </p:nvPicPr>
            <p:blipFill>
              <a:blip r:embed="rId125"/>
              <a:stretch>
                <a:fillRect/>
              </a:stretch>
            </p:blipFill>
            <p:spPr>
              <a:xfrm>
                <a:off x="10002525" y="89280"/>
                <a:ext cx="105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2" name="Freihand 101">
                <a:extLst>
                  <a:ext uri="{FF2B5EF4-FFF2-40B4-BE49-F238E27FC236}">
                    <a16:creationId xmlns:a16="http://schemas.microsoft.com/office/drawing/2014/main" id="{A1AB15C0-2342-304D-915E-9589846EB74B}"/>
                  </a:ext>
                </a:extLst>
              </p14:cNvPr>
              <p14:cNvContentPartPr/>
              <p14:nvPr/>
            </p14:nvContentPartPr>
            <p14:xfrm>
              <a:off x="10168485" y="370440"/>
              <a:ext cx="211680" cy="111960"/>
            </p14:xfrm>
          </p:contentPart>
        </mc:Choice>
        <mc:Fallback xmlns="">
          <p:pic>
            <p:nvPicPr>
              <p:cNvPr id="102" name="Freihand 101">
                <a:extLst>
                  <a:ext uri="{FF2B5EF4-FFF2-40B4-BE49-F238E27FC236}">
                    <a16:creationId xmlns:a16="http://schemas.microsoft.com/office/drawing/2014/main" id="{A1AB15C0-2342-304D-915E-9589846EB74B}"/>
                  </a:ext>
                </a:extLst>
              </p:cNvPr>
              <p:cNvPicPr/>
              <p:nvPr/>
            </p:nvPicPr>
            <p:blipFill>
              <a:blip r:embed="rId127"/>
              <a:stretch>
                <a:fillRect/>
              </a:stretch>
            </p:blipFill>
            <p:spPr>
              <a:xfrm>
                <a:off x="10137885" y="339840"/>
                <a:ext cx="272880" cy="173160"/>
              </a:xfrm>
              <a:prstGeom prst="rect">
                <a:avLst/>
              </a:prstGeom>
            </p:spPr>
          </p:pic>
        </mc:Fallback>
      </mc:AlternateContent>
      <p:grpSp>
        <p:nvGrpSpPr>
          <p:cNvPr id="110" name="Gruppieren 109">
            <a:extLst>
              <a:ext uri="{FF2B5EF4-FFF2-40B4-BE49-F238E27FC236}">
                <a16:creationId xmlns:a16="http://schemas.microsoft.com/office/drawing/2014/main" id="{36B412E4-8E20-6E47-8B9C-7C37C2F7F52B}"/>
              </a:ext>
            </a:extLst>
          </p:cNvPr>
          <p:cNvGrpSpPr/>
          <p:nvPr/>
        </p:nvGrpSpPr>
        <p:grpSpPr>
          <a:xfrm>
            <a:off x="10714605" y="131400"/>
            <a:ext cx="937440" cy="422640"/>
            <a:chOff x="10714605" y="131400"/>
            <a:chExt cx="937440" cy="422640"/>
          </a:xfrm>
        </p:grpSpPr>
        <mc:AlternateContent xmlns:mc="http://schemas.openxmlformats.org/markup-compatibility/2006" xmlns:p14="http://schemas.microsoft.com/office/powerpoint/2010/main">
          <mc:Choice Requires="p14">
            <p:contentPart p14:bwMode="auto" r:id="rId128">
              <p14:nvContentPartPr>
                <p14:cNvPr id="105" name="Freihand 104">
                  <a:extLst>
                    <a:ext uri="{FF2B5EF4-FFF2-40B4-BE49-F238E27FC236}">
                      <a16:creationId xmlns:a16="http://schemas.microsoft.com/office/drawing/2014/main" id="{3822AA8D-886F-794D-B9E6-3A513D30F4A8}"/>
                    </a:ext>
                  </a:extLst>
                </p14:cNvPr>
                <p14:cNvContentPartPr/>
                <p14:nvPr/>
              </p14:nvContentPartPr>
              <p14:xfrm>
                <a:off x="10714605" y="131400"/>
                <a:ext cx="155880" cy="362520"/>
              </p14:xfrm>
            </p:contentPart>
          </mc:Choice>
          <mc:Fallback xmlns="">
            <p:pic>
              <p:nvPicPr>
                <p:cNvPr id="105" name="Freihand 104">
                  <a:extLst>
                    <a:ext uri="{FF2B5EF4-FFF2-40B4-BE49-F238E27FC236}">
                      <a16:creationId xmlns:a16="http://schemas.microsoft.com/office/drawing/2014/main" id="{3822AA8D-886F-794D-B9E6-3A513D30F4A8}"/>
                    </a:ext>
                  </a:extLst>
                </p:cNvPr>
                <p:cNvPicPr/>
                <p:nvPr/>
              </p:nvPicPr>
              <p:blipFill>
                <a:blip r:embed="rId129"/>
                <a:stretch>
                  <a:fillRect/>
                </a:stretch>
              </p:blipFill>
              <p:spPr>
                <a:xfrm>
                  <a:off x="10684005" y="100800"/>
                  <a:ext cx="2170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Freihand 105">
                  <a:extLst>
                    <a:ext uri="{FF2B5EF4-FFF2-40B4-BE49-F238E27FC236}">
                      <a16:creationId xmlns:a16="http://schemas.microsoft.com/office/drawing/2014/main" id="{463F7E89-F3D3-6446-98CC-2B6B2457DA0D}"/>
                    </a:ext>
                  </a:extLst>
                </p14:cNvPr>
                <p14:cNvContentPartPr/>
                <p14:nvPr/>
              </p14:nvContentPartPr>
              <p14:xfrm>
                <a:off x="10950045" y="378360"/>
                <a:ext cx="127800" cy="144000"/>
              </p14:xfrm>
            </p:contentPart>
          </mc:Choice>
          <mc:Fallback xmlns="">
            <p:pic>
              <p:nvPicPr>
                <p:cNvPr id="106" name="Freihand 105">
                  <a:extLst>
                    <a:ext uri="{FF2B5EF4-FFF2-40B4-BE49-F238E27FC236}">
                      <a16:creationId xmlns:a16="http://schemas.microsoft.com/office/drawing/2014/main" id="{463F7E89-F3D3-6446-98CC-2B6B2457DA0D}"/>
                    </a:ext>
                  </a:extLst>
                </p:cNvPr>
                <p:cNvPicPr/>
                <p:nvPr/>
              </p:nvPicPr>
              <p:blipFill>
                <a:blip r:embed="rId131"/>
                <a:stretch>
                  <a:fillRect/>
                </a:stretch>
              </p:blipFill>
              <p:spPr>
                <a:xfrm>
                  <a:off x="10919085" y="347760"/>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Freihand 106">
                  <a:extLst>
                    <a:ext uri="{FF2B5EF4-FFF2-40B4-BE49-F238E27FC236}">
                      <a16:creationId xmlns:a16="http://schemas.microsoft.com/office/drawing/2014/main" id="{B5435A7F-DC1B-1D4B-B195-C5CDDDD7FB13}"/>
                    </a:ext>
                  </a:extLst>
                </p14:cNvPr>
                <p14:cNvContentPartPr/>
                <p14:nvPr/>
              </p14:nvContentPartPr>
              <p14:xfrm>
                <a:off x="11200965" y="370440"/>
                <a:ext cx="123840" cy="147960"/>
              </p14:xfrm>
            </p:contentPart>
          </mc:Choice>
          <mc:Fallback xmlns="">
            <p:pic>
              <p:nvPicPr>
                <p:cNvPr id="107" name="Freihand 106">
                  <a:extLst>
                    <a:ext uri="{FF2B5EF4-FFF2-40B4-BE49-F238E27FC236}">
                      <a16:creationId xmlns:a16="http://schemas.microsoft.com/office/drawing/2014/main" id="{B5435A7F-DC1B-1D4B-B195-C5CDDDD7FB13}"/>
                    </a:ext>
                  </a:extLst>
                </p:cNvPr>
                <p:cNvPicPr/>
                <p:nvPr/>
              </p:nvPicPr>
              <p:blipFill>
                <a:blip r:embed="rId133"/>
                <a:stretch>
                  <a:fillRect/>
                </a:stretch>
              </p:blipFill>
              <p:spPr>
                <a:xfrm>
                  <a:off x="11170365" y="339840"/>
                  <a:ext cx="18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Freihand 107">
                  <a:extLst>
                    <a:ext uri="{FF2B5EF4-FFF2-40B4-BE49-F238E27FC236}">
                      <a16:creationId xmlns:a16="http://schemas.microsoft.com/office/drawing/2014/main" id="{C26B40E1-E5B9-924B-B0FC-B0AF3BAC7E53}"/>
                    </a:ext>
                  </a:extLst>
                </p14:cNvPr>
                <p14:cNvContentPartPr/>
                <p14:nvPr/>
              </p14:nvContentPartPr>
              <p14:xfrm>
                <a:off x="11456205" y="214920"/>
                <a:ext cx="195840" cy="283320"/>
              </p14:xfrm>
            </p:contentPart>
          </mc:Choice>
          <mc:Fallback xmlns="">
            <p:pic>
              <p:nvPicPr>
                <p:cNvPr id="108" name="Freihand 107">
                  <a:extLst>
                    <a:ext uri="{FF2B5EF4-FFF2-40B4-BE49-F238E27FC236}">
                      <a16:creationId xmlns:a16="http://schemas.microsoft.com/office/drawing/2014/main" id="{C26B40E1-E5B9-924B-B0FC-B0AF3BAC7E53}"/>
                    </a:ext>
                  </a:extLst>
                </p:cNvPr>
                <p:cNvPicPr/>
                <p:nvPr/>
              </p:nvPicPr>
              <p:blipFill>
                <a:blip r:embed="rId135"/>
                <a:stretch>
                  <a:fillRect/>
                </a:stretch>
              </p:blipFill>
              <p:spPr>
                <a:xfrm>
                  <a:off x="11425605" y="184320"/>
                  <a:ext cx="2570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Freihand 108">
                  <a:extLst>
                    <a:ext uri="{FF2B5EF4-FFF2-40B4-BE49-F238E27FC236}">
                      <a16:creationId xmlns:a16="http://schemas.microsoft.com/office/drawing/2014/main" id="{3CA90CC9-AF76-0341-B22B-1BB2BFB663CB}"/>
                    </a:ext>
                  </a:extLst>
                </p14:cNvPr>
                <p14:cNvContentPartPr/>
                <p14:nvPr/>
              </p14:nvContentPartPr>
              <p14:xfrm>
                <a:off x="11491845" y="430200"/>
                <a:ext cx="96120" cy="123840"/>
              </p14:xfrm>
            </p:contentPart>
          </mc:Choice>
          <mc:Fallback xmlns="">
            <p:pic>
              <p:nvPicPr>
                <p:cNvPr id="109" name="Freihand 108">
                  <a:extLst>
                    <a:ext uri="{FF2B5EF4-FFF2-40B4-BE49-F238E27FC236}">
                      <a16:creationId xmlns:a16="http://schemas.microsoft.com/office/drawing/2014/main" id="{3CA90CC9-AF76-0341-B22B-1BB2BFB663CB}"/>
                    </a:ext>
                  </a:extLst>
                </p:cNvPr>
                <p:cNvPicPr/>
                <p:nvPr/>
              </p:nvPicPr>
              <p:blipFill>
                <a:blip r:embed="rId137"/>
                <a:stretch>
                  <a:fillRect/>
                </a:stretch>
              </p:blipFill>
              <p:spPr>
                <a:xfrm>
                  <a:off x="11461245" y="399600"/>
                  <a:ext cx="157320" cy="185400"/>
                </a:xfrm>
                <a:prstGeom prst="rect">
                  <a:avLst/>
                </a:prstGeom>
              </p:spPr>
            </p:pic>
          </mc:Fallback>
        </mc:AlternateContent>
      </p:grpSp>
    </p:spTree>
    <p:extLst>
      <p:ext uri="{BB962C8B-B14F-4D97-AF65-F5344CB8AC3E}">
        <p14:creationId xmlns:p14="http://schemas.microsoft.com/office/powerpoint/2010/main" val="269046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Gruppieren 264">
            <a:extLst>
              <a:ext uri="{FF2B5EF4-FFF2-40B4-BE49-F238E27FC236}">
                <a16:creationId xmlns:a16="http://schemas.microsoft.com/office/drawing/2014/main" id="{758C899C-282C-1F4A-8D81-DE1CD9D12ADD}"/>
              </a:ext>
            </a:extLst>
          </p:cNvPr>
          <p:cNvGrpSpPr/>
          <p:nvPr/>
        </p:nvGrpSpPr>
        <p:grpSpPr>
          <a:xfrm>
            <a:off x="1993680" y="2617848"/>
            <a:ext cx="340920" cy="817560"/>
            <a:chOff x="1993680" y="2617848"/>
            <a:chExt cx="340920" cy="817560"/>
          </a:xfrm>
        </p:grpSpPr>
        <p:grpSp>
          <p:nvGrpSpPr>
            <p:cNvPr id="266" name="Gruppieren 265">
              <a:extLst>
                <a:ext uri="{FF2B5EF4-FFF2-40B4-BE49-F238E27FC236}">
                  <a16:creationId xmlns:a16="http://schemas.microsoft.com/office/drawing/2014/main" id="{3983739E-B9D9-064A-AA96-A50F69300281}"/>
                </a:ext>
              </a:extLst>
            </p:cNvPr>
            <p:cNvGrpSpPr/>
            <p:nvPr/>
          </p:nvGrpSpPr>
          <p:grpSpPr>
            <a:xfrm>
              <a:off x="1993680" y="2617848"/>
              <a:ext cx="340920" cy="817560"/>
              <a:chOff x="1993680" y="2617848"/>
              <a:chExt cx="340920" cy="817560"/>
            </a:xfrm>
          </p:grpSpPr>
          <mc:AlternateContent xmlns:mc="http://schemas.openxmlformats.org/markup-compatibility/2006" xmlns:p14="http://schemas.microsoft.com/office/powerpoint/2010/main">
            <mc:Choice Requires="p14">
              <p:contentPart p14:bwMode="auto" r:id="rId2">
                <p14:nvContentPartPr>
                  <p14:cNvPr id="257" name="Freihand 256">
                    <a:extLst>
                      <a:ext uri="{FF2B5EF4-FFF2-40B4-BE49-F238E27FC236}">
                        <a16:creationId xmlns:a16="http://schemas.microsoft.com/office/drawing/2014/main" id="{3EAA3409-FEF4-184B-B3D5-CF6CA859A0AA}"/>
                      </a:ext>
                    </a:extLst>
                  </p14:cNvPr>
                  <p14:cNvContentPartPr/>
                  <p14:nvPr/>
                </p14:nvContentPartPr>
                <p14:xfrm>
                  <a:off x="2005920" y="2667168"/>
                  <a:ext cx="12600" cy="390600"/>
                </p14:xfrm>
              </p:contentPart>
            </mc:Choice>
            <mc:Fallback xmlns="">
              <p:pic>
                <p:nvPicPr>
                  <p:cNvPr id="257" name="Freihand 256">
                    <a:extLst>
                      <a:ext uri="{FF2B5EF4-FFF2-40B4-BE49-F238E27FC236}">
                        <a16:creationId xmlns:a16="http://schemas.microsoft.com/office/drawing/2014/main" id="{3EAA3409-FEF4-184B-B3D5-CF6CA859A0AA}"/>
                      </a:ext>
                    </a:extLst>
                  </p:cNvPr>
                  <p:cNvPicPr/>
                  <p:nvPr/>
                </p:nvPicPr>
                <p:blipFill>
                  <a:blip r:embed="rId3"/>
                  <a:stretch>
                    <a:fillRect/>
                  </a:stretch>
                </p:blipFill>
                <p:spPr>
                  <a:xfrm>
                    <a:off x="1990800" y="2652048"/>
                    <a:ext cx="432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8" name="Freihand 257">
                    <a:extLst>
                      <a:ext uri="{FF2B5EF4-FFF2-40B4-BE49-F238E27FC236}">
                        <a16:creationId xmlns:a16="http://schemas.microsoft.com/office/drawing/2014/main" id="{E5F58CC9-81A7-8747-B82F-8434316CB84E}"/>
                      </a:ext>
                    </a:extLst>
                  </p14:cNvPr>
                  <p14:cNvContentPartPr/>
                  <p14:nvPr/>
                </p14:nvContentPartPr>
                <p14:xfrm>
                  <a:off x="1993680" y="2630088"/>
                  <a:ext cx="56160" cy="625680"/>
                </p14:xfrm>
              </p:contentPart>
            </mc:Choice>
            <mc:Fallback xmlns="">
              <p:pic>
                <p:nvPicPr>
                  <p:cNvPr id="258" name="Freihand 257">
                    <a:extLst>
                      <a:ext uri="{FF2B5EF4-FFF2-40B4-BE49-F238E27FC236}">
                        <a16:creationId xmlns:a16="http://schemas.microsoft.com/office/drawing/2014/main" id="{E5F58CC9-81A7-8747-B82F-8434316CB84E}"/>
                      </a:ext>
                    </a:extLst>
                  </p:cNvPr>
                  <p:cNvPicPr/>
                  <p:nvPr/>
                </p:nvPicPr>
                <p:blipFill>
                  <a:blip r:embed="rId5"/>
                  <a:stretch>
                    <a:fillRect/>
                  </a:stretch>
                </p:blipFill>
                <p:spPr>
                  <a:xfrm>
                    <a:off x="1978200" y="2614968"/>
                    <a:ext cx="8676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9" name="Freihand 258">
                    <a:extLst>
                      <a:ext uri="{FF2B5EF4-FFF2-40B4-BE49-F238E27FC236}">
                        <a16:creationId xmlns:a16="http://schemas.microsoft.com/office/drawing/2014/main" id="{1BCCDADB-35AD-E349-8E83-C0236B7A6E03}"/>
                      </a:ext>
                    </a:extLst>
                  </p14:cNvPr>
                  <p14:cNvContentPartPr/>
                  <p14:nvPr/>
                </p14:nvContentPartPr>
                <p14:xfrm>
                  <a:off x="2012040" y="3131568"/>
                  <a:ext cx="25200" cy="254160"/>
                </p14:xfrm>
              </p:contentPart>
            </mc:Choice>
            <mc:Fallback xmlns="">
              <p:pic>
                <p:nvPicPr>
                  <p:cNvPr id="259" name="Freihand 258">
                    <a:extLst>
                      <a:ext uri="{FF2B5EF4-FFF2-40B4-BE49-F238E27FC236}">
                        <a16:creationId xmlns:a16="http://schemas.microsoft.com/office/drawing/2014/main" id="{1BCCDADB-35AD-E349-8E83-C0236B7A6E03}"/>
                      </a:ext>
                    </a:extLst>
                  </p:cNvPr>
                  <p:cNvPicPr/>
                  <p:nvPr/>
                </p:nvPicPr>
                <p:blipFill>
                  <a:blip r:embed="rId7"/>
                  <a:stretch>
                    <a:fillRect/>
                  </a:stretch>
                </p:blipFill>
                <p:spPr>
                  <a:xfrm>
                    <a:off x="1996920" y="3116448"/>
                    <a:ext cx="55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0" name="Freihand 259">
                    <a:extLst>
                      <a:ext uri="{FF2B5EF4-FFF2-40B4-BE49-F238E27FC236}">
                        <a16:creationId xmlns:a16="http://schemas.microsoft.com/office/drawing/2014/main" id="{D23FD1D2-BDFF-634D-8D13-05242D892C11}"/>
                      </a:ext>
                    </a:extLst>
                  </p14:cNvPr>
                  <p14:cNvContentPartPr/>
                  <p14:nvPr/>
                </p14:nvContentPartPr>
                <p14:xfrm>
                  <a:off x="1993680" y="3367008"/>
                  <a:ext cx="142920" cy="68400"/>
                </p14:xfrm>
              </p:contentPart>
            </mc:Choice>
            <mc:Fallback xmlns="">
              <p:pic>
                <p:nvPicPr>
                  <p:cNvPr id="260" name="Freihand 259">
                    <a:extLst>
                      <a:ext uri="{FF2B5EF4-FFF2-40B4-BE49-F238E27FC236}">
                        <a16:creationId xmlns:a16="http://schemas.microsoft.com/office/drawing/2014/main" id="{D23FD1D2-BDFF-634D-8D13-05242D892C11}"/>
                      </a:ext>
                    </a:extLst>
                  </p:cNvPr>
                  <p:cNvPicPr/>
                  <p:nvPr/>
                </p:nvPicPr>
                <p:blipFill>
                  <a:blip r:embed="rId9"/>
                  <a:stretch>
                    <a:fillRect/>
                  </a:stretch>
                </p:blipFill>
                <p:spPr>
                  <a:xfrm>
                    <a:off x="1978200" y="3351528"/>
                    <a:ext cx="173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1" name="Freihand 260">
                    <a:extLst>
                      <a:ext uri="{FF2B5EF4-FFF2-40B4-BE49-F238E27FC236}">
                        <a16:creationId xmlns:a16="http://schemas.microsoft.com/office/drawing/2014/main" id="{90F8C65A-013A-8841-B805-26506156228D}"/>
                      </a:ext>
                    </a:extLst>
                  </p14:cNvPr>
                  <p14:cNvContentPartPr/>
                  <p14:nvPr/>
                </p14:nvContentPartPr>
                <p14:xfrm>
                  <a:off x="2166840" y="3373128"/>
                  <a:ext cx="118080" cy="31320"/>
                </p14:xfrm>
              </p:contentPart>
            </mc:Choice>
            <mc:Fallback xmlns="">
              <p:pic>
                <p:nvPicPr>
                  <p:cNvPr id="261" name="Freihand 260">
                    <a:extLst>
                      <a:ext uri="{FF2B5EF4-FFF2-40B4-BE49-F238E27FC236}">
                        <a16:creationId xmlns:a16="http://schemas.microsoft.com/office/drawing/2014/main" id="{90F8C65A-013A-8841-B805-26506156228D}"/>
                      </a:ext>
                    </a:extLst>
                  </p:cNvPr>
                  <p:cNvPicPr/>
                  <p:nvPr/>
                </p:nvPicPr>
                <p:blipFill>
                  <a:blip r:embed="rId11"/>
                  <a:stretch>
                    <a:fillRect/>
                  </a:stretch>
                </p:blipFill>
                <p:spPr>
                  <a:xfrm>
                    <a:off x="2151720" y="3358008"/>
                    <a:ext cx="148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3" name="Freihand 262">
                    <a:extLst>
                      <a:ext uri="{FF2B5EF4-FFF2-40B4-BE49-F238E27FC236}">
                        <a16:creationId xmlns:a16="http://schemas.microsoft.com/office/drawing/2014/main" id="{B64D5EB2-8096-5842-9059-4D8CD7188CE4}"/>
                      </a:ext>
                    </a:extLst>
                  </p14:cNvPr>
                  <p14:cNvContentPartPr/>
                  <p14:nvPr/>
                </p14:nvContentPartPr>
                <p14:xfrm>
                  <a:off x="2067840" y="2617848"/>
                  <a:ext cx="204840" cy="31320"/>
                </p14:xfrm>
              </p:contentPart>
            </mc:Choice>
            <mc:Fallback xmlns="">
              <p:pic>
                <p:nvPicPr>
                  <p:cNvPr id="263" name="Freihand 262">
                    <a:extLst>
                      <a:ext uri="{FF2B5EF4-FFF2-40B4-BE49-F238E27FC236}">
                        <a16:creationId xmlns:a16="http://schemas.microsoft.com/office/drawing/2014/main" id="{B64D5EB2-8096-5842-9059-4D8CD7188CE4}"/>
                      </a:ext>
                    </a:extLst>
                  </p:cNvPr>
                  <p:cNvPicPr/>
                  <p:nvPr/>
                </p:nvPicPr>
                <p:blipFill>
                  <a:blip r:embed="rId13"/>
                  <a:stretch>
                    <a:fillRect/>
                  </a:stretch>
                </p:blipFill>
                <p:spPr>
                  <a:xfrm>
                    <a:off x="2052720" y="2602368"/>
                    <a:ext cx="235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4" name="Freihand 263">
                    <a:extLst>
                      <a:ext uri="{FF2B5EF4-FFF2-40B4-BE49-F238E27FC236}">
                        <a16:creationId xmlns:a16="http://schemas.microsoft.com/office/drawing/2014/main" id="{14EE0CF5-2102-394B-B285-CE40AF3E6CC6}"/>
                      </a:ext>
                    </a:extLst>
                  </p14:cNvPr>
                  <p14:cNvContentPartPr/>
                  <p14:nvPr/>
                </p14:nvContentPartPr>
                <p14:xfrm>
                  <a:off x="2241360" y="2642328"/>
                  <a:ext cx="93240" cy="12600"/>
                </p14:xfrm>
              </p:contentPart>
            </mc:Choice>
            <mc:Fallback xmlns="">
              <p:pic>
                <p:nvPicPr>
                  <p:cNvPr id="264" name="Freihand 263">
                    <a:extLst>
                      <a:ext uri="{FF2B5EF4-FFF2-40B4-BE49-F238E27FC236}">
                        <a16:creationId xmlns:a16="http://schemas.microsoft.com/office/drawing/2014/main" id="{14EE0CF5-2102-394B-B285-CE40AF3E6CC6}"/>
                      </a:ext>
                    </a:extLst>
                  </p:cNvPr>
                  <p:cNvPicPr/>
                  <p:nvPr/>
                </p:nvPicPr>
                <p:blipFill>
                  <a:blip r:embed="rId15"/>
                  <a:stretch>
                    <a:fillRect/>
                  </a:stretch>
                </p:blipFill>
                <p:spPr>
                  <a:xfrm>
                    <a:off x="2225880" y="2627208"/>
                    <a:ext cx="123840" cy="43200"/>
                  </a:xfrm>
                  <a:prstGeom prst="rect">
                    <a:avLst/>
                  </a:prstGeom>
                </p:spPr>
              </p:pic>
            </mc:Fallback>
          </mc:AlternateContent>
        </p:grpSp>
      </p:grpSp>
      <p:grpSp>
        <p:nvGrpSpPr>
          <p:cNvPr id="83" name="Gruppieren 82">
            <a:extLst>
              <a:ext uri="{FF2B5EF4-FFF2-40B4-BE49-F238E27FC236}">
                <a16:creationId xmlns:a16="http://schemas.microsoft.com/office/drawing/2014/main" id="{75E7CA23-3F27-C74E-8CCE-3DDCE06ACD83}"/>
              </a:ext>
            </a:extLst>
          </p:cNvPr>
          <p:cNvGrpSpPr/>
          <p:nvPr/>
        </p:nvGrpSpPr>
        <p:grpSpPr>
          <a:xfrm>
            <a:off x="1013421" y="5129723"/>
            <a:ext cx="453960" cy="1255320"/>
            <a:chOff x="1013421" y="5129723"/>
            <a:chExt cx="453960" cy="1255320"/>
          </a:xfrm>
        </p:grpSpPr>
        <mc:AlternateContent xmlns:mc="http://schemas.openxmlformats.org/markup-compatibility/2006" xmlns:p14="http://schemas.microsoft.com/office/powerpoint/2010/main">
          <mc:Choice Requires="p14">
            <p:contentPart p14:bwMode="auto" r:id="rId16">
              <p14:nvContentPartPr>
                <p14:cNvPr id="82" name="Freihand 81">
                  <a:extLst>
                    <a:ext uri="{FF2B5EF4-FFF2-40B4-BE49-F238E27FC236}">
                      <a16:creationId xmlns:a16="http://schemas.microsoft.com/office/drawing/2014/main" id="{CE8561E3-3765-C448-8C6F-3A27170CAAE0}"/>
                    </a:ext>
                  </a:extLst>
                </p14:cNvPr>
                <p14:cNvContentPartPr/>
                <p14:nvPr/>
              </p14:nvContentPartPr>
              <p14:xfrm>
                <a:off x="1262901" y="5764763"/>
                <a:ext cx="30600" cy="469080"/>
              </p14:xfrm>
            </p:contentPart>
          </mc:Choice>
          <mc:Fallback xmlns="">
            <p:pic>
              <p:nvPicPr>
                <p:cNvPr id="82" name="Freihand 81">
                  <a:extLst>
                    <a:ext uri="{FF2B5EF4-FFF2-40B4-BE49-F238E27FC236}">
                      <a16:creationId xmlns:a16="http://schemas.microsoft.com/office/drawing/2014/main" id="{CE8561E3-3765-C448-8C6F-3A27170CAAE0}"/>
                    </a:ext>
                  </a:extLst>
                </p:cNvPr>
                <p:cNvPicPr/>
                <p:nvPr/>
              </p:nvPicPr>
              <p:blipFill>
                <a:blip r:embed="rId17"/>
                <a:stretch>
                  <a:fillRect/>
                </a:stretch>
              </p:blipFill>
              <p:spPr>
                <a:xfrm>
                  <a:off x="1247781" y="5749643"/>
                  <a:ext cx="612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Freihand 59">
                  <a:extLst>
                    <a:ext uri="{FF2B5EF4-FFF2-40B4-BE49-F238E27FC236}">
                      <a16:creationId xmlns:a16="http://schemas.microsoft.com/office/drawing/2014/main" id="{C99830B7-A9D2-C34F-AC83-1C61EA65CD90}"/>
                    </a:ext>
                  </a:extLst>
                </p14:cNvPr>
                <p14:cNvContentPartPr/>
                <p14:nvPr/>
              </p14:nvContentPartPr>
              <p14:xfrm>
                <a:off x="1013421" y="5999123"/>
                <a:ext cx="219600" cy="385920"/>
              </p14:xfrm>
            </p:contentPart>
          </mc:Choice>
          <mc:Fallback xmlns="">
            <p:pic>
              <p:nvPicPr>
                <p:cNvPr id="60" name="Freihand 59">
                  <a:extLst>
                    <a:ext uri="{FF2B5EF4-FFF2-40B4-BE49-F238E27FC236}">
                      <a16:creationId xmlns:a16="http://schemas.microsoft.com/office/drawing/2014/main" id="{C99830B7-A9D2-C34F-AC83-1C61EA65CD90}"/>
                    </a:ext>
                  </a:extLst>
                </p:cNvPr>
                <p:cNvPicPr/>
                <p:nvPr/>
              </p:nvPicPr>
              <p:blipFill>
                <a:blip r:embed="rId19"/>
                <a:stretch>
                  <a:fillRect/>
                </a:stretch>
              </p:blipFill>
              <p:spPr>
                <a:xfrm>
                  <a:off x="998301" y="5983643"/>
                  <a:ext cx="2502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Freihand 60">
                  <a:extLst>
                    <a:ext uri="{FF2B5EF4-FFF2-40B4-BE49-F238E27FC236}">
                      <a16:creationId xmlns:a16="http://schemas.microsoft.com/office/drawing/2014/main" id="{246BB0B9-553E-A645-838D-7227123C6367}"/>
                    </a:ext>
                  </a:extLst>
                </p14:cNvPr>
                <p14:cNvContentPartPr/>
                <p14:nvPr/>
              </p14:nvContentPartPr>
              <p14:xfrm>
                <a:off x="1255341" y="6021803"/>
                <a:ext cx="121320" cy="310320"/>
              </p14:xfrm>
            </p:contentPart>
          </mc:Choice>
          <mc:Fallback xmlns="">
            <p:pic>
              <p:nvPicPr>
                <p:cNvPr id="61" name="Freihand 60">
                  <a:extLst>
                    <a:ext uri="{FF2B5EF4-FFF2-40B4-BE49-F238E27FC236}">
                      <a16:creationId xmlns:a16="http://schemas.microsoft.com/office/drawing/2014/main" id="{246BB0B9-553E-A645-838D-7227123C6367}"/>
                    </a:ext>
                  </a:extLst>
                </p:cNvPr>
                <p:cNvPicPr/>
                <p:nvPr/>
              </p:nvPicPr>
              <p:blipFill>
                <a:blip r:embed="rId21"/>
                <a:stretch>
                  <a:fillRect/>
                </a:stretch>
              </p:blipFill>
              <p:spPr>
                <a:xfrm>
                  <a:off x="1240221" y="6006323"/>
                  <a:ext cx="1519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Freihand 75">
                  <a:extLst>
                    <a:ext uri="{FF2B5EF4-FFF2-40B4-BE49-F238E27FC236}">
                      <a16:creationId xmlns:a16="http://schemas.microsoft.com/office/drawing/2014/main" id="{A783853A-4289-A843-86B5-535A28FB6515}"/>
                    </a:ext>
                  </a:extLst>
                </p14:cNvPr>
                <p14:cNvContentPartPr/>
                <p14:nvPr/>
              </p14:nvContentPartPr>
              <p14:xfrm>
                <a:off x="1073901" y="5129723"/>
                <a:ext cx="393480" cy="476640"/>
              </p14:xfrm>
            </p:contentPart>
          </mc:Choice>
          <mc:Fallback xmlns="">
            <p:pic>
              <p:nvPicPr>
                <p:cNvPr id="76" name="Freihand 75">
                  <a:extLst>
                    <a:ext uri="{FF2B5EF4-FFF2-40B4-BE49-F238E27FC236}">
                      <a16:creationId xmlns:a16="http://schemas.microsoft.com/office/drawing/2014/main" id="{A783853A-4289-A843-86B5-535A28FB6515}"/>
                    </a:ext>
                  </a:extLst>
                </p:cNvPr>
                <p:cNvPicPr/>
                <p:nvPr/>
              </p:nvPicPr>
              <p:blipFill>
                <a:blip r:embed="rId23"/>
                <a:stretch>
                  <a:fillRect/>
                </a:stretch>
              </p:blipFill>
              <p:spPr>
                <a:xfrm>
                  <a:off x="1058781" y="5114603"/>
                  <a:ext cx="424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Freihand 76">
                  <a:extLst>
                    <a:ext uri="{FF2B5EF4-FFF2-40B4-BE49-F238E27FC236}">
                      <a16:creationId xmlns:a16="http://schemas.microsoft.com/office/drawing/2014/main" id="{479C3F35-63EE-5545-AFB6-5046F6965FC9}"/>
                    </a:ext>
                  </a:extLst>
                </p14:cNvPr>
                <p14:cNvContentPartPr/>
                <p14:nvPr/>
              </p14:nvContentPartPr>
              <p14:xfrm>
                <a:off x="1247781" y="5621123"/>
                <a:ext cx="7920" cy="219600"/>
              </p14:xfrm>
            </p:contentPart>
          </mc:Choice>
          <mc:Fallback xmlns="">
            <p:pic>
              <p:nvPicPr>
                <p:cNvPr id="77" name="Freihand 76">
                  <a:extLst>
                    <a:ext uri="{FF2B5EF4-FFF2-40B4-BE49-F238E27FC236}">
                      <a16:creationId xmlns:a16="http://schemas.microsoft.com/office/drawing/2014/main" id="{479C3F35-63EE-5545-AFB6-5046F6965FC9}"/>
                    </a:ext>
                  </a:extLst>
                </p:cNvPr>
                <p:cNvPicPr/>
                <p:nvPr/>
              </p:nvPicPr>
              <p:blipFill>
                <a:blip r:embed="rId25"/>
                <a:stretch>
                  <a:fillRect/>
                </a:stretch>
              </p:blipFill>
              <p:spPr>
                <a:xfrm>
                  <a:off x="1232661" y="5606003"/>
                  <a:ext cx="38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Freihand 77">
                  <a:extLst>
                    <a:ext uri="{FF2B5EF4-FFF2-40B4-BE49-F238E27FC236}">
                      <a16:creationId xmlns:a16="http://schemas.microsoft.com/office/drawing/2014/main" id="{2E90FEEC-0B51-684F-AF39-D6ED2C8A8531}"/>
                    </a:ext>
                  </a:extLst>
                </p14:cNvPr>
                <p14:cNvContentPartPr/>
                <p14:nvPr/>
              </p14:nvContentPartPr>
              <p14:xfrm>
                <a:off x="1225101" y="5636243"/>
                <a:ext cx="45720" cy="416160"/>
              </p14:xfrm>
            </p:contentPart>
          </mc:Choice>
          <mc:Fallback xmlns="">
            <p:pic>
              <p:nvPicPr>
                <p:cNvPr id="78" name="Freihand 77">
                  <a:extLst>
                    <a:ext uri="{FF2B5EF4-FFF2-40B4-BE49-F238E27FC236}">
                      <a16:creationId xmlns:a16="http://schemas.microsoft.com/office/drawing/2014/main" id="{2E90FEEC-0B51-684F-AF39-D6ED2C8A8531}"/>
                    </a:ext>
                  </a:extLst>
                </p:cNvPr>
                <p:cNvPicPr/>
                <p:nvPr/>
              </p:nvPicPr>
              <p:blipFill>
                <a:blip r:embed="rId27"/>
                <a:stretch>
                  <a:fillRect/>
                </a:stretch>
              </p:blipFill>
              <p:spPr>
                <a:xfrm>
                  <a:off x="1209981" y="562112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9" name="Freihand 78">
                  <a:extLst>
                    <a:ext uri="{FF2B5EF4-FFF2-40B4-BE49-F238E27FC236}">
                      <a16:creationId xmlns:a16="http://schemas.microsoft.com/office/drawing/2014/main" id="{FE6537D0-7371-DA49-A076-4151AC77434D}"/>
                    </a:ext>
                  </a:extLst>
                </p14:cNvPr>
                <p14:cNvContentPartPr/>
                <p14:nvPr/>
              </p14:nvContentPartPr>
              <p14:xfrm>
                <a:off x="1111701" y="5628683"/>
                <a:ext cx="151560" cy="271800"/>
              </p14:xfrm>
            </p:contentPart>
          </mc:Choice>
          <mc:Fallback xmlns="">
            <p:pic>
              <p:nvPicPr>
                <p:cNvPr id="79" name="Freihand 78">
                  <a:extLst>
                    <a:ext uri="{FF2B5EF4-FFF2-40B4-BE49-F238E27FC236}">
                      <a16:creationId xmlns:a16="http://schemas.microsoft.com/office/drawing/2014/main" id="{FE6537D0-7371-DA49-A076-4151AC77434D}"/>
                    </a:ext>
                  </a:extLst>
                </p:cNvPr>
                <p:cNvPicPr/>
                <p:nvPr/>
              </p:nvPicPr>
              <p:blipFill>
                <a:blip r:embed="rId29"/>
                <a:stretch>
                  <a:fillRect/>
                </a:stretch>
              </p:blipFill>
              <p:spPr>
                <a:xfrm>
                  <a:off x="1096581" y="5613563"/>
                  <a:ext cx="1821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Freihand 79">
                  <a:extLst>
                    <a:ext uri="{FF2B5EF4-FFF2-40B4-BE49-F238E27FC236}">
                      <a16:creationId xmlns:a16="http://schemas.microsoft.com/office/drawing/2014/main" id="{6AF68AAE-912B-2045-866B-D8D7133179FC}"/>
                    </a:ext>
                  </a:extLst>
                </p14:cNvPr>
                <p14:cNvContentPartPr/>
                <p14:nvPr/>
              </p14:nvContentPartPr>
              <p14:xfrm>
                <a:off x="1270461" y="5621123"/>
                <a:ext cx="151560" cy="295200"/>
              </p14:xfrm>
            </p:contentPart>
          </mc:Choice>
          <mc:Fallback xmlns="">
            <p:pic>
              <p:nvPicPr>
                <p:cNvPr id="80" name="Freihand 79">
                  <a:extLst>
                    <a:ext uri="{FF2B5EF4-FFF2-40B4-BE49-F238E27FC236}">
                      <a16:creationId xmlns:a16="http://schemas.microsoft.com/office/drawing/2014/main" id="{6AF68AAE-912B-2045-866B-D8D7133179FC}"/>
                    </a:ext>
                  </a:extLst>
                </p:cNvPr>
                <p:cNvPicPr/>
                <p:nvPr/>
              </p:nvPicPr>
              <p:blipFill>
                <a:blip r:embed="rId31"/>
                <a:stretch>
                  <a:fillRect/>
                </a:stretch>
              </p:blipFill>
              <p:spPr>
                <a:xfrm>
                  <a:off x="1255341" y="5606003"/>
                  <a:ext cx="182160" cy="325800"/>
                </a:xfrm>
                <a:prstGeom prst="rect">
                  <a:avLst/>
                </a:prstGeom>
              </p:spPr>
            </p:pic>
          </mc:Fallback>
        </mc:AlternateContent>
      </p:grpSp>
      <p:grpSp>
        <p:nvGrpSpPr>
          <p:cNvPr id="198" name="Gruppieren 197">
            <a:extLst>
              <a:ext uri="{FF2B5EF4-FFF2-40B4-BE49-F238E27FC236}">
                <a16:creationId xmlns:a16="http://schemas.microsoft.com/office/drawing/2014/main" id="{DABBD4D1-81DF-E64D-98FE-7732D6A8D482}"/>
              </a:ext>
            </a:extLst>
          </p:cNvPr>
          <p:cNvGrpSpPr/>
          <p:nvPr/>
        </p:nvGrpSpPr>
        <p:grpSpPr>
          <a:xfrm>
            <a:off x="204501" y="4101563"/>
            <a:ext cx="522000" cy="1058760"/>
            <a:chOff x="204501" y="4101563"/>
            <a:chExt cx="522000" cy="1058760"/>
          </a:xfrm>
        </p:grpSpPr>
        <mc:AlternateContent xmlns:mc="http://schemas.openxmlformats.org/markup-compatibility/2006" xmlns:p14="http://schemas.microsoft.com/office/powerpoint/2010/main">
          <mc:Choice Requires="p14">
            <p:contentPart p14:bwMode="auto" r:id="rId32">
              <p14:nvContentPartPr>
                <p14:cNvPr id="167" name="Freihand 166">
                  <a:extLst>
                    <a:ext uri="{FF2B5EF4-FFF2-40B4-BE49-F238E27FC236}">
                      <a16:creationId xmlns:a16="http://schemas.microsoft.com/office/drawing/2014/main" id="{D6D9B31B-60D3-FE44-9C15-615DB5146594}"/>
                    </a:ext>
                  </a:extLst>
                </p14:cNvPr>
                <p14:cNvContentPartPr/>
                <p14:nvPr/>
              </p14:nvContentPartPr>
              <p14:xfrm>
                <a:off x="204501" y="4267883"/>
                <a:ext cx="325440" cy="393480"/>
              </p14:xfrm>
            </p:contentPart>
          </mc:Choice>
          <mc:Fallback xmlns="">
            <p:pic>
              <p:nvPicPr>
                <p:cNvPr id="167" name="Freihand 166">
                  <a:extLst>
                    <a:ext uri="{FF2B5EF4-FFF2-40B4-BE49-F238E27FC236}">
                      <a16:creationId xmlns:a16="http://schemas.microsoft.com/office/drawing/2014/main" id="{D6D9B31B-60D3-FE44-9C15-615DB5146594}"/>
                    </a:ext>
                  </a:extLst>
                </p:cNvPr>
                <p:cNvPicPr/>
                <p:nvPr/>
              </p:nvPicPr>
              <p:blipFill>
                <a:blip r:embed="rId33"/>
                <a:stretch>
                  <a:fillRect/>
                </a:stretch>
              </p:blipFill>
              <p:spPr>
                <a:xfrm>
                  <a:off x="189381" y="4252763"/>
                  <a:ext cx="3560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Freihand 167">
                  <a:extLst>
                    <a:ext uri="{FF2B5EF4-FFF2-40B4-BE49-F238E27FC236}">
                      <a16:creationId xmlns:a16="http://schemas.microsoft.com/office/drawing/2014/main" id="{2C4B2D80-9EF9-1542-ABE8-602EC746B8F3}"/>
                    </a:ext>
                  </a:extLst>
                </p14:cNvPr>
                <p14:cNvContentPartPr/>
                <p14:nvPr/>
              </p14:nvContentPartPr>
              <p14:xfrm>
                <a:off x="204501" y="4661003"/>
                <a:ext cx="15480" cy="272520"/>
              </p14:xfrm>
            </p:contentPart>
          </mc:Choice>
          <mc:Fallback xmlns="">
            <p:pic>
              <p:nvPicPr>
                <p:cNvPr id="168" name="Freihand 167">
                  <a:extLst>
                    <a:ext uri="{FF2B5EF4-FFF2-40B4-BE49-F238E27FC236}">
                      <a16:creationId xmlns:a16="http://schemas.microsoft.com/office/drawing/2014/main" id="{2C4B2D80-9EF9-1542-ABE8-602EC746B8F3}"/>
                    </a:ext>
                  </a:extLst>
                </p:cNvPr>
                <p:cNvPicPr/>
                <p:nvPr/>
              </p:nvPicPr>
              <p:blipFill>
                <a:blip r:embed="rId35"/>
                <a:stretch>
                  <a:fillRect/>
                </a:stretch>
              </p:blipFill>
              <p:spPr>
                <a:xfrm>
                  <a:off x="189381" y="4645883"/>
                  <a:ext cx="46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Freihand 168">
                  <a:extLst>
                    <a:ext uri="{FF2B5EF4-FFF2-40B4-BE49-F238E27FC236}">
                      <a16:creationId xmlns:a16="http://schemas.microsoft.com/office/drawing/2014/main" id="{FD05EDCB-FADB-4E4F-944A-7A70F1B44148}"/>
                    </a:ext>
                  </a:extLst>
                </p14:cNvPr>
                <p14:cNvContentPartPr/>
                <p14:nvPr/>
              </p14:nvContentPartPr>
              <p14:xfrm>
                <a:off x="249861" y="4335923"/>
                <a:ext cx="423720" cy="605160"/>
              </p14:xfrm>
            </p:contentPart>
          </mc:Choice>
          <mc:Fallback xmlns="">
            <p:pic>
              <p:nvPicPr>
                <p:cNvPr id="169" name="Freihand 168">
                  <a:extLst>
                    <a:ext uri="{FF2B5EF4-FFF2-40B4-BE49-F238E27FC236}">
                      <a16:creationId xmlns:a16="http://schemas.microsoft.com/office/drawing/2014/main" id="{FD05EDCB-FADB-4E4F-944A-7A70F1B44148}"/>
                    </a:ext>
                  </a:extLst>
                </p:cNvPr>
                <p:cNvPicPr/>
                <p:nvPr/>
              </p:nvPicPr>
              <p:blipFill>
                <a:blip r:embed="rId37"/>
                <a:stretch>
                  <a:fillRect/>
                </a:stretch>
              </p:blipFill>
              <p:spPr>
                <a:xfrm>
                  <a:off x="234741" y="4320803"/>
                  <a:ext cx="4543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Freihand 169">
                  <a:extLst>
                    <a:ext uri="{FF2B5EF4-FFF2-40B4-BE49-F238E27FC236}">
                      <a16:creationId xmlns:a16="http://schemas.microsoft.com/office/drawing/2014/main" id="{52690D39-4730-9F43-AC8D-6B1DDCCC03CF}"/>
                    </a:ext>
                  </a:extLst>
                </p14:cNvPr>
                <p14:cNvContentPartPr/>
                <p14:nvPr/>
              </p14:nvContentPartPr>
              <p14:xfrm>
                <a:off x="461541" y="4139363"/>
                <a:ext cx="166680" cy="196920"/>
              </p14:xfrm>
            </p:contentPart>
          </mc:Choice>
          <mc:Fallback xmlns="">
            <p:pic>
              <p:nvPicPr>
                <p:cNvPr id="170" name="Freihand 169">
                  <a:extLst>
                    <a:ext uri="{FF2B5EF4-FFF2-40B4-BE49-F238E27FC236}">
                      <a16:creationId xmlns:a16="http://schemas.microsoft.com/office/drawing/2014/main" id="{52690D39-4730-9F43-AC8D-6B1DDCCC03CF}"/>
                    </a:ext>
                  </a:extLst>
                </p:cNvPr>
                <p:cNvPicPr/>
                <p:nvPr/>
              </p:nvPicPr>
              <p:blipFill>
                <a:blip r:embed="rId39"/>
                <a:stretch>
                  <a:fillRect/>
                </a:stretch>
              </p:blipFill>
              <p:spPr>
                <a:xfrm>
                  <a:off x="446421" y="4124243"/>
                  <a:ext cx="197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Freihand 170">
                  <a:extLst>
                    <a:ext uri="{FF2B5EF4-FFF2-40B4-BE49-F238E27FC236}">
                      <a16:creationId xmlns:a16="http://schemas.microsoft.com/office/drawing/2014/main" id="{999F5AF9-8D24-3B43-8AC9-92525950BE15}"/>
                    </a:ext>
                  </a:extLst>
                </p14:cNvPr>
                <p14:cNvContentPartPr/>
                <p14:nvPr/>
              </p14:nvContentPartPr>
              <p14:xfrm>
                <a:off x="650541" y="4146923"/>
                <a:ext cx="45720" cy="227160"/>
              </p14:xfrm>
            </p:contentPart>
          </mc:Choice>
          <mc:Fallback xmlns="">
            <p:pic>
              <p:nvPicPr>
                <p:cNvPr id="171" name="Freihand 170">
                  <a:extLst>
                    <a:ext uri="{FF2B5EF4-FFF2-40B4-BE49-F238E27FC236}">
                      <a16:creationId xmlns:a16="http://schemas.microsoft.com/office/drawing/2014/main" id="{999F5AF9-8D24-3B43-8AC9-92525950BE15}"/>
                    </a:ext>
                  </a:extLst>
                </p:cNvPr>
                <p:cNvPicPr/>
                <p:nvPr/>
              </p:nvPicPr>
              <p:blipFill>
                <a:blip r:embed="rId41"/>
                <a:stretch>
                  <a:fillRect/>
                </a:stretch>
              </p:blipFill>
              <p:spPr>
                <a:xfrm>
                  <a:off x="635421" y="4131803"/>
                  <a:ext cx="76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3" name="Freihand 172">
                  <a:extLst>
                    <a:ext uri="{FF2B5EF4-FFF2-40B4-BE49-F238E27FC236}">
                      <a16:creationId xmlns:a16="http://schemas.microsoft.com/office/drawing/2014/main" id="{345EFA29-9330-1C4F-B46D-AFB2FED02731}"/>
                    </a:ext>
                  </a:extLst>
                </p14:cNvPr>
                <p14:cNvContentPartPr/>
                <p14:nvPr/>
              </p14:nvContentPartPr>
              <p14:xfrm>
                <a:off x="590061" y="4124243"/>
                <a:ext cx="136440" cy="257400"/>
              </p14:xfrm>
            </p:contentPart>
          </mc:Choice>
          <mc:Fallback xmlns="">
            <p:pic>
              <p:nvPicPr>
                <p:cNvPr id="173" name="Freihand 172">
                  <a:extLst>
                    <a:ext uri="{FF2B5EF4-FFF2-40B4-BE49-F238E27FC236}">
                      <a16:creationId xmlns:a16="http://schemas.microsoft.com/office/drawing/2014/main" id="{345EFA29-9330-1C4F-B46D-AFB2FED02731}"/>
                    </a:ext>
                  </a:extLst>
                </p:cNvPr>
                <p:cNvPicPr/>
                <p:nvPr/>
              </p:nvPicPr>
              <p:blipFill>
                <a:blip r:embed="rId43"/>
                <a:stretch>
                  <a:fillRect/>
                </a:stretch>
              </p:blipFill>
              <p:spPr>
                <a:xfrm>
                  <a:off x="574941" y="4109123"/>
                  <a:ext cx="167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5" name="Freihand 174">
                  <a:extLst>
                    <a:ext uri="{FF2B5EF4-FFF2-40B4-BE49-F238E27FC236}">
                      <a16:creationId xmlns:a16="http://schemas.microsoft.com/office/drawing/2014/main" id="{1D85497A-03E0-4049-949C-2C51CDE3A5F8}"/>
                    </a:ext>
                  </a:extLst>
                </p14:cNvPr>
                <p14:cNvContentPartPr/>
                <p14:nvPr/>
              </p14:nvContentPartPr>
              <p14:xfrm>
                <a:off x="673221" y="4162043"/>
                <a:ext cx="15480" cy="68400"/>
              </p14:xfrm>
            </p:contentPart>
          </mc:Choice>
          <mc:Fallback xmlns="">
            <p:pic>
              <p:nvPicPr>
                <p:cNvPr id="175" name="Freihand 174">
                  <a:extLst>
                    <a:ext uri="{FF2B5EF4-FFF2-40B4-BE49-F238E27FC236}">
                      <a16:creationId xmlns:a16="http://schemas.microsoft.com/office/drawing/2014/main" id="{1D85497A-03E0-4049-949C-2C51CDE3A5F8}"/>
                    </a:ext>
                  </a:extLst>
                </p:cNvPr>
                <p:cNvPicPr/>
                <p:nvPr/>
              </p:nvPicPr>
              <p:blipFill>
                <a:blip r:embed="rId45"/>
                <a:stretch>
                  <a:fillRect/>
                </a:stretch>
              </p:blipFill>
              <p:spPr>
                <a:xfrm>
                  <a:off x="658101" y="4146923"/>
                  <a:ext cx="4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6" name="Freihand 175">
                  <a:extLst>
                    <a:ext uri="{FF2B5EF4-FFF2-40B4-BE49-F238E27FC236}">
                      <a16:creationId xmlns:a16="http://schemas.microsoft.com/office/drawing/2014/main" id="{39C7B352-6B4B-1A48-ABD4-7F5A70327752}"/>
                    </a:ext>
                  </a:extLst>
                </p14:cNvPr>
                <p14:cNvContentPartPr/>
                <p14:nvPr/>
              </p14:nvContentPartPr>
              <p14:xfrm>
                <a:off x="484221" y="4101563"/>
                <a:ext cx="242280" cy="317880"/>
              </p14:xfrm>
            </p:contentPart>
          </mc:Choice>
          <mc:Fallback xmlns="">
            <p:pic>
              <p:nvPicPr>
                <p:cNvPr id="176" name="Freihand 175">
                  <a:extLst>
                    <a:ext uri="{FF2B5EF4-FFF2-40B4-BE49-F238E27FC236}">
                      <a16:creationId xmlns:a16="http://schemas.microsoft.com/office/drawing/2014/main" id="{39C7B352-6B4B-1A48-ABD4-7F5A70327752}"/>
                    </a:ext>
                  </a:extLst>
                </p:cNvPr>
                <p:cNvPicPr/>
                <p:nvPr/>
              </p:nvPicPr>
              <p:blipFill>
                <a:blip r:embed="rId47"/>
                <a:stretch>
                  <a:fillRect/>
                </a:stretch>
              </p:blipFill>
              <p:spPr>
                <a:xfrm>
                  <a:off x="469101" y="4086443"/>
                  <a:ext cx="272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8" name="Freihand 177">
                  <a:extLst>
                    <a:ext uri="{FF2B5EF4-FFF2-40B4-BE49-F238E27FC236}">
                      <a16:creationId xmlns:a16="http://schemas.microsoft.com/office/drawing/2014/main" id="{C30EEA36-050C-F949-83A6-179F0809B150}"/>
                    </a:ext>
                  </a:extLst>
                </p14:cNvPr>
                <p14:cNvContentPartPr/>
                <p14:nvPr/>
              </p14:nvContentPartPr>
              <p14:xfrm>
                <a:off x="453981" y="4676123"/>
                <a:ext cx="23040" cy="310320"/>
              </p14:xfrm>
            </p:contentPart>
          </mc:Choice>
          <mc:Fallback xmlns="">
            <p:pic>
              <p:nvPicPr>
                <p:cNvPr id="178" name="Freihand 177">
                  <a:extLst>
                    <a:ext uri="{FF2B5EF4-FFF2-40B4-BE49-F238E27FC236}">
                      <a16:creationId xmlns:a16="http://schemas.microsoft.com/office/drawing/2014/main" id="{C30EEA36-050C-F949-83A6-179F0809B150}"/>
                    </a:ext>
                  </a:extLst>
                </p:cNvPr>
                <p:cNvPicPr/>
                <p:nvPr/>
              </p:nvPicPr>
              <p:blipFill>
                <a:blip r:embed="rId49"/>
                <a:stretch>
                  <a:fillRect/>
                </a:stretch>
              </p:blipFill>
              <p:spPr>
                <a:xfrm>
                  <a:off x="438861" y="4661003"/>
                  <a:ext cx="536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9" name="Freihand 178">
                  <a:extLst>
                    <a:ext uri="{FF2B5EF4-FFF2-40B4-BE49-F238E27FC236}">
                      <a16:creationId xmlns:a16="http://schemas.microsoft.com/office/drawing/2014/main" id="{F7F376E7-E91F-764C-A193-7A404D6AC09D}"/>
                    </a:ext>
                  </a:extLst>
                </p14:cNvPr>
                <p14:cNvContentPartPr/>
                <p14:nvPr/>
              </p14:nvContentPartPr>
              <p14:xfrm>
                <a:off x="476661" y="4744163"/>
                <a:ext cx="23040" cy="287640"/>
              </p14:xfrm>
            </p:contentPart>
          </mc:Choice>
          <mc:Fallback xmlns="">
            <p:pic>
              <p:nvPicPr>
                <p:cNvPr id="179" name="Freihand 178">
                  <a:extLst>
                    <a:ext uri="{FF2B5EF4-FFF2-40B4-BE49-F238E27FC236}">
                      <a16:creationId xmlns:a16="http://schemas.microsoft.com/office/drawing/2014/main" id="{F7F376E7-E91F-764C-A193-7A404D6AC09D}"/>
                    </a:ext>
                  </a:extLst>
                </p:cNvPr>
                <p:cNvPicPr/>
                <p:nvPr/>
              </p:nvPicPr>
              <p:blipFill>
                <a:blip r:embed="rId51"/>
                <a:stretch>
                  <a:fillRect/>
                </a:stretch>
              </p:blipFill>
              <p:spPr>
                <a:xfrm>
                  <a:off x="461541" y="4729043"/>
                  <a:ext cx="536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0" name="Freihand 179">
                  <a:extLst>
                    <a:ext uri="{FF2B5EF4-FFF2-40B4-BE49-F238E27FC236}">
                      <a16:creationId xmlns:a16="http://schemas.microsoft.com/office/drawing/2014/main" id="{487DA7A0-7489-8A46-896E-F69145EBE8B8}"/>
                    </a:ext>
                  </a:extLst>
                </p14:cNvPr>
                <p14:cNvContentPartPr/>
                <p14:nvPr/>
              </p14:nvContentPartPr>
              <p14:xfrm>
                <a:off x="453981" y="4691243"/>
                <a:ext cx="38160" cy="370800"/>
              </p14:xfrm>
            </p:contentPart>
          </mc:Choice>
          <mc:Fallback xmlns="">
            <p:pic>
              <p:nvPicPr>
                <p:cNvPr id="180" name="Freihand 179">
                  <a:extLst>
                    <a:ext uri="{FF2B5EF4-FFF2-40B4-BE49-F238E27FC236}">
                      <a16:creationId xmlns:a16="http://schemas.microsoft.com/office/drawing/2014/main" id="{487DA7A0-7489-8A46-896E-F69145EBE8B8}"/>
                    </a:ext>
                  </a:extLst>
                </p:cNvPr>
                <p:cNvPicPr/>
                <p:nvPr/>
              </p:nvPicPr>
              <p:blipFill>
                <a:blip r:embed="rId53"/>
                <a:stretch>
                  <a:fillRect/>
                </a:stretch>
              </p:blipFill>
              <p:spPr>
                <a:xfrm>
                  <a:off x="438861" y="4676123"/>
                  <a:ext cx="687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2" name="Freihand 181">
                  <a:extLst>
                    <a:ext uri="{FF2B5EF4-FFF2-40B4-BE49-F238E27FC236}">
                      <a16:creationId xmlns:a16="http://schemas.microsoft.com/office/drawing/2014/main" id="{D33329C0-D15C-5043-B7BA-A95111A091FD}"/>
                    </a:ext>
                  </a:extLst>
                </p14:cNvPr>
                <p14:cNvContentPartPr/>
                <p14:nvPr/>
              </p14:nvContentPartPr>
              <p14:xfrm>
                <a:off x="370821" y="4880243"/>
                <a:ext cx="249840" cy="280080"/>
              </p14:xfrm>
            </p:contentPart>
          </mc:Choice>
          <mc:Fallback xmlns="">
            <p:pic>
              <p:nvPicPr>
                <p:cNvPr id="182" name="Freihand 181">
                  <a:extLst>
                    <a:ext uri="{FF2B5EF4-FFF2-40B4-BE49-F238E27FC236}">
                      <a16:creationId xmlns:a16="http://schemas.microsoft.com/office/drawing/2014/main" id="{D33329C0-D15C-5043-B7BA-A95111A091FD}"/>
                    </a:ext>
                  </a:extLst>
                </p:cNvPr>
                <p:cNvPicPr/>
                <p:nvPr/>
              </p:nvPicPr>
              <p:blipFill>
                <a:blip r:embed="rId55"/>
                <a:stretch>
                  <a:fillRect/>
                </a:stretch>
              </p:blipFill>
              <p:spPr>
                <a:xfrm>
                  <a:off x="355701" y="4865123"/>
                  <a:ext cx="2804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4" name="Freihand 183">
                  <a:extLst>
                    <a:ext uri="{FF2B5EF4-FFF2-40B4-BE49-F238E27FC236}">
                      <a16:creationId xmlns:a16="http://schemas.microsoft.com/office/drawing/2014/main" id="{F79FB8BD-00BD-4349-ACC6-3EBC8103013F}"/>
                    </a:ext>
                  </a:extLst>
                </p14:cNvPr>
                <p14:cNvContentPartPr/>
                <p14:nvPr/>
              </p14:nvContentPartPr>
              <p14:xfrm>
                <a:off x="253800" y="4625646"/>
                <a:ext cx="25920" cy="79200"/>
              </p14:xfrm>
            </p:contentPart>
          </mc:Choice>
          <mc:Fallback xmlns="">
            <p:pic>
              <p:nvPicPr>
                <p:cNvPr id="184" name="Freihand 183">
                  <a:extLst>
                    <a:ext uri="{FF2B5EF4-FFF2-40B4-BE49-F238E27FC236}">
                      <a16:creationId xmlns:a16="http://schemas.microsoft.com/office/drawing/2014/main" id="{F79FB8BD-00BD-4349-ACC6-3EBC8103013F}"/>
                    </a:ext>
                  </a:extLst>
                </p:cNvPr>
                <p:cNvPicPr/>
                <p:nvPr/>
              </p:nvPicPr>
              <p:blipFill>
                <a:blip r:embed="rId57"/>
                <a:stretch>
                  <a:fillRect/>
                </a:stretch>
              </p:blipFill>
              <p:spPr>
                <a:xfrm>
                  <a:off x="238680" y="4610526"/>
                  <a:ext cx="56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5" name="Freihand 184">
                  <a:extLst>
                    <a:ext uri="{FF2B5EF4-FFF2-40B4-BE49-F238E27FC236}">
                      <a16:creationId xmlns:a16="http://schemas.microsoft.com/office/drawing/2014/main" id="{3E3584F5-DB59-5341-873D-B7760BDB025D}"/>
                    </a:ext>
                  </a:extLst>
                </p14:cNvPr>
                <p14:cNvContentPartPr/>
                <p14:nvPr/>
              </p14:nvContentPartPr>
              <p14:xfrm>
                <a:off x="293400" y="4601886"/>
                <a:ext cx="37800" cy="39600"/>
              </p14:xfrm>
            </p:contentPart>
          </mc:Choice>
          <mc:Fallback xmlns="">
            <p:pic>
              <p:nvPicPr>
                <p:cNvPr id="185" name="Freihand 184">
                  <a:extLst>
                    <a:ext uri="{FF2B5EF4-FFF2-40B4-BE49-F238E27FC236}">
                      <a16:creationId xmlns:a16="http://schemas.microsoft.com/office/drawing/2014/main" id="{3E3584F5-DB59-5341-873D-B7760BDB025D}"/>
                    </a:ext>
                  </a:extLst>
                </p:cNvPr>
                <p:cNvPicPr/>
                <p:nvPr/>
              </p:nvPicPr>
              <p:blipFill>
                <a:blip r:embed="rId59"/>
                <a:stretch>
                  <a:fillRect/>
                </a:stretch>
              </p:blipFill>
              <p:spPr>
                <a:xfrm>
                  <a:off x="278280" y="4586766"/>
                  <a:ext cx="68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6" name="Freihand 185">
                  <a:extLst>
                    <a:ext uri="{FF2B5EF4-FFF2-40B4-BE49-F238E27FC236}">
                      <a16:creationId xmlns:a16="http://schemas.microsoft.com/office/drawing/2014/main" id="{F6723A09-46F9-E645-B3E0-A44A0E736731}"/>
                    </a:ext>
                  </a:extLst>
                </p14:cNvPr>
                <p14:cNvContentPartPr/>
                <p14:nvPr/>
              </p14:nvContentPartPr>
              <p14:xfrm>
                <a:off x="307080" y="4596126"/>
                <a:ext cx="20160" cy="20160"/>
              </p14:xfrm>
            </p:contentPart>
          </mc:Choice>
          <mc:Fallback xmlns="">
            <p:pic>
              <p:nvPicPr>
                <p:cNvPr id="186" name="Freihand 185">
                  <a:extLst>
                    <a:ext uri="{FF2B5EF4-FFF2-40B4-BE49-F238E27FC236}">
                      <a16:creationId xmlns:a16="http://schemas.microsoft.com/office/drawing/2014/main" id="{F6723A09-46F9-E645-B3E0-A44A0E736731}"/>
                    </a:ext>
                  </a:extLst>
                </p:cNvPr>
                <p:cNvPicPr/>
                <p:nvPr/>
              </p:nvPicPr>
              <p:blipFill>
                <a:blip r:embed="rId61"/>
                <a:stretch>
                  <a:fillRect/>
                </a:stretch>
              </p:blipFill>
              <p:spPr>
                <a:xfrm>
                  <a:off x="291960" y="4580646"/>
                  <a:ext cx="50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7" name="Freihand 186">
                  <a:extLst>
                    <a:ext uri="{FF2B5EF4-FFF2-40B4-BE49-F238E27FC236}">
                      <a16:creationId xmlns:a16="http://schemas.microsoft.com/office/drawing/2014/main" id="{8B22F867-EF5D-4E4F-8FCD-396DD32B91A2}"/>
                    </a:ext>
                  </a:extLst>
                </p14:cNvPr>
                <p14:cNvContentPartPr/>
                <p14:nvPr/>
              </p14:nvContentPartPr>
              <p14:xfrm>
                <a:off x="295200" y="4558686"/>
                <a:ext cx="24120" cy="32040"/>
              </p14:xfrm>
            </p:contentPart>
          </mc:Choice>
          <mc:Fallback xmlns="">
            <p:pic>
              <p:nvPicPr>
                <p:cNvPr id="187" name="Freihand 186">
                  <a:extLst>
                    <a:ext uri="{FF2B5EF4-FFF2-40B4-BE49-F238E27FC236}">
                      <a16:creationId xmlns:a16="http://schemas.microsoft.com/office/drawing/2014/main" id="{8B22F867-EF5D-4E4F-8FCD-396DD32B91A2}"/>
                    </a:ext>
                  </a:extLst>
                </p:cNvPr>
                <p:cNvPicPr/>
                <p:nvPr/>
              </p:nvPicPr>
              <p:blipFill>
                <a:blip r:embed="rId63"/>
                <a:stretch>
                  <a:fillRect/>
                </a:stretch>
              </p:blipFill>
              <p:spPr>
                <a:xfrm>
                  <a:off x="280080" y="4543206"/>
                  <a:ext cx="54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8" name="Freihand 187">
                  <a:extLst>
                    <a:ext uri="{FF2B5EF4-FFF2-40B4-BE49-F238E27FC236}">
                      <a16:creationId xmlns:a16="http://schemas.microsoft.com/office/drawing/2014/main" id="{07FC88F8-72E4-F948-BAE6-181490E9B3F9}"/>
                    </a:ext>
                  </a:extLst>
                </p14:cNvPr>
                <p14:cNvContentPartPr/>
                <p14:nvPr/>
              </p14:nvContentPartPr>
              <p14:xfrm>
                <a:off x="344520" y="4521246"/>
                <a:ext cx="36000" cy="55440"/>
              </p14:xfrm>
            </p:contentPart>
          </mc:Choice>
          <mc:Fallback xmlns="">
            <p:pic>
              <p:nvPicPr>
                <p:cNvPr id="188" name="Freihand 187">
                  <a:extLst>
                    <a:ext uri="{FF2B5EF4-FFF2-40B4-BE49-F238E27FC236}">
                      <a16:creationId xmlns:a16="http://schemas.microsoft.com/office/drawing/2014/main" id="{07FC88F8-72E4-F948-BAE6-181490E9B3F9}"/>
                    </a:ext>
                  </a:extLst>
                </p:cNvPr>
                <p:cNvPicPr/>
                <p:nvPr/>
              </p:nvPicPr>
              <p:blipFill>
                <a:blip r:embed="rId65"/>
                <a:stretch>
                  <a:fillRect/>
                </a:stretch>
              </p:blipFill>
              <p:spPr>
                <a:xfrm>
                  <a:off x="329400" y="4505766"/>
                  <a:ext cx="66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9" name="Freihand 188">
                  <a:extLst>
                    <a:ext uri="{FF2B5EF4-FFF2-40B4-BE49-F238E27FC236}">
                      <a16:creationId xmlns:a16="http://schemas.microsoft.com/office/drawing/2014/main" id="{38F878D0-9E38-AF40-A897-58BBB0F9F8F4}"/>
                    </a:ext>
                  </a:extLst>
                </p14:cNvPr>
                <p14:cNvContentPartPr/>
                <p14:nvPr/>
              </p14:nvContentPartPr>
              <p14:xfrm>
                <a:off x="384120" y="4477686"/>
                <a:ext cx="29880" cy="65520"/>
              </p14:xfrm>
            </p:contentPart>
          </mc:Choice>
          <mc:Fallback xmlns="">
            <p:pic>
              <p:nvPicPr>
                <p:cNvPr id="189" name="Freihand 188">
                  <a:extLst>
                    <a:ext uri="{FF2B5EF4-FFF2-40B4-BE49-F238E27FC236}">
                      <a16:creationId xmlns:a16="http://schemas.microsoft.com/office/drawing/2014/main" id="{38F878D0-9E38-AF40-A897-58BBB0F9F8F4}"/>
                    </a:ext>
                  </a:extLst>
                </p:cNvPr>
                <p:cNvPicPr/>
                <p:nvPr/>
              </p:nvPicPr>
              <p:blipFill>
                <a:blip r:embed="rId67"/>
                <a:stretch>
                  <a:fillRect/>
                </a:stretch>
              </p:blipFill>
              <p:spPr>
                <a:xfrm>
                  <a:off x="368640" y="4462566"/>
                  <a:ext cx="60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0" name="Freihand 189">
                  <a:extLst>
                    <a:ext uri="{FF2B5EF4-FFF2-40B4-BE49-F238E27FC236}">
                      <a16:creationId xmlns:a16="http://schemas.microsoft.com/office/drawing/2014/main" id="{CAA2638F-D19E-B648-AAFB-6AAB7D4170CA}"/>
                    </a:ext>
                  </a:extLst>
                </p14:cNvPr>
                <p14:cNvContentPartPr/>
                <p14:nvPr/>
              </p14:nvContentPartPr>
              <p14:xfrm>
                <a:off x="429480" y="4412886"/>
                <a:ext cx="49680" cy="83160"/>
              </p14:xfrm>
            </p:contentPart>
          </mc:Choice>
          <mc:Fallback xmlns="">
            <p:pic>
              <p:nvPicPr>
                <p:cNvPr id="190" name="Freihand 189">
                  <a:extLst>
                    <a:ext uri="{FF2B5EF4-FFF2-40B4-BE49-F238E27FC236}">
                      <a16:creationId xmlns:a16="http://schemas.microsoft.com/office/drawing/2014/main" id="{CAA2638F-D19E-B648-AAFB-6AAB7D4170CA}"/>
                    </a:ext>
                  </a:extLst>
                </p:cNvPr>
                <p:cNvPicPr/>
                <p:nvPr/>
              </p:nvPicPr>
              <p:blipFill>
                <a:blip r:embed="rId69"/>
                <a:stretch>
                  <a:fillRect/>
                </a:stretch>
              </p:blipFill>
              <p:spPr>
                <a:xfrm>
                  <a:off x="414000" y="4397406"/>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1" name="Freihand 190">
                  <a:extLst>
                    <a:ext uri="{FF2B5EF4-FFF2-40B4-BE49-F238E27FC236}">
                      <a16:creationId xmlns:a16="http://schemas.microsoft.com/office/drawing/2014/main" id="{FE78A477-8889-1A44-B36D-E6319A585E46}"/>
                    </a:ext>
                  </a:extLst>
                </p14:cNvPr>
                <p14:cNvContentPartPr/>
                <p14:nvPr/>
              </p14:nvContentPartPr>
              <p14:xfrm>
                <a:off x="494280" y="4402806"/>
                <a:ext cx="33840" cy="49680"/>
              </p14:xfrm>
            </p:contentPart>
          </mc:Choice>
          <mc:Fallback xmlns="">
            <p:pic>
              <p:nvPicPr>
                <p:cNvPr id="191" name="Freihand 190">
                  <a:extLst>
                    <a:ext uri="{FF2B5EF4-FFF2-40B4-BE49-F238E27FC236}">
                      <a16:creationId xmlns:a16="http://schemas.microsoft.com/office/drawing/2014/main" id="{FE78A477-8889-1A44-B36D-E6319A585E46}"/>
                    </a:ext>
                  </a:extLst>
                </p:cNvPr>
                <p:cNvPicPr/>
                <p:nvPr/>
              </p:nvPicPr>
              <p:blipFill>
                <a:blip r:embed="rId71"/>
                <a:stretch>
                  <a:fillRect/>
                </a:stretch>
              </p:blipFill>
              <p:spPr>
                <a:xfrm>
                  <a:off x="479160" y="4387686"/>
                  <a:ext cx="64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2" name="Freihand 191">
                  <a:extLst>
                    <a:ext uri="{FF2B5EF4-FFF2-40B4-BE49-F238E27FC236}">
                      <a16:creationId xmlns:a16="http://schemas.microsoft.com/office/drawing/2014/main" id="{67847225-5808-1D42-B6FB-5494AFF82459}"/>
                    </a:ext>
                  </a:extLst>
                </p14:cNvPr>
                <p14:cNvContentPartPr/>
                <p14:nvPr/>
              </p14:nvContentPartPr>
              <p14:xfrm>
                <a:off x="504360" y="4391286"/>
                <a:ext cx="15840" cy="21960"/>
              </p14:xfrm>
            </p:contentPart>
          </mc:Choice>
          <mc:Fallback xmlns="">
            <p:pic>
              <p:nvPicPr>
                <p:cNvPr id="192" name="Freihand 191">
                  <a:extLst>
                    <a:ext uri="{FF2B5EF4-FFF2-40B4-BE49-F238E27FC236}">
                      <a16:creationId xmlns:a16="http://schemas.microsoft.com/office/drawing/2014/main" id="{67847225-5808-1D42-B6FB-5494AFF82459}"/>
                    </a:ext>
                  </a:extLst>
                </p:cNvPr>
                <p:cNvPicPr/>
                <p:nvPr/>
              </p:nvPicPr>
              <p:blipFill>
                <a:blip r:embed="rId73"/>
                <a:stretch>
                  <a:fillRect/>
                </a:stretch>
              </p:blipFill>
              <p:spPr>
                <a:xfrm>
                  <a:off x="489240" y="4375806"/>
                  <a:ext cx="46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3" name="Freihand 192">
                  <a:extLst>
                    <a:ext uri="{FF2B5EF4-FFF2-40B4-BE49-F238E27FC236}">
                      <a16:creationId xmlns:a16="http://schemas.microsoft.com/office/drawing/2014/main" id="{9FAAA825-16E5-9B42-9A63-8849AEBF9C33}"/>
                    </a:ext>
                  </a:extLst>
                </p14:cNvPr>
                <p14:cNvContentPartPr/>
                <p14:nvPr/>
              </p14:nvContentPartPr>
              <p14:xfrm>
                <a:off x="492480" y="4357806"/>
                <a:ext cx="29520" cy="21960"/>
              </p14:xfrm>
            </p:contentPart>
          </mc:Choice>
          <mc:Fallback xmlns="">
            <p:pic>
              <p:nvPicPr>
                <p:cNvPr id="193" name="Freihand 192">
                  <a:extLst>
                    <a:ext uri="{FF2B5EF4-FFF2-40B4-BE49-F238E27FC236}">
                      <a16:creationId xmlns:a16="http://schemas.microsoft.com/office/drawing/2014/main" id="{9FAAA825-16E5-9B42-9A63-8849AEBF9C33}"/>
                    </a:ext>
                  </a:extLst>
                </p:cNvPr>
                <p:cNvPicPr/>
                <p:nvPr/>
              </p:nvPicPr>
              <p:blipFill>
                <a:blip r:embed="rId75"/>
                <a:stretch>
                  <a:fillRect/>
                </a:stretch>
              </p:blipFill>
              <p:spPr>
                <a:xfrm>
                  <a:off x="477360" y="4342326"/>
                  <a:ext cx="601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5" name="Freihand 194">
                  <a:extLst>
                    <a:ext uri="{FF2B5EF4-FFF2-40B4-BE49-F238E27FC236}">
                      <a16:creationId xmlns:a16="http://schemas.microsoft.com/office/drawing/2014/main" id="{267EFAB9-A87B-524D-A909-B3BC77254004}"/>
                    </a:ext>
                  </a:extLst>
                </p14:cNvPr>
                <p14:cNvContentPartPr/>
                <p14:nvPr/>
              </p14:nvContentPartPr>
              <p14:xfrm>
                <a:off x="299160" y="4694406"/>
                <a:ext cx="37800" cy="65520"/>
              </p14:xfrm>
            </p:contentPart>
          </mc:Choice>
          <mc:Fallback xmlns="">
            <p:pic>
              <p:nvPicPr>
                <p:cNvPr id="195" name="Freihand 194">
                  <a:extLst>
                    <a:ext uri="{FF2B5EF4-FFF2-40B4-BE49-F238E27FC236}">
                      <a16:creationId xmlns:a16="http://schemas.microsoft.com/office/drawing/2014/main" id="{267EFAB9-A87B-524D-A909-B3BC77254004}"/>
                    </a:ext>
                  </a:extLst>
                </p:cNvPr>
                <p:cNvPicPr/>
                <p:nvPr/>
              </p:nvPicPr>
              <p:blipFill>
                <a:blip r:embed="rId77"/>
                <a:stretch>
                  <a:fillRect/>
                </a:stretch>
              </p:blipFill>
              <p:spPr>
                <a:xfrm>
                  <a:off x="284040" y="4679286"/>
                  <a:ext cx="68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6" name="Freihand 195">
                  <a:extLst>
                    <a:ext uri="{FF2B5EF4-FFF2-40B4-BE49-F238E27FC236}">
                      <a16:creationId xmlns:a16="http://schemas.microsoft.com/office/drawing/2014/main" id="{8ABBA86F-7EDD-E445-9F53-098A1919137A}"/>
                    </a:ext>
                  </a:extLst>
                </p14:cNvPr>
                <p14:cNvContentPartPr/>
                <p14:nvPr/>
              </p14:nvContentPartPr>
              <p14:xfrm>
                <a:off x="354600" y="4631406"/>
                <a:ext cx="43560" cy="77040"/>
              </p14:xfrm>
            </p:contentPart>
          </mc:Choice>
          <mc:Fallback xmlns="">
            <p:pic>
              <p:nvPicPr>
                <p:cNvPr id="196" name="Freihand 195">
                  <a:extLst>
                    <a:ext uri="{FF2B5EF4-FFF2-40B4-BE49-F238E27FC236}">
                      <a16:creationId xmlns:a16="http://schemas.microsoft.com/office/drawing/2014/main" id="{8ABBA86F-7EDD-E445-9F53-098A1919137A}"/>
                    </a:ext>
                  </a:extLst>
                </p:cNvPr>
                <p:cNvPicPr/>
                <p:nvPr/>
              </p:nvPicPr>
              <p:blipFill>
                <a:blip r:embed="rId79"/>
                <a:stretch>
                  <a:fillRect/>
                </a:stretch>
              </p:blipFill>
              <p:spPr>
                <a:xfrm>
                  <a:off x="339120" y="4616286"/>
                  <a:ext cx="74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7" name="Freihand 196">
                  <a:extLst>
                    <a:ext uri="{FF2B5EF4-FFF2-40B4-BE49-F238E27FC236}">
                      <a16:creationId xmlns:a16="http://schemas.microsoft.com/office/drawing/2014/main" id="{DA0A74CE-CAF9-FE4B-80F4-15FE688FE2FB}"/>
                    </a:ext>
                  </a:extLst>
                </p14:cNvPr>
                <p14:cNvContentPartPr/>
                <p14:nvPr/>
              </p14:nvContentPartPr>
              <p14:xfrm>
                <a:off x="427320" y="4530966"/>
                <a:ext cx="43560" cy="113760"/>
              </p14:xfrm>
            </p:contentPart>
          </mc:Choice>
          <mc:Fallback xmlns="">
            <p:pic>
              <p:nvPicPr>
                <p:cNvPr id="197" name="Freihand 196">
                  <a:extLst>
                    <a:ext uri="{FF2B5EF4-FFF2-40B4-BE49-F238E27FC236}">
                      <a16:creationId xmlns:a16="http://schemas.microsoft.com/office/drawing/2014/main" id="{DA0A74CE-CAF9-FE4B-80F4-15FE688FE2FB}"/>
                    </a:ext>
                  </a:extLst>
                </p:cNvPr>
                <p:cNvPicPr/>
                <p:nvPr/>
              </p:nvPicPr>
              <p:blipFill>
                <a:blip r:embed="rId81"/>
                <a:stretch>
                  <a:fillRect/>
                </a:stretch>
              </p:blipFill>
              <p:spPr>
                <a:xfrm>
                  <a:off x="412200" y="4515846"/>
                  <a:ext cx="74160" cy="144360"/>
                </a:xfrm>
                <a:prstGeom prst="rect">
                  <a:avLst/>
                </a:prstGeom>
              </p:spPr>
            </p:pic>
          </mc:Fallback>
        </mc:AlternateContent>
      </p:grpSp>
      <p:grpSp>
        <p:nvGrpSpPr>
          <p:cNvPr id="305" name="Gruppieren 304">
            <a:extLst>
              <a:ext uri="{FF2B5EF4-FFF2-40B4-BE49-F238E27FC236}">
                <a16:creationId xmlns:a16="http://schemas.microsoft.com/office/drawing/2014/main" id="{8E29D1E2-417C-E148-A710-9800A97CEB14}"/>
              </a:ext>
            </a:extLst>
          </p:cNvPr>
          <p:cNvGrpSpPr/>
          <p:nvPr/>
        </p:nvGrpSpPr>
        <p:grpSpPr>
          <a:xfrm>
            <a:off x="1535400" y="4803408"/>
            <a:ext cx="755640" cy="489600"/>
            <a:chOff x="1535400" y="4803408"/>
            <a:chExt cx="755640" cy="489600"/>
          </a:xfrm>
        </p:grpSpPr>
        <mc:AlternateContent xmlns:mc="http://schemas.openxmlformats.org/markup-compatibility/2006" xmlns:p14="http://schemas.microsoft.com/office/powerpoint/2010/main">
          <mc:Choice Requires="p14">
            <p:contentPart p14:bwMode="auto" r:id="rId82">
              <p14:nvContentPartPr>
                <p14:cNvPr id="294" name="Freihand 293">
                  <a:extLst>
                    <a:ext uri="{FF2B5EF4-FFF2-40B4-BE49-F238E27FC236}">
                      <a16:creationId xmlns:a16="http://schemas.microsoft.com/office/drawing/2014/main" id="{2530B169-A5F2-3447-95B4-F1E44A939B33}"/>
                    </a:ext>
                  </a:extLst>
                </p14:cNvPr>
                <p14:cNvContentPartPr/>
                <p14:nvPr/>
              </p14:nvContentPartPr>
              <p14:xfrm>
                <a:off x="1535400" y="5106888"/>
                <a:ext cx="210960" cy="186120"/>
              </p14:xfrm>
            </p:contentPart>
          </mc:Choice>
          <mc:Fallback xmlns="">
            <p:pic>
              <p:nvPicPr>
                <p:cNvPr id="294" name="Freihand 293">
                  <a:extLst>
                    <a:ext uri="{FF2B5EF4-FFF2-40B4-BE49-F238E27FC236}">
                      <a16:creationId xmlns:a16="http://schemas.microsoft.com/office/drawing/2014/main" id="{2530B169-A5F2-3447-95B4-F1E44A939B33}"/>
                    </a:ext>
                  </a:extLst>
                </p:cNvPr>
                <p:cNvPicPr/>
                <p:nvPr/>
              </p:nvPicPr>
              <p:blipFill>
                <a:blip r:embed="rId83"/>
                <a:stretch>
                  <a:fillRect/>
                </a:stretch>
              </p:blipFill>
              <p:spPr>
                <a:xfrm>
                  <a:off x="1520280" y="5091408"/>
                  <a:ext cx="241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5" name="Freihand 294">
                  <a:extLst>
                    <a:ext uri="{FF2B5EF4-FFF2-40B4-BE49-F238E27FC236}">
                      <a16:creationId xmlns:a16="http://schemas.microsoft.com/office/drawing/2014/main" id="{7E7C5693-6994-144B-A1BB-56FF08E54987}"/>
                    </a:ext>
                  </a:extLst>
                </p14:cNvPr>
                <p14:cNvContentPartPr/>
                <p14:nvPr/>
              </p14:nvContentPartPr>
              <p14:xfrm>
                <a:off x="1653120" y="4803408"/>
                <a:ext cx="124200" cy="167400"/>
              </p14:xfrm>
            </p:contentPart>
          </mc:Choice>
          <mc:Fallback xmlns="">
            <p:pic>
              <p:nvPicPr>
                <p:cNvPr id="295" name="Freihand 294">
                  <a:extLst>
                    <a:ext uri="{FF2B5EF4-FFF2-40B4-BE49-F238E27FC236}">
                      <a16:creationId xmlns:a16="http://schemas.microsoft.com/office/drawing/2014/main" id="{7E7C5693-6994-144B-A1BB-56FF08E54987}"/>
                    </a:ext>
                  </a:extLst>
                </p:cNvPr>
                <p:cNvPicPr/>
                <p:nvPr/>
              </p:nvPicPr>
              <p:blipFill>
                <a:blip r:embed="rId85"/>
                <a:stretch>
                  <a:fillRect/>
                </a:stretch>
              </p:blipFill>
              <p:spPr>
                <a:xfrm>
                  <a:off x="1637640" y="4788288"/>
                  <a:ext cx="154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6" name="Freihand 295">
                  <a:extLst>
                    <a:ext uri="{FF2B5EF4-FFF2-40B4-BE49-F238E27FC236}">
                      <a16:creationId xmlns:a16="http://schemas.microsoft.com/office/drawing/2014/main" id="{A9AB208B-A1DC-5749-87D5-56C193E6BFC9}"/>
                    </a:ext>
                  </a:extLst>
                </p14:cNvPr>
                <p14:cNvContentPartPr/>
                <p14:nvPr/>
              </p14:nvContentPartPr>
              <p14:xfrm>
                <a:off x="1653120" y="4945608"/>
                <a:ext cx="62280" cy="111960"/>
              </p14:xfrm>
            </p:contentPart>
          </mc:Choice>
          <mc:Fallback xmlns="">
            <p:pic>
              <p:nvPicPr>
                <p:cNvPr id="296" name="Freihand 295">
                  <a:extLst>
                    <a:ext uri="{FF2B5EF4-FFF2-40B4-BE49-F238E27FC236}">
                      <a16:creationId xmlns:a16="http://schemas.microsoft.com/office/drawing/2014/main" id="{A9AB208B-A1DC-5749-87D5-56C193E6BFC9}"/>
                    </a:ext>
                  </a:extLst>
                </p:cNvPr>
                <p:cNvPicPr/>
                <p:nvPr/>
              </p:nvPicPr>
              <p:blipFill>
                <a:blip r:embed="rId87"/>
                <a:stretch>
                  <a:fillRect/>
                </a:stretch>
              </p:blipFill>
              <p:spPr>
                <a:xfrm>
                  <a:off x="1637640" y="4930488"/>
                  <a:ext cx="92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7" name="Freihand 296">
                  <a:extLst>
                    <a:ext uri="{FF2B5EF4-FFF2-40B4-BE49-F238E27FC236}">
                      <a16:creationId xmlns:a16="http://schemas.microsoft.com/office/drawing/2014/main" id="{1588D3FA-13FD-054B-B898-CE1FCDBE3F94}"/>
                    </a:ext>
                  </a:extLst>
                </p14:cNvPr>
                <p14:cNvContentPartPr/>
                <p14:nvPr/>
              </p14:nvContentPartPr>
              <p14:xfrm>
                <a:off x="1783080" y="4852728"/>
                <a:ext cx="93240" cy="167400"/>
              </p14:xfrm>
            </p:contentPart>
          </mc:Choice>
          <mc:Fallback xmlns="">
            <p:pic>
              <p:nvPicPr>
                <p:cNvPr id="297" name="Freihand 296">
                  <a:extLst>
                    <a:ext uri="{FF2B5EF4-FFF2-40B4-BE49-F238E27FC236}">
                      <a16:creationId xmlns:a16="http://schemas.microsoft.com/office/drawing/2014/main" id="{1588D3FA-13FD-054B-B898-CE1FCDBE3F94}"/>
                    </a:ext>
                  </a:extLst>
                </p:cNvPr>
                <p:cNvPicPr/>
                <p:nvPr/>
              </p:nvPicPr>
              <p:blipFill>
                <a:blip r:embed="rId89"/>
                <a:stretch>
                  <a:fillRect/>
                </a:stretch>
              </p:blipFill>
              <p:spPr>
                <a:xfrm>
                  <a:off x="1767960" y="4837608"/>
                  <a:ext cx="123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8" name="Freihand 297">
                  <a:extLst>
                    <a:ext uri="{FF2B5EF4-FFF2-40B4-BE49-F238E27FC236}">
                      <a16:creationId xmlns:a16="http://schemas.microsoft.com/office/drawing/2014/main" id="{F4F19516-140B-054C-8FDB-2CEADCAAFEB7}"/>
                    </a:ext>
                  </a:extLst>
                </p14:cNvPr>
                <p14:cNvContentPartPr/>
                <p14:nvPr/>
              </p14:nvContentPartPr>
              <p14:xfrm>
                <a:off x="1845000" y="4921128"/>
                <a:ext cx="50040" cy="43560"/>
              </p14:xfrm>
            </p:contentPart>
          </mc:Choice>
          <mc:Fallback xmlns="">
            <p:pic>
              <p:nvPicPr>
                <p:cNvPr id="298" name="Freihand 297">
                  <a:extLst>
                    <a:ext uri="{FF2B5EF4-FFF2-40B4-BE49-F238E27FC236}">
                      <a16:creationId xmlns:a16="http://schemas.microsoft.com/office/drawing/2014/main" id="{F4F19516-140B-054C-8FDB-2CEADCAAFEB7}"/>
                    </a:ext>
                  </a:extLst>
                </p:cNvPr>
                <p:cNvPicPr/>
                <p:nvPr/>
              </p:nvPicPr>
              <p:blipFill>
                <a:blip r:embed="rId91"/>
                <a:stretch>
                  <a:fillRect/>
                </a:stretch>
              </p:blipFill>
              <p:spPr>
                <a:xfrm>
                  <a:off x="1829880" y="4905648"/>
                  <a:ext cx="80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9" name="Freihand 298">
                  <a:extLst>
                    <a:ext uri="{FF2B5EF4-FFF2-40B4-BE49-F238E27FC236}">
                      <a16:creationId xmlns:a16="http://schemas.microsoft.com/office/drawing/2014/main" id="{6C4E9BDB-7784-1F48-9EE5-39F6326A9607}"/>
                    </a:ext>
                  </a:extLst>
                </p14:cNvPr>
                <p14:cNvContentPartPr/>
                <p14:nvPr/>
              </p14:nvContentPartPr>
              <p14:xfrm>
                <a:off x="1866240" y="4828248"/>
                <a:ext cx="90360" cy="31320"/>
              </p14:xfrm>
            </p:contentPart>
          </mc:Choice>
          <mc:Fallback xmlns="">
            <p:pic>
              <p:nvPicPr>
                <p:cNvPr id="299" name="Freihand 298">
                  <a:extLst>
                    <a:ext uri="{FF2B5EF4-FFF2-40B4-BE49-F238E27FC236}">
                      <a16:creationId xmlns:a16="http://schemas.microsoft.com/office/drawing/2014/main" id="{6C4E9BDB-7784-1F48-9EE5-39F6326A9607}"/>
                    </a:ext>
                  </a:extLst>
                </p:cNvPr>
                <p:cNvPicPr/>
                <p:nvPr/>
              </p:nvPicPr>
              <p:blipFill>
                <a:blip r:embed="rId93"/>
                <a:stretch>
                  <a:fillRect/>
                </a:stretch>
              </p:blipFill>
              <p:spPr>
                <a:xfrm>
                  <a:off x="1851120" y="4812768"/>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0" name="Freihand 299">
                  <a:extLst>
                    <a:ext uri="{FF2B5EF4-FFF2-40B4-BE49-F238E27FC236}">
                      <a16:creationId xmlns:a16="http://schemas.microsoft.com/office/drawing/2014/main" id="{D2637B84-4C85-BB41-BAD1-438B5AA3C359}"/>
                    </a:ext>
                  </a:extLst>
                </p14:cNvPr>
                <p14:cNvContentPartPr/>
                <p14:nvPr/>
              </p14:nvContentPartPr>
              <p14:xfrm>
                <a:off x="1944000" y="4859208"/>
                <a:ext cx="118080" cy="192240"/>
              </p14:xfrm>
            </p:contentPart>
          </mc:Choice>
          <mc:Fallback xmlns="">
            <p:pic>
              <p:nvPicPr>
                <p:cNvPr id="300" name="Freihand 299">
                  <a:extLst>
                    <a:ext uri="{FF2B5EF4-FFF2-40B4-BE49-F238E27FC236}">
                      <a16:creationId xmlns:a16="http://schemas.microsoft.com/office/drawing/2014/main" id="{D2637B84-4C85-BB41-BAD1-438B5AA3C359}"/>
                    </a:ext>
                  </a:extLst>
                </p:cNvPr>
                <p:cNvPicPr/>
                <p:nvPr/>
              </p:nvPicPr>
              <p:blipFill>
                <a:blip r:embed="rId95"/>
                <a:stretch>
                  <a:fillRect/>
                </a:stretch>
              </p:blipFill>
              <p:spPr>
                <a:xfrm>
                  <a:off x="1928880" y="4843728"/>
                  <a:ext cx="148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1" name="Freihand 300">
                  <a:extLst>
                    <a:ext uri="{FF2B5EF4-FFF2-40B4-BE49-F238E27FC236}">
                      <a16:creationId xmlns:a16="http://schemas.microsoft.com/office/drawing/2014/main" id="{91D1B8BC-D8EF-FB4F-92B9-8F20692DA0B2}"/>
                    </a:ext>
                  </a:extLst>
                </p14:cNvPr>
                <p14:cNvContentPartPr/>
                <p14:nvPr/>
              </p14:nvContentPartPr>
              <p14:xfrm>
                <a:off x="2002320" y="4952088"/>
                <a:ext cx="65880" cy="12600"/>
              </p14:xfrm>
            </p:contentPart>
          </mc:Choice>
          <mc:Fallback xmlns="">
            <p:pic>
              <p:nvPicPr>
                <p:cNvPr id="301" name="Freihand 300">
                  <a:extLst>
                    <a:ext uri="{FF2B5EF4-FFF2-40B4-BE49-F238E27FC236}">
                      <a16:creationId xmlns:a16="http://schemas.microsoft.com/office/drawing/2014/main" id="{91D1B8BC-D8EF-FB4F-92B9-8F20692DA0B2}"/>
                    </a:ext>
                  </a:extLst>
                </p:cNvPr>
                <p:cNvPicPr/>
                <p:nvPr/>
              </p:nvPicPr>
              <p:blipFill>
                <a:blip r:embed="rId97"/>
                <a:stretch>
                  <a:fillRect/>
                </a:stretch>
              </p:blipFill>
              <p:spPr>
                <a:xfrm>
                  <a:off x="1987200" y="4936608"/>
                  <a:ext cx="96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2" name="Freihand 301">
                  <a:extLst>
                    <a:ext uri="{FF2B5EF4-FFF2-40B4-BE49-F238E27FC236}">
                      <a16:creationId xmlns:a16="http://schemas.microsoft.com/office/drawing/2014/main" id="{E63DEEDA-92B7-584C-B588-74EFC391AFD2}"/>
                    </a:ext>
                  </a:extLst>
                </p14:cNvPr>
                <p14:cNvContentPartPr/>
                <p14:nvPr/>
              </p14:nvContentPartPr>
              <p14:xfrm>
                <a:off x="2149200" y="4874328"/>
                <a:ext cx="30600" cy="177120"/>
              </p14:xfrm>
            </p:contentPart>
          </mc:Choice>
          <mc:Fallback xmlns="">
            <p:pic>
              <p:nvPicPr>
                <p:cNvPr id="302" name="Freihand 301">
                  <a:extLst>
                    <a:ext uri="{FF2B5EF4-FFF2-40B4-BE49-F238E27FC236}">
                      <a16:creationId xmlns:a16="http://schemas.microsoft.com/office/drawing/2014/main" id="{E63DEEDA-92B7-584C-B588-74EFC391AFD2}"/>
                    </a:ext>
                  </a:extLst>
                </p:cNvPr>
                <p:cNvPicPr/>
                <p:nvPr/>
              </p:nvPicPr>
              <p:blipFill>
                <a:blip r:embed="rId99"/>
                <a:stretch>
                  <a:fillRect/>
                </a:stretch>
              </p:blipFill>
              <p:spPr>
                <a:xfrm>
                  <a:off x="2133720" y="4858848"/>
                  <a:ext cx="61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3" name="Freihand 302">
                  <a:extLst>
                    <a:ext uri="{FF2B5EF4-FFF2-40B4-BE49-F238E27FC236}">
                      <a16:creationId xmlns:a16="http://schemas.microsoft.com/office/drawing/2014/main" id="{1DEA6EBD-1831-E94E-82DB-ACF0BEC4D8A3}"/>
                    </a:ext>
                  </a:extLst>
                </p14:cNvPr>
                <p14:cNvContentPartPr/>
                <p14:nvPr/>
              </p14:nvContentPartPr>
              <p14:xfrm>
                <a:off x="2247480" y="4862448"/>
                <a:ext cx="25200" cy="164160"/>
              </p14:xfrm>
            </p:contentPart>
          </mc:Choice>
          <mc:Fallback xmlns="">
            <p:pic>
              <p:nvPicPr>
                <p:cNvPr id="303" name="Freihand 302">
                  <a:extLst>
                    <a:ext uri="{FF2B5EF4-FFF2-40B4-BE49-F238E27FC236}">
                      <a16:creationId xmlns:a16="http://schemas.microsoft.com/office/drawing/2014/main" id="{1DEA6EBD-1831-E94E-82DB-ACF0BEC4D8A3}"/>
                    </a:ext>
                  </a:extLst>
                </p:cNvPr>
                <p:cNvPicPr/>
                <p:nvPr/>
              </p:nvPicPr>
              <p:blipFill>
                <a:blip r:embed="rId101"/>
                <a:stretch>
                  <a:fillRect/>
                </a:stretch>
              </p:blipFill>
              <p:spPr>
                <a:xfrm>
                  <a:off x="2232000" y="4847328"/>
                  <a:ext cx="55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4" name="Freihand 303">
                  <a:extLst>
                    <a:ext uri="{FF2B5EF4-FFF2-40B4-BE49-F238E27FC236}">
                      <a16:creationId xmlns:a16="http://schemas.microsoft.com/office/drawing/2014/main" id="{21273041-69AF-F043-9E82-B983575D2522}"/>
                    </a:ext>
                  </a:extLst>
                </p14:cNvPr>
                <p14:cNvContentPartPr/>
                <p14:nvPr/>
              </p14:nvContentPartPr>
              <p14:xfrm>
                <a:off x="2167560" y="4939488"/>
                <a:ext cx="123480" cy="12600"/>
              </p14:xfrm>
            </p:contentPart>
          </mc:Choice>
          <mc:Fallback xmlns="">
            <p:pic>
              <p:nvPicPr>
                <p:cNvPr id="304" name="Freihand 303">
                  <a:extLst>
                    <a:ext uri="{FF2B5EF4-FFF2-40B4-BE49-F238E27FC236}">
                      <a16:creationId xmlns:a16="http://schemas.microsoft.com/office/drawing/2014/main" id="{21273041-69AF-F043-9E82-B983575D2522}"/>
                    </a:ext>
                  </a:extLst>
                </p:cNvPr>
                <p:cNvPicPr/>
                <p:nvPr/>
              </p:nvPicPr>
              <p:blipFill>
                <a:blip r:embed="rId103"/>
                <a:stretch>
                  <a:fillRect/>
                </a:stretch>
              </p:blipFill>
              <p:spPr>
                <a:xfrm>
                  <a:off x="2152440" y="4924368"/>
                  <a:ext cx="154080" cy="43200"/>
                </a:xfrm>
                <a:prstGeom prst="rect">
                  <a:avLst/>
                </a:prstGeom>
              </p:spPr>
            </p:pic>
          </mc:Fallback>
        </mc:AlternateContent>
      </p:grpSp>
      <p:grpSp>
        <p:nvGrpSpPr>
          <p:cNvPr id="217" name="Gruppieren 216">
            <a:extLst>
              <a:ext uri="{FF2B5EF4-FFF2-40B4-BE49-F238E27FC236}">
                <a16:creationId xmlns:a16="http://schemas.microsoft.com/office/drawing/2014/main" id="{6DDF8445-F57E-7F43-B8D5-16DEA5E58495}"/>
              </a:ext>
            </a:extLst>
          </p:cNvPr>
          <p:cNvGrpSpPr/>
          <p:nvPr/>
        </p:nvGrpSpPr>
        <p:grpSpPr>
          <a:xfrm>
            <a:off x="154440" y="1144008"/>
            <a:ext cx="2247840" cy="322200"/>
            <a:chOff x="154440" y="1144008"/>
            <a:chExt cx="2247840" cy="322200"/>
          </a:xfrm>
        </p:grpSpPr>
        <mc:AlternateContent xmlns:mc="http://schemas.openxmlformats.org/markup-compatibility/2006" xmlns:p14="http://schemas.microsoft.com/office/powerpoint/2010/main">
          <mc:Choice Requires="p14">
            <p:contentPart p14:bwMode="auto" r:id="rId104">
              <p14:nvContentPartPr>
                <p14:cNvPr id="199" name="Freihand 198">
                  <a:extLst>
                    <a:ext uri="{FF2B5EF4-FFF2-40B4-BE49-F238E27FC236}">
                      <a16:creationId xmlns:a16="http://schemas.microsoft.com/office/drawing/2014/main" id="{4AB15A4D-5188-A044-A207-AE81BA34D9E0}"/>
                    </a:ext>
                  </a:extLst>
                </p14:cNvPr>
                <p14:cNvContentPartPr/>
                <p14:nvPr/>
              </p14:nvContentPartPr>
              <p14:xfrm>
                <a:off x="154440" y="1212048"/>
                <a:ext cx="210960" cy="254160"/>
              </p14:xfrm>
            </p:contentPart>
          </mc:Choice>
          <mc:Fallback xmlns="">
            <p:pic>
              <p:nvPicPr>
                <p:cNvPr id="199" name="Freihand 198">
                  <a:extLst>
                    <a:ext uri="{FF2B5EF4-FFF2-40B4-BE49-F238E27FC236}">
                      <a16:creationId xmlns:a16="http://schemas.microsoft.com/office/drawing/2014/main" id="{4AB15A4D-5188-A044-A207-AE81BA34D9E0}"/>
                    </a:ext>
                  </a:extLst>
                </p:cNvPr>
                <p:cNvPicPr/>
                <p:nvPr/>
              </p:nvPicPr>
              <p:blipFill>
                <a:blip r:embed="rId105"/>
                <a:stretch>
                  <a:fillRect/>
                </a:stretch>
              </p:blipFill>
              <p:spPr>
                <a:xfrm>
                  <a:off x="139320" y="1196928"/>
                  <a:ext cx="241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0" name="Freihand 199">
                  <a:extLst>
                    <a:ext uri="{FF2B5EF4-FFF2-40B4-BE49-F238E27FC236}">
                      <a16:creationId xmlns:a16="http://schemas.microsoft.com/office/drawing/2014/main" id="{A4D99464-F530-3A43-A097-5C5AA326F5D2}"/>
                    </a:ext>
                  </a:extLst>
                </p14:cNvPr>
                <p14:cNvContentPartPr/>
                <p14:nvPr/>
              </p14:nvContentPartPr>
              <p14:xfrm>
                <a:off x="377640" y="1230768"/>
                <a:ext cx="149040" cy="167400"/>
              </p14:xfrm>
            </p:contentPart>
          </mc:Choice>
          <mc:Fallback xmlns="">
            <p:pic>
              <p:nvPicPr>
                <p:cNvPr id="200" name="Freihand 199">
                  <a:extLst>
                    <a:ext uri="{FF2B5EF4-FFF2-40B4-BE49-F238E27FC236}">
                      <a16:creationId xmlns:a16="http://schemas.microsoft.com/office/drawing/2014/main" id="{A4D99464-F530-3A43-A097-5C5AA326F5D2}"/>
                    </a:ext>
                  </a:extLst>
                </p:cNvPr>
                <p:cNvPicPr/>
                <p:nvPr/>
              </p:nvPicPr>
              <p:blipFill>
                <a:blip r:embed="rId107"/>
                <a:stretch>
                  <a:fillRect/>
                </a:stretch>
              </p:blipFill>
              <p:spPr>
                <a:xfrm>
                  <a:off x="362160" y="1215648"/>
                  <a:ext cx="179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1" name="Freihand 200">
                  <a:extLst>
                    <a:ext uri="{FF2B5EF4-FFF2-40B4-BE49-F238E27FC236}">
                      <a16:creationId xmlns:a16="http://schemas.microsoft.com/office/drawing/2014/main" id="{080058D2-C389-CD43-8967-085BEC3719A8}"/>
                    </a:ext>
                  </a:extLst>
                </p14:cNvPr>
                <p14:cNvContentPartPr/>
                <p14:nvPr/>
              </p14:nvContentPartPr>
              <p14:xfrm>
                <a:off x="594360" y="1187568"/>
                <a:ext cx="180000" cy="222480"/>
              </p14:xfrm>
            </p:contentPart>
          </mc:Choice>
          <mc:Fallback xmlns="">
            <p:pic>
              <p:nvPicPr>
                <p:cNvPr id="201" name="Freihand 200">
                  <a:extLst>
                    <a:ext uri="{FF2B5EF4-FFF2-40B4-BE49-F238E27FC236}">
                      <a16:creationId xmlns:a16="http://schemas.microsoft.com/office/drawing/2014/main" id="{080058D2-C389-CD43-8967-085BEC3719A8}"/>
                    </a:ext>
                  </a:extLst>
                </p:cNvPr>
                <p:cNvPicPr/>
                <p:nvPr/>
              </p:nvPicPr>
              <p:blipFill>
                <a:blip r:embed="rId109"/>
                <a:stretch>
                  <a:fillRect/>
                </a:stretch>
              </p:blipFill>
              <p:spPr>
                <a:xfrm>
                  <a:off x="578880" y="1172088"/>
                  <a:ext cx="21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2" name="Freihand 201">
                  <a:extLst>
                    <a:ext uri="{FF2B5EF4-FFF2-40B4-BE49-F238E27FC236}">
                      <a16:creationId xmlns:a16="http://schemas.microsoft.com/office/drawing/2014/main" id="{3DD38254-65CF-D749-BE6D-D4A897F71C48}"/>
                    </a:ext>
                  </a:extLst>
                </p14:cNvPr>
                <p14:cNvContentPartPr/>
                <p14:nvPr/>
              </p14:nvContentPartPr>
              <p14:xfrm>
                <a:off x="829440" y="1236888"/>
                <a:ext cx="31320" cy="149040"/>
              </p14:xfrm>
            </p:contentPart>
          </mc:Choice>
          <mc:Fallback xmlns="">
            <p:pic>
              <p:nvPicPr>
                <p:cNvPr id="202" name="Freihand 201">
                  <a:extLst>
                    <a:ext uri="{FF2B5EF4-FFF2-40B4-BE49-F238E27FC236}">
                      <a16:creationId xmlns:a16="http://schemas.microsoft.com/office/drawing/2014/main" id="{3DD38254-65CF-D749-BE6D-D4A897F71C48}"/>
                    </a:ext>
                  </a:extLst>
                </p:cNvPr>
                <p:cNvPicPr/>
                <p:nvPr/>
              </p:nvPicPr>
              <p:blipFill>
                <a:blip r:embed="rId111"/>
                <a:stretch>
                  <a:fillRect/>
                </a:stretch>
              </p:blipFill>
              <p:spPr>
                <a:xfrm>
                  <a:off x="814320" y="1221768"/>
                  <a:ext cx="61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3" name="Freihand 202">
                  <a:extLst>
                    <a:ext uri="{FF2B5EF4-FFF2-40B4-BE49-F238E27FC236}">
                      <a16:creationId xmlns:a16="http://schemas.microsoft.com/office/drawing/2014/main" id="{B8AF823B-64A2-574D-91B1-377D6E60C0F4}"/>
                    </a:ext>
                  </a:extLst>
                </p14:cNvPr>
                <p14:cNvContentPartPr/>
                <p14:nvPr/>
              </p14:nvContentPartPr>
              <p14:xfrm>
                <a:off x="860400" y="1199808"/>
                <a:ext cx="130320" cy="43560"/>
              </p14:xfrm>
            </p:contentPart>
          </mc:Choice>
          <mc:Fallback xmlns="">
            <p:pic>
              <p:nvPicPr>
                <p:cNvPr id="203" name="Freihand 202">
                  <a:extLst>
                    <a:ext uri="{FF2B5EF4-FFF2-40B4-BE49-F238E27FC236}">
                      <a16:creationId xmlns:a16="http://schemas.microsoft.com/office/drawing/2014/main" id="{B8AF823B-64A2-574D-91B1-377D6E60C0F4}"/>
                    </a:ext>
                  </a:extLst>
                </p:cNvPr>
                <p:cNvPicPr/>
                <p:nvPr/>
              </p:nvPicPr>
              <p:blipFill>
                <a:blip r:embed="rId113"/>
                <a:stretch>
                  <a:fillRect/>
                </a:stretch>
              </p:blipFill>
              <p:spPr>
                <a:xfrm>
                  <a:off x="845280" y="1184688"/>
                  <a:ext cx="16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 name="Freihand 203">
                  <a:extLst>
                    <a:ext uri="{FF2B5EF4-FFF2-40B4-BE49-F238E27FC236}">
                      <a16:creationId xmlns:a16="http://schemas.microsoft.com/office/drawing/2014/main" id="{B88DB983-42D1-5149-A99C-7306606CB499}"/>
                    </a:ext>
                  </a:extLst>
                </p14:cNvPr>
                <p14:cNvContentPartPr/>
                <p14:nvPr/>
              </p14:nvContentPartPr>
              <p14:xfrm>
                <a:off x="882360" y="1286568"/>
                <a:ext cx="77400" cy="19080"/>
              </p14:xfrm>
            </p:contentPart>
          </mc:Choice>
          <mc:Fallback xmlns="">
            <p:pic>
              <p:nvPicPr>
                <p:cNvPr id="204" name="Freihand 203">
                  <a:extLst>
                    <a:ext uri="{FF2B5EF4-FFF2-40B4-BE49-F238E27FC236}">
                      <a16:creationId xmlns:a16="http://schemas.microsoft.com/office/drawing/2014/main" id="{B88DB983-42D1-5149-A99C-7306606CB499}"/>
                    </a:ext>
                  </a:extLst>
                </p:cNvPr>
                <p:cNvPicPr/>
                <p:nvPr/>
              </p:nvPicPr>
              <p:blipFill>
                <a:blip r:embed="rId115"/>
                <a:stretch>
                  <a:fillRect/>
                </a:stretch>
              </p:blipFill>
              <p:spPr>
                <a:xfrm>
                  <a:off x="867240" y="1271088"/>
                  <a:ext cx="10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 name="Freihand 204">
                  <a:extLst>
                    <a:ext uri="{FF2B5EF4-FFF2-40B4-BE49-F238E27FC236}">
                      <a16:creationId xmlns:a16="http://schemas.microsoft.com/office/drawing/2014/main" id="{0F35B383-39CF-EE4F-B2B3-DBFC9640F317}"/>
                    </a:ext>
                  </a:extLst>
                </p14:cNvPr>
                <p14:cNvContentPartPr/>
                <p14:nvPr/>
              </p14:nvContentPartPr>
              <p14:xfrm>
                <a:off x="1040040" y="1196928"/>
                <a:ext cx="99360" cy="219960"/>
              </p14:xfrm>
            </p:contentPart>
          </mc:Choice>
          <mc:Fallback xmlns="">
            <p:pic>
              <p:nvPicPr>
                <p:cNvPr id="205" name="Freihand 204">
                  <a:extLst>
                    <a:ext uri="{FF2B5EF4-FFF2-40B4-BE49-F238E27FC236}">
                      <a16:creationId xmlns:a16="http://schemas.microsoft.com/office/drawing/2014/main" id="{0F35B383-39CF-EE4F-B2B3-DBFC9640F317}"/>
                    </a:ext>
                  </a:extLst>
                </p:cNvPr>
                <p:cNvPicPr/>
                <p:nvPr/>
              </p:nvPicPr>
              <p:blipFill>
                <a:blip r:embed="rId117"/>
                <a:stretch>
                  <a:fillRect/>
                </a:stretch>
              </p:blipFill>
              <p:spPr>
                <a:xfrm>
                  <a:off x="1024920" y="1181808"/>
                  <a:ext cx="129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 name="Freihand 205">
                  <a:extLst>
                    <a:ext uri="{FF2B5EF4-FFF2-40B4-BE49-F238E27FC236}">
                      <a16:creationId xmlns:a16="http://schemas.microsoft.com/office/drawing/2014/main" id="{34FB83F5-746A-214D-BD87-51C6DD375874}"/>
                    </a:ext>
                  </a:extLst>
                </p14:cNvPr>
                <p14:cNvContentPartPr/>
                <p14:nvPr/>
              </p14:nvContentPartPr>
              <p14:xfrm>
                <a:off x="1101960" y="1230768"/>
                <a:ext cx="130320" cy="62280"/>
              </p14:xfrm>
            </p:contentPart>
          </mc:Choice>
          <mc:Fallback xmlns="">
            <p:pic>
              <p:nvPicPr>
                <p:cNvPr id="206" name="Freihand 205">
                  <a:extLst>
                    <a:ext uri="{FF2B5EF4-FFF2-40B4-BE49-F238E27FC236}">
                      <a16:creationId xmlns:a16="http://schemas.microsoft.com/office/drawing/2014/main" id="{34FB83F5-746A-214D-BD87-51C6DD375874}"/>
                    </a:ext>
                  </a:extLst>
                </p:cNvPr>
                <p:cNvPicPr/>
                <p:nvPr/>
              </p:nvPicPr>
              <p:blipFill>
                <a:blip r:embed="rId119"/>
                <a:stretch>
                  <a:fillRect/>
                </a:stretch>
              </p:blipFill>
              <p:spPr>
                <a:xfrm>
                  <a:off x="1086840" y="1215648"/>
                  <a:ext cx="1609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7" name="Freihand 206">
                  <a:extLst>
                    <a:ext uri="{FF2B5EF4-FFF2-40B4-BE49-F238E27FC236}">
                      <a16:creationId xmlns:a16="http://schemas.microsoft.com/office/drawing/2014/main" id="{527C7836-1CD9-564D-BADF-128B56C1D08E}"/>
                    </a:ext>
                  </a:extLst>
                </p14:cNvPr>
                <p14:cNvContentPartPr/>
                <p14:nvPr/>
              </p14:nvContentPartPr>
              <p14:xfrm>
                <a:off x="1154880" y="1187568"/>
                <a:ext cx="89640" cy="6480"/>
              </p14:xfrm>
            </p:contentPart>
          </mc:Choice>
          <mc:Fallback xmlns="">
            <p:pic>
              <p:nvPicPr>
                <p:cNvPr id="207" name="Freihand 206">
                  <a:extLst>
                    <a:ext uri="{FF2B5EF4-FFF2-40B4-BE49-F238E27FC236}">
                      <a16:creationId xmlns:a16="http://schemas.microsoft.com/office/drawing/2014/main" id="{527C7836-1CD9-564D-BADF-128B56C1D08E}"/>
                    </a:ext>
                  </a:extLst>
                </p:cNvPr>
                <p:cNvPicPr/>
                <p:nvPr/>
              </p:nvPicPr>
              <p:blipFill>
                <a:blip r:embed="rId121"/>
                <a:stretch>
                  <a:fillRect/>
                </a:stretch>
              </p:blipFill>
              <p:spPr>
                <a:xfrm>
                  <a:off x="1139760" y="1172088"/>
                  <a:ext cx="120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8" name="Freihand 207">
                  <a:extLst>
                    <a:ext uri="{FF2B5EF4-FFF2-40B4-BE49-F238E27FC236}">
                      <a16:creationId xmlns:a16="http://schemas.microsoft.com/office/drawing/2014/main" id="{B8F8D61D-3FFE-8F4E-B97A-5E4DC80EBA5D}"/>
                    </a:ext>
                  </a:extLst>
                </p14:cNvPr>
                <p14:cNvContentPartPr/>
                <p14:nvPr/>
              </p14:nvContentPartPr>
              <p14:xfrm>
                <a:off x="1324800" y="1187568"/>
                <a:ext cx="161280" cy="191520"/>
              </p14:xfrm>
            </p:contentPart>
          </mc:Choice>
          <mc:Fallback xmlns="">
            <p:pic>
              <p:nvPicPr>
                <p:cNvPr id="208" name="Freihand 207">
                  <a:extLst>
                    <a:ext uri="{FF2B5EF4-FFF2-40B4-BE49-F238E27FC236}">
                      <a16:creationId xmlns:a16="http://schemas.microsoft.com/office/drawing/2014/main" id="{B8F8D61D-3FFE-8F4E-B97A-5E4DC80EBA5D}"/>
                    </a:ext>
                  </a:extLst>
                </p:cNvPr>
                <p:cNvPicPr/>
                <p:nvPr/>
              </p:nvPicPr>
              <p:blipFill>
                <a:blip r:embed="rId123"/>
                <a:stretch>
                  <a:fillRect/>
                </a:stretch>
              </p:blipFill>
              <p:spPr>
                <a:xfrm>
                  <a:off x="1309680" y="1172088"/>
                  <a:ext cx="191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 name="Freihand 208">
                  <a:extLst>
                    <a:ext uri="{FF2B5EF4-FFF2-40B4-BE49-F238E27FC236}">
                      <a16:creationId xmlns:a16="http://schemas.microsoft.com/office/drawing/2014/main" id="{567AF85B-2621-0045-8F33-052A1D663C97}"/>
                    </a:ext>
                  </a:extLst>
                </p14:cNvPr>
                <p14:cNvContentPartPr/>
                <p14:nvPr/>
              </p14:nvContentPartPr>
              <p14:xfrm>
                <a:off x="1578600" y="1187568"/>
                <a:ext cx="136440" cy="198360"/>
              </p14:xfrm>
            </p:contentPart>
          </mc:Choice>
          <mc:Fallback xmlns="">
            <p:pic>
              <p:nvPicPr>
                <p:cNvPr id="209" name="Freihand 208">
                  <a:extLst>
                    <a:ext uri="{FF2B5EF4-FFF2-40B4-BE49-F238E27FC236}">
                      <a16:creationId xmlns:a16="http://schemas.microsoft.com/office/drawing/2014/main" id="{567AF85B-2621-0045-8F33-052A1D663C97}"/>
                    </a:ext>
                  </a:extLst>
                </p:cNvPr>
                <p:cNvPicPr/>
                <p:nvPr/>
              </p:nvPicPr>
              <p:blipFill>
                <a:blip r:embed="rId125"/>
                <a:stretch>
                  <a:fillRect/>
                </a:stretch>
              </p:blipFill>
              <p:spPr>
                <a:xfrm>
                  <a:off x="1563480" y="1172088"/>
                  <a:ext cx="16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0" name="Freihand 209">
                  <a:extLst>
                    <a:ext uri="{FF2B5EF4-FFF2-40B4-BE49-F238E27FC236}">
                      <a16:creationId xmlns:a16="http://schemas.microsoft.com/office/drawing/2014/main" id="{696230D2-A3EA-D940-82C9-7CD73D7D9ACD}"/>
                    </a:ext>
                  </a:extLst>
                </p14:cNvPr>
                <p14:cNvContentPartPr/>
                <p14:nvPr/>
              </p14:nvContentPartPr>
              <p14:xfrm>
                <a:off x="1640520" y="1298808"/>
                <a:ext cx="74520" cy="37440"/>
              </p14:xfrm>
            </p:contentPart>
          </mc:Choice>
          <mc:Fallback xmlns="">
            <p:pic>
              <p:nvPicPr>
                <p:cNvPr id="210" name="Freihand 209">
                  <a:extLst>
                    <a:ext uri="{FF2B5EF4-FFF2-40B4-BE49-F238E27FC236}">
                      <a16:creationId xmlns:a16="http://schemas.microsoft.com/office/drawing/2014/main" id="{696230D2-A3EA-D940-82C9-7CD73D7D9ACD}"/>
                    </a:ext>
                  </a:extLst>
                </p:cNvPr>
                <p:cNvPicPr/>
                <p:nvPr/>
              </p:nvPicPr>
              <p:blipFill>
                <a:blip r:embed="rId127"/>
                <a:stretch>
                  <a:fillRect/>
                </a:stretch>
              </p:blipFill>
              <p:spPr>
                <a:xfrm>
                  <a:off x="1625400" y="1283688"/>
                  <a:ext cx="105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1" name="Freihand 210">
                  <a:extLst>
                    <a:ext uri="{FF2B5EF4-FFF2-40B4-BE49-F238E27FC236}">
                      <a16:creationId xmlns:a16="http://schemas.microsoft.com/office/drawing/2014/main" id="{3812011F-3F53-134E-8EC1-06D6C9C24245}"/>
                    </a:ext>
                  </a:extLst>
                </p14:cNvPr>
                <p14:cNvContentPartPr/>
                <p14:nvPr/>
              </p14:nvContentPartPr>
              <p14:xfrm>
                <a:off x="1650240" y="1193688"/>
                <a:ext cx="120600" cy="31320"/>
              </p14:xfrm>
            </p:contentPart>
          </mc:Choice>
          <mc:Fallback xmlns="">
            <p:pic>
              <p:nvPicPr>
                <p:cNvPr id="211" name="Freihand 210">
                  <a:extLst>
                    <a:ext uri="{FF2B5EF4-FFF2-40B4-BE49-F238E27FC236}">
                      <a16:creationId xmlns:a16="http://schemas.microsoft.com/office/drawing/2014/main" id="{3812011F-3F53-134E-8EC1-06D6C9C24245}"/>
                    </a:ext>
                  </a:extLst>
                </p:cNvPr>
                <p:cNvPicPr/>
                <p:nvPr/>
              </p:nvPicPr>
              <p:blipFill>
                <a:blip r:embed="rId129"/>
                <a:stretch>
                  <a:fillRect/>
                </a:stretch>
              </p:blipFill>
              <p:spPr>
                <a:xfrm>
                  <a:off x="1635120" y="1178208"/>
                  <a:ext cx="151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2" name="Freihand 211">
                  <a:extLst>
                    <a:ext uri="{FF2B5EF4-FFF2-40B4-BE49-F238E27FC236}">
                      <a16:creationId xmlns:a16="http://schemas.microsoft.com/office/drawing/2014/main" id="{46F75B52-623C-1A47-9ACE-51AA66EF98C4}"/>
                    </a:ext>
                  </a:extLst>
                </p14:cNvPr>
                <p14:cNvContentPartPr/>
                <p14:nvPr/>
              </p14:nvContentPartPr>
              <p14:xfrm>
                <a:off x="1807920" y="1144008"/>
                <a:ext cx="192240" cy="198360"/>
              </p14:xfrm>
            </p:contentPart>
          </mc:Choice>
          <mc:Fallback xmlns="">
            <p:pic>
              <p:nvPicPr>
                <p:cNvPr id="212" name="Freihand 211">
                  <a:extLst>
                    <a:ext uri="{FF2B5EF4-FFF2-40B4-BE49-F238E27FC236}">
                      <a16:creationId xmlns:a16="http://schemas.microsoft.com/office/drawing/2014/main" id="{46F75B52-623C-1A47-9ACE-51AA66EF98C4}"/>
                    </a:ext>
                  </a:extLst>
                </p:cNvPr>
                <p:cNvPicPr/>
                <p:nvPr/>
              </p:nvPicPr>
              <p:blipFill>
                <a:blip r:embed="rId131"/>
                <a:stretch>
                  <a:fillRect/>
                </a:stretch>
              </p:blipFill>
              <p:spPr>
                <a:xfrm>
                  <a:off x="1792440" y="1128888"/>
                  <a:ext cx="222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3" name="Freihand 212">
                  <a:extLst>
                    <a:ext uri="{FF2B5EF4-FFF2-40B4-BE49-F238E27FC236}">
                      <a16:creationId xmlns:a16="http://schemas.microsoft.com/office/drawing/2014/main" id="{46ACC58D-3B5B-4344-A59A-717D46988062}"/>
                    </a:ext>
                  </a:extLst>
                </p14:cNvPr>
                <p14:cNvContentPartPr/>
                <p14:nvPr/>
              </p14:nvContentPartPr>
              <p14:xfrm>
                <a:off x="1981080" y="1199808"/>
                <a:ext cx="155160" cy="149040"/>
              </p14:xfrm>
            </p:contentPart>
          </mc:Choice>
          <mc:Fallback xmlns="">
            <p:pic>
              <p:nvPicPr>
                <p:cNvPr id="213" name="Freihand 212">
                  <a:extLst>
                    <a:ext uri="{FF2B5EF4-FFF2-40B4-BE49-F238E27FC236}">
                      <a16:creationId xmlns:a16="http://schemas.microsoft.com/office/drawing/2014/main" id="{46ACC58D-3B5B-4344-A59A-717D46988062}"/>
                    </a:ext>
                  </a:extLst>
                </p:cNvPr>
                <p:cNvPicPr/>
                <p:nvPr/>
              </p:nvPicPr>
              <p:blipFill>
                <a:blip r:embed="rId133"/>
                <a:stretch>
                  <a:fillRect/>
                </a:stretch>
              </p:blipFill>
              <p:spPr>
                <a:xfrm>
                  <a:off x="1965960" y="1184688"/>
                  <a:ext cx="1857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4" name="Freihand 213">
                  <a:extLst>
                    <a:ext uri="{FF2B5EF4-FFF2-40B4-BE49-F238E27FC236}">
                      <a16:creationId xmlns:a16="http://schemas.microsoft.com/office/drawing/2014/main" id="{CDDB2CF1-0402-5F46-A5C7-60973E8D45C9}"/>
                    </a:ext>
                  </a:extLst>
                </p14:cNvPr>
                <p14:cNvContentPartPr/>
                <p14:nvPr/>
              </p14:nvContentPartPr>
              <p14:xfrm>
                <a:off x="2185560" y="1208808"/>
                <a:ext cx="186120" cy="201960"/>
              </p14:xfrm>
            </p:contentPart>
          </mc:Choice>
          <mc:Fallback xmlns="">
            <p:pic>
              <p:nvPicPr>
                <p:cNvPr id="214" name="Freihand 213">
                  <a:extLst>
                    <a:ext uri="{FF2B5EF4-FFF2-40B4-BE49-F238E27FC236}">
                      <a16:creationId xmlns:a16="http://schemas.microsoft.com/office/drawing/2014/main" id="{CDDB2CF1-0402-5F46-A5C7-60973E8D45C9}"/>
                    </a:ext>
                  </a:extLst>
                </p:cNvPr>
                <p:cNvPicPr/>
                <p:nvPr/>
              </p:nvPicPr>
              <p:blipFill>
                <a:blip r:embed="rId135"/>
                <a:stretch>
                  <a:fillRect/>
                </a:stretch>
              </p:blipFill>
              <p:spPr>
                <a:xfrm>
                  <a:off x="2170080" y="1193688"/>
                  <a:ext cx="21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5" name="Freihand 214">
                  <a:extLst>
                    <a:ext uri="{FF2B5EF4-FFF2-40B4-BE49-F238E27FC236}">
                      <a16:creationId xmlns:a16="http://schemas.microsoft.com/office/drawing/2014/main" id="{FCF730C0-0A99-854E-9C48-F534ADA1FE2C}"/>
                    </a:ext>
                  </a:extLst>
                </p14:cNvPr>
                <p14:cNvContentPartPr/>
                <p14:nvPr/>
              </p14:nvContentPartPr>
              <p14:xfrm>
                <a:off x="2272320" y="1261728"/>
                <a:ext cx="105480" cy="68400"/>
              </p14:xfrm>
            </p:contentPart>
          </mc:Choice>
          <mc:Fallback xmlns="">
            <p:pic>
              <p:nvPicPr>
                <p:cNvPr id="215" name="Freihand 214">
                  <a:extLst>
                    <a:ext uri="{FF2B5EF4-FFF2-40B4-BE49-F238E27FC236}">
                      <a16:creationId xmlns:a16="http://schemas.microsoft.com/office/drawing/2014/main" id="{FCF730C0-0A99-854E-9C48-F534ADA1FE2C}"/>
                    </a:ext>
                  </a:extLst>
                </p:cNvPr>
                <p:cNvPicPr/>
                <p:nvPr/>
              </p:nvPicPr>
              <p:blipFill>
                <a:blip r:embed="rId137"/>
                <a:stretch>
                  <a:fillRect/>
                </a:stretch>
              </p:blipFill>
              <p:spPr>
                <a:xfrm>
                  <a:off x="2256840" y="1246608"/>
                  <a:ext cx="13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6" name="Freihand 215">
                  <a:extLst>
                    <a:ext uri="{FF2B5EF4-FFF2-40B4-BE49-F238E27FC236}">
                      <a16:creationId xmlns:a16="http://schemas.microsoft.com/office/drawing/2014/main" id="{D8561D76-3017-1848-BA92-2A5C025520CA}"/>
                    </a:ext>
                  </a:extLst>
                </p14:cNvPr>
                <p14:cNvContentPartPr/>
                <p14:nvPr/>
              </p14:nvContentPartPr>
              <p14:xfrm>
                <a:off x="2297520" y="1156608"/>
                <a:ext cx="104760" cy="37440"/>
              </p14:xfrm>
            </p:contentPart>
          </mc:Choice>
          <mc:Fallback xmlns="">
            <p:pic>
              <p:nvPicPr>
                <p:cNvPr id="216" name="Freihand 215">
                  <a:extLst>
                    <a:ext uri="{FF2B5EF4-FFF2-40B4-BE49-F238E27FC236}">
                      <a16:creationId xmlns:a16="http://schemas.microsoft.com/office/drawing/2014/main" id="{D8561D76-3017-1848-BA92-2A5C025520CA}"/>
                    </a:ext>
                  </a:extLst>
                </p:cNvPr>
                <p:cNvPicPr/>
                <p:nvPr/>
              </p:nvPicPr>
              <p:blipFill>
                <a:blip r:embed="rId139"/>
                <a:stretch>
                  <a:fillRect/>
                </a:stretch>
              </p:blipFill>
              <p:spPr>
                <a:xfrm>
                  <a:off x="2282400" y="1141128"/>
                  <a:ext cx="135360" cy="68040"/>
                </a:xfrm>
                <a:prstGeom prst="rect">
                  <a:avLst/>
                </a:prstGeom>
              </p:spPr>
            </p:pic>
          </mc:Fallback>
        </mc:AlternateContent>
      </p:grpSp>
      <p:grpSp>
        <p:nvGrpSpPr>
          <p:cNvPr id="231" name="Gruppieren 230">
            <a:extLst>
              <a:ext uri="{FF2B5EF4-FFF2-40B4-BE49-F238E27FC236}">
                <a16:creationId xmlns:a16="http://schemas.microsoft.com/office/drawing/2014/main" id="{2A13CE6D-F303-B940-9864-22A01BF5FD8D}"/>
              </a:ext>
            </a:extLst>
          </p:cNvPr>
          <p:cNvGrpSpPr/>
          <p:nvPr/>
        </p:nvGrpSpPr>
        <p:grpSpPr>
          <a:xfrm>
            <a:off x="377640" y="1627128"/>
            <a:ext cx="1727640" cy="297360"/>
            <a:chOff x="377640" y="1627128"/>
            <a:chExt cx="1727640" cy="297360"/>
          </a:xfrm>
        </p:grpSpPr>
        <mc:AlternateContent xmlns:mc="http://schemas.openxmlformats.org/markup-compatibility/2006" xmlns:p14="http://schemas.microsoft.com/office/powerpoint/2010/main">
          <mc:Choice Requires="p14">
            <p:contentPart p14:bwMode="auto" r:id="rId140">
              <p14:nvContentPartPr>
                <p14:cNvPr id="218" name="Freihand 217">
                  <a:extLst>
                    <a:ext uri="{FF2B5EF4-FFF2-40B4-BE49-F238E27FC236}">
                      <a16:creationId xmlns:a16="http://schemas.microsoft.com/office/drawing/2014/main" id="{0BE5099B-9AA8-F246-86A1-1053D2997F9E}"/>
                    </a:ext>
                  </a:extLst>
                </p14:cNvPr>
                <p14:cNvContentPartPr/>
                <p14:nvPr/>
              </p14:nvContentPartPr>
              <p14:xfrm>
                <a:off x="377640" y="1664208"/>
                <a:ext cx="235800" cy="260280"/>
              </p14:xfrm>
            </p:contentPart>
          </mc:Choice>
          <mc:Fallback xmlns="">
            <p:pic>
              <p:nvPicPr>
                <p:cNvPr id="218" name="Freihand 217">
                  <a:extLst>
                    <a:ext uri="{FF2B5EF4-FFF2-40B4-BE49-F238E27FC236}">
                      <a16:creationId xmlns:a16="http://schemas.microsoft.com/office/drawing/2014/main" id="{0BE5099B-9AA8-F246-86A1-1053D2997F9E}"/>
                    </a:ext>
                  </a:extLst>
                </p:cNvPr>
                <p:cNvPicPr/>
                <p:nvPr/>
              </p:nvPicPr>
              <p:blipFill>
                <a:blip r:embed="rId141"/>
                <a:stretch>
                  <a:fillRect/>
                </a:stretch>
              </p:blipFill>
              <p:spPr>
                <a:xfrm>
                  <a:off x="362160" y="1649088"/>
                  <a:ext cx="266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9" name="Freihand 218">
                  <a:extLst>
                    <a:ext uri="{FF2B5EF4-FFF2-40B4-BE49-F238E27FC236}">
                      <a16:creationId xmlns:a16="http://schemas.microsoft.com/office/drawing/2014/main" id="{7DE0BEF0-303C-B145-B03A-853D5FC3EED7}"/>
                    </a:ext>
                  </a:extLst>
                </p14:cNvPr>
                <p14:cNvContentPartPr/>
                <p14:nvPr/>
              </p14:nvContentPartPr>
              <p14:xfrm>
                <a:off x="680760" y="1707408"/>
                <a:ext cx="155160" cy="198360"/>
              </p14:xfrm>
            </p:contentPart>
          </mc:Choice>
          <mc:Fallback xmlns="">
            <p:pic>
              <p:nvPicPr>
                <p:cNvPr id="219" name="Freihand 218">
                  <a:extLst>
                    <a:ext uri="{FF2B5EF4-FFF2-40B4-BE49-F238E27FC236}">
                      <a16:creationId xmlns:a16="http://schemas.microsoft.com/office/drawing/2014/main" id="{7DE0BEF0-303C-B145-B03A-853D5FC3EED7}"/>
                    </a:ext>
                  </a:extLst>
                </p:cNvPr>
                <p:cNvPicPr/>
                <p:nvPr/>
              </p:nvPicPr>
              <p:blipFill>
                <a:blip r:embed="rId143"/>
                <a:stretch>
                  <a:fillRect/>
                </a:stretch>
              </p:blipFill>
              <p:spPr>
                <a:xfrm>
                  <a:off x="665640" y="1692288"/>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0" name="Freihand 219">
                  <a:extLst>
                    <a:ext uri="{FF2B5EF4-FFF2-40B4-BE49-F238E27FC236}">
                      <a16:creationId xmlns:a16="http://schemas.microsoft.com/office/drawing/2014/main" id="{38E4FA81-5CC6-9F48-A22C-6EF8974DADFA}"/>
                    </a:ext>
                  </a:extLst>
                </p14:cNvPr>
                <p14:cNvContentPartPr/>
                <p14:nvPr/>
              </p14:nvContentPartPr>
              <p14:xfrm>
                <a:off x="762120" y="1794168"/>
                <a:ext cx="73800" cy="19080"/>
              </p14:xfrm>
            </p:contentPart>
          </mc:Choice>
          <mc:Fallback xmlns="">
            <p:pic>
              <p:nvPicPr>
                <p:cNvPr id="220" name="Freihand 219">
                  <a:extLst>
                    <a:ext uri="{FF2B5EF4-FFF2-40B4-BE49-F238E27FC236}">
                      <a16:creationId xmlns:a16="http://schemas.microsoft.com/office/drawing/2014/main" id="{38E4FA81-5CC6-9F48-A22C-6EF8974DADFA}"/>
                    </a:ext>
                  </a:extLst>
                </p:cNvPr>
                <p:cNvPicPr/>
                <p:nvPr/>
              </p:nvPicPr>
              <p:blipFill>
                <a:blip r:embed="rId145"/>
                <a:stretch>
                  <a:fillRect/>
                </a:stretch>
              </p:blipFill>
              <p:spPr>
                <a:xfrm>
                  <a:off x="747000" y="1779048"/>
                  <a:ext cx="104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1" name="Freihand 220">
                  <a:extLst>
                    <a:ext uri="{FF2B5EF4-FFF2-40B4-BE49-F238E27FC236}">
                      <a16:creationId xmlns:a16="http://schemas.microsoft.com/office/drawing/2014/main" id="{395C643A-833A-4747-AA1E-074EF53F9586}"/>
                    </a:ext>
                  </a:extLst>
                </p14:cNvPr>
                <p14:cNvContentPartPr/>
                <p14:nvPr/>
              </p14:nvContentPartPr>
              <p14:xfrm>
                <a:off x="734040" y="1682928"/>
                <a:ext cx="139320" cy="19080"/>
              </p14:xfrm>
            </p:contentPart>
          </mc:Choice>
          <mc:Fallback xmlns="">
            <p:pic>
              <p:nvPicPr>
                <p:cNvPr id="221" name="Freihand 220">
                  <a:extLst>
                    <a:ext uri="{FF2B5EF4-FFF2-40B4-BE49-F238E27FC236}">
                      <a16:creationId xmlns:a16="http://schemas.microsoft.com/office/drawing/2014/main" id="{395C643A-833A-4747-AA1E-074EF53F9586}"/>
                    </a:ext>
                  </a:extLst>
                </p:cNvPr>
                <p:cNvPicPr/>
                <p:nvPr/>
              </p:nvPicPr>
              <p:blipFill>
                <a:blip r:embed="rId147"/>
                <a:stretch>
                  <a:fillRect/>
                </a:stretch>
              </p:blipFill>
              <p:spPr>
                <a:xfrm>
                  <a:off x="718560" y="1667448"/>
                  <a:ext cx="169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2" name="Freihand 221">
                  <a:extLst>
                    <a:ext uri="{FF2B5EF4-FFF2-40B4-BE49-F238E27FC236}">
                      <a16:creationId xmlns:a16="http://schemas.microsoft.com/office/drawing/2014/main" id="{19BF2774-D575-E241-B7EA-12539567B793}"/>
                    </a:ext>
                  </a:extLst>
                </p14:cNvPr>
                <p14:cNvContentPartPr/>
                <p14:nvPr/>
              </p14:nvContentPartPr>
              <p14:xfrm>
                <a:off x="934920" y="1646208"/>
                <a:ext cx="266760" cy="266040"/>
              </p14:xfrm>
            </p:contentPart>
          </mc:Choice>
          <mc:Fallback xmlns="">
            <p:pic>
              <p:nvPicPr>
                <p:cNvPr id="222" name="Freihand 221">
                  <a:extLst>
                    <a:ext uri="{FF2B5EF4-FFF2-40B4-BE49-F238E27FC236}">
                      <a16:creationId xmlns:a16="http://schemas.microsoft.com/office/drawing/2014/main" id="{19BF2774-D575-E241-B7EA-12539567B793}"/>
                    </a:ext>
                  </a:extLst>
                </p:cNvPr>
                <p:cNvPicPr/>
                <p:nvPr/>
              </p:nvPicPr>
              <p:blipFill>
                <a:blip r:embed="rId149"/>
                <a:stretch>
                  <a:fillRect/>
                </a:stretch>
              </p:blipFill>
              <p:spPr>
                <a:xfrm>
                  <a:off x="919440" y="1631088"/>
                  <a:ext cx="297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 name="Freihand 222">
                  <a:extLst>
                    <a:ext uri="{FF2B5EF4-FFF2-40B4-BE49-F238E27FC236}">
                      <a16:creationId xmlns:a16="http://schemas.microsoft.com/office/drawing/2014/main" id="{391E522F-2306-0A47-BECE-C1C715EB25A7}"/>
                    </a:ext>
                  </a:extLst>
                </p14:cNvPr>
                <p14:cNvContentPartPr/>
                <p14:nvPr/>
              </p14:nvContentPartPr>
              <p14:xfrm>
                <a:off x="1272600" y="1627128"/>
                <a:ext cx="182520" cy="62280"/>
              </p14:xfrm>
            </p:contentPart>
          </mc:Choice>
          <mc:Fallback xmlns="">
            <p:pic>
              <p:nvPicPr>
                <p:cNvPr id="223" name="Freihand 222">
                  <a:extLst>
                    <a:ext uri="{FF2B5EF4-FFF2-40B4-BE49-F238E27FC236}">
                      <a16:creationId xmlns:a16="http://schemas.microsoft.com/office/drawing/2014/main" id="{391E522F-2306-0A47-BECE-C1C715EB25A7}"/>
                    </a:ext>
                  </a:extLst>
                </p:cNvPr>
                <p:cNvPicPr/>
                <p:nvPr/>
              </p:nvPicPr>
              <p:blipFill>
                <a:blip r:embed="rId151"/>
                <a:stretch>
                  <a:fillRect/>
                </a:stretch>
              </p:blipFill>
              <p:spPr>
                <a:xfrm>
                  <a:off x="1257480" y="1611648"/>
                  <a:ext cx="213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4" name="Freihand 223">
                  <a:extLst>
                    <a:ext uri="{FF2B5EF4-FFF2-40B4-BE49-F238E27FC236}">
                      <a16:creationId xmlns:a16="http://schemas.microsoft.com/office/drawing/2014/main" id="{A9CA22DA-31B7-9B46-B961-E41D73AA3593}"/>
                    </a:ext>
                  </a:extLst>
                </p14:cNvPr>
                <p14:cNvContentPartPr/>
                <p14:nvPr/>
              </p14:nvContentPartPr>
              <p14:xfrm>
                <a:off x="1355760" y="1651968"/>
                <a:ext cx="87120" cy="235800"/>
              </p14:xfrm>
            </p:contentPart>
          </mc:Choice>
          <mc:Fallback xmlns="">
            <p:pic>
              <p:nvPicPr>
                <p:cNvPr id="224" name="Freihand 223">
                  <a:extLst>
                    <a:ext uri="{FF2B5EF4-FFF2-40B4-BE49-F238E27FC236}">
                      <a16:creationId xmlns:a16="http://schemas.microsoft.com/office/drawing/2014/main" id="{A9CA22DA-31B7-9B46-B961-E41D73AA3593}"/>
                    </a:ext>
                  </a:extLst>
                </p:cNvPr>
                <p:cNvPicPr/>
                <p:nvPr/>
              </p:nvPicPr>
              <p:blipFill>
                <a:blip r:embed="rId153"/>
                <a:stretch>
                  <a:fillRect/>
                </a:stretch>
              </p:blipFill>
              <p:spPr>
                <a:xfrm>
                  <a:off x="1340640" y="1636488"/>
                  <a:ext cx="117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5" name="Freihand 224">
                  <a:extLst>
                    <a:ext uri="{FF2B5EF4-FFF2-40B4-BE49-F238E27FC236}">
                      <a16:creationId xmlns:a16="http://schemas.microsoft.com/office/drawing/2014/main" id="{49F7CBB1-DE65-7B46-A0E3-01FBDD57B8D3}"/>
                    </a:ext>
                  </a:extLst>
                </p14:cNvPr>
                <p14:cNvContentPartPr/>
                <p14:nvPr/>
              </p14:nvContentPartPr>
              <p14:xfrm>
                <a:off x="1584720" y="1676448"/>
                <a:ext cx="173880" cy="192240"/>
              </p14:xfrm>
            </p:contentPart>
          </mc:Choice>
          <mc:Fallback xmlns="">
            <p:pic>
              <p:nvPicPr>
                <p:cNvPr id="225" name="Freihand 224">
                  <a:extLst>
                    <a:ext uri="{FF2B5EF4-FFF2-40B4-BE49-F238E27FC236}">
                      <a16:creationId xmlns:a16="http://schemas.microsoft.com/office/drawing/2014/main" id="{49F7CBB1-DE65-7B46-A0E3-01FBDD57B8D3}"/>
                    </a:ext>
                  </a:extLst>
                </p:cNvPr>
                <p:cNvPicPr/>
                <p:nvPr/>
              </p:nvPicPr>
              <p:blipFill>
                <a:blip r:embed="rId155"/>
                <a:stretch>
                  <a:fillRect/>
                </a:stretch>
              </p:blipFill>
              <p:spPr>
                <a:xfrm>
                  <a:off x="1569600" y="1661328"/>
                  <a:ext cx="204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6" name="Freihand 225">
                  <a:extLst>
                    <a:ext uri="{FF2B5EF4-FFF2-40B4-BE49-F238E27FC236}">
                      <a16:creationId xmlns:a16="http://schemas.microsoft.com/office/drawing/2014/main" id="{5A55B1AC-98F8-8B44-BE06-62C023A96074}"/>
                    </a:ext>
                  </a:extLst>
                </p14:cNvPr>
                <p14:cNvContentPartPr/>
                <p14:nvPr/>
              </p14:nvContentPartPr>
              <p14:xfrm>
                <a:off x="1681200" y="1781928"/>
                <a:ext cx="77400" cy="31320"/>
              </p14:xfrm>
            </p:contentPart>
          </mc:Choice>
          <mc:Fallback xmlns="">
            <p:pic>
              <p:nvPicPr>
                <p:cNvPr id="226" name="Freihand 225">
                  <a:extLst>
                    <a:ext uri="{FF2B5EF4-FFF2-40B4-BE49-F238E27FC236}">
                      <a16:creationId xmlns:a16="http://schemas.microsoft.com/office/drawing/2014/main" id="{5A55B1AC-98F8-8B44-BE06-62C023A96074}"/>
                    </a:ext>
                  </a:extLst>
                </p:cNvPr>
                <p:cNvPicPr/>
                <p:nvPr/>
              </p:nvPicPr>
              <p:blipFill>
                <a:blip r:embed="rId157"/>
                <a:stretch>
                  <a:fillRect/>
                </a:stretch>
              </p:blipFill>
              <p:spPr>
                <a:xfrm>
                  <a:off x="1666080" y="1766448"/>
                  <a:ext cx="108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7" name="Freihand 226">
                  <a:extLst>
                    <a:ext uri="{FF2B5EF4-FFF2-40B4-BE49-F238E27FC236}">
                      <a16:creationId xmlns:a16="http://schemas.microsoft.com/office/drawing/2014/main" id="{62328D87-467D-F24C-93A7-1B8A4E4E02F8}"/>
                    </a:ext>
                  </a:extLst>
                </p14:cNvPr>
                <p14:cNvContentPartPr/>
                <p14:nvPr/>
              </p14:nvContentPartPr>
              <p14:xfrm>
                <a:off x="1690200" y="1633248"/>
                <a:ext cx="161280" cy="50040"/>
              </p14:xfrm>
            </p:contentPart>
          </mc:Choice>
          <mc:Fallback xmlns="">
            <p:pic>
              <p:nvPicPr>
                <p:cNvPr id="227" name="Freihand 226">
                  <a:extLst>
                    <a:ext uri="{FF2B5EF4-FFF2-40B4-BE49-F238E27FC236}">
                      <a16:creationId xmlns:a16="http://schemas.microsoft.com/office/drawing/2014/main" id="{62328D87-467D-F24C-93A7-1B8A4E4E02F8}"/>
                    </a:ext>
                  </a:extLst>
                </p:cNvPr>
                <p:cNvPicPr/>
                <p:nvPr/>
              </p:nvPicPr>
              <p:blipFill>
                <a:blip r:embed="rId159"/>
                <a:stretch>
                  <a:fillRect/>
                </a:stretch>
              </p:blipFill>
              <p:spPr>
                <a:xfrm>
                  <a:off x="1674720" y="1618128"/>
                  <a:ext cx="191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9" name="Freihand 228">
                  <a:extLst>
                    <a:ext uri="{FF2B5EF4-FFF2-40B4-BE49-F238E27FC236}">
                      <a16:creationId xmlns:a16="http://schemas.microsoft.com/office/drawing/2014/main" id="{9C037E0F-C6BC-784D-8A8B-31C94F46FD4F}"/>
                    </a:ext>
                  </a:extLst>
                </p14:cNvPr>
                <p14:cNvContentPartPr/>
                <p14:nvPr/>
              </p14:nvContentPartPr>
              <p14:xfrm>
                <a:off x="1937880" y="1651968"/>
                <a:ext cx="167400" cy="210960"/>
              </p14:xfrm>
            </p:contentPart>
          </mc:Choice>
          <mc:Fallback xmlns="">
            <p:pic>
              <p:nvPicPr>
                <p:cNvPr id="229" name="Freihand 228">
                  <a:extLst>
                    <a:ext uri="{FF2B5EF4-FFF2-40B4-BE49-F238E27FC236}">
                      <a16:creationId xmlns:a16="http://schemas.microsoft.com/office/drawing/2014/main" id="{9C037E0F-C6BC-784D-8A8B-31C94F46FD4F}"/>
                    </a:ext>
                  </a:extLst>
                </p:cNvPr>
                <p:cNvPicPr/>
                <p:nvPr/>
              </p:nvPicPr>
              <p:blipFill>
                <a:blip r:embed="rId161"/>
                <a:stretch>
                  <a:fillRect/>
                </a:stretch>
              </p:blipFill>
              <p:spPr>
                <a:xfrm>
                  <a:off x="1922400" y="1636488"/>
                  <a:ext cx="198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0" name="Freihand 229">
                  <a:extLst>
                    <a:ext uri="{FF2B5EF4-FFF2-40B4-BE49-F238E27FC236}">
                      <a16:creationId xmlns:a16="http://schemas.microsoft.com/office/drawing/2014/main" id="{BB813F51-B3E8-0E4A-8591-76C942F0CA52}"/>
                    </a:ext>
                  </a:extLst>
                </p14:cNvPr>
                <p14:cNvContentPartPr/>
                <p14:nvPr/>
              </p14:nvContentPartPr>
              <p14:xfrm>
                <a:off x="1386720" y="1627128"/>
                <a:ext cx="173880" cy="56160"/>
              </p14:xfrm>
            </p:contentPart>
          </mc:Choice>
          <mc:Fallback xmlns="">
            <p:pic>
              <p:nvPicPr>
                <p:cNvPr id="230" name="Freihand 229">
                  <a:extLst>
                    <a:ext uri="{FF2B5EF4-FFF2-40B4-BE49-F238E27FC236}">
                      <a16:creationId xmlns:a16="http://schemas.microsoft.com/office/drawing/2014/main" id="{BB813F51-B3E8-0E4A-8591-76C942F0CA52}"/>
                    </a:ext>
                  </a:extLst>
                </p:cNvPr>
                <p:cNvPicPr/>
                <p:nvPr/>
              </p:nvPicPr>
              <p:blipFill>
                <a:blip r:embed="rId163"/>
                <a:stretch>
                  <a:fillRect/>
                </a:stretch>
              </p:blipFill>
              <p:spPr>
                <a:xfrm>
                  <a:off x="1371600" y="1611648"/>
                  <a:ext cx="204120" cy="86760"/>
                </a:xfrm>
                <a:prstGeom prst="rect">
                  <a:avLst/>
                </a:prstGeom>
              </p:spPr>
            </p:pic>
          </mc:Fallback>
        </mc:AlternateContent>
      </p:grpSp>
      <p:grpSp>
        <p:nvGrpSpPr>
          <p:cNvPr id="249" name="Gruppieren 248">
            <a:extLst>
              <a:ext uri="{FF2B5EF4-FFF2-40B4-BE49-F238E27FC236}">
                <a16:creationId xmlns:a16="http://schemas.microsoft.com/office/drawing/2014/main" id="{BE28394C-12E6-8F48-97D8-4D39715F26B1}"/>
              </a:ext>
            </a:extLst>
          </p:cNvPr>
          <p:cNvGrpSpPr/>
          <p:nvPr/>
        </p:nvGrpSpPr>
        <p:grpSpPr>
          <a:xfrm>
            <a:off x="49320" y="543528"/>
            <a:ext cx="2316240" cy="74880"/>
            <a:chOff x="49320" y="543528"/>
            <a:chExt cx="2316240" cy="74880"/>
          </a:xfrm>
        </p:grpSpPr>
        <mc:AlternateContent xmlns:mc="http://schemas.openxmlformats.org/markup-compatibility/2006" xmlns:p14="http://schemas.microsoft.com/office/powerpoint/2010/main">
          <mc:Choice Requires="p14">
            <p:contentPart p14:bwMode="auto" r:id="rId164">
              <p14:nvContentPartPr>
                <p14:cNvPr id="246" name="Freihand 245">
                  <a:extLst>
                    <a:ext uri="{FF2B5EF4-FFF2-40B4-BE49-F238E27FC236}">
                      <a16:creationId xmlns:a16="http://schemas.microsoft.com/office/drawing/2014/main" id="{E1507C4A-4871-6248-BF93-15DDFAB21FB1}"/>
                    </a:ext>
                  </a:extLst>
                </p14:cNvPr>
                <p14:cNvContentPartPr/>
                <p14:nvPr/>
              </p14:nvContentPartPr>
              <p14:xfrm>
                <a:off x="49320" y="593208"/>
                <a:ext cx="458640" cy="25200"/>
              </p14:xfrm>
            </p:contentPart>
          </mc:Choice>
          <mc:Fallback xmlns="">
            <p:pic>
              <p:nvPicPr>
                <p:cNvPr id="246" name="Freihand 245">
                  <a:extLst>
                    <a:ext uri="{FF2B5EF4-FFF2-40B4-BE49-F238E27FC236}">
                      <a16:creationId xmlns:a16="http://schemas.microsoft.com/office/drawing/2014/main" id="{E1507C4A-4871-6248-BF93-15DDFAB21FB1}"/>
                    </a:ext>
                  </a:extLst>
                </p:cNvPr>
                <p:cNvPicPr/>
                <p:nvPr/>
              </p:nvPicPr>
              <p:blipFill>
                <a:blip r:embed="rId165"/>
                <a:stretch>
                  <a:fillRect/>
                </a:stretch>
              </p:blipFill>
              <p:spPr>
                <a:xfrm>
                  <a:off x="28800" y="572688"/>
                  <a:ext cx="499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7" name="Freihand 246">
                  <a:extLst>
                    <a:ext uri="{FF2B5EF4-FFF2-40B4-BE49-F238E27FC236}">
                      <a16:creationId xmlns:a16="http://schemas.microsoft.com/office/drawing/2014/main" id="{BD3F4BA7-6DA6-C64E-8D88-DB108EE38CD1}"/>
                    </a:ext>
                  </a:extLst>
                </p14:cNvPr>
                <p14:cNvContentPartPr/>
                <p14:nvPr/>
              </p14:nvContentPartPr>
              <p14:xfrm>
                <a:off x="556920" y="562248"/>
                <a:ext cx="266760" cy="31320"/>
              </p14:xfrm>
            </p:contentPart>
          </mc:Choice>
          <mc:Fallback xmlns="">
            <p:pic>
              <p:nvPicPr>
                <p:cNvPr id="247" name="Freihand 246">
                  <a:extLst>
                    <a:ext uri="{FF2B5EF4-FFF2-40B4-BE49-F238E27FC236}">
                      <a16:creationId xmlns:a16="http://schemas.microsoft.com/office/drawing/2014/main" id="{BD3F4BA7-6DA6-C64E-8D88-DB108EE38CD1}"/>
                    </a:ext>
                  </a:extLst>
                </p:cNvPr>
                <p:cNvPicPr/>
                <p:nvPr/>
              </p:nvPicPr>
              <p:blipFill>
                <a:blip r:embed="rId167"/>
                <a:stretch>
                  <a:fillRect/>
                </a:stretch>
              </p:blipFill>
              <p:spPr>
                <a:xfrm>
                  <a:off x="536760" y="541728"/>
                  <a:ext cx="30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8" name="Freihand 247">
                  <a:extLst>
                    <a:ext uri="{FF2B5EF4-FFF2-40B4-BE49-F238E27FC236}">
                      <a16:creationId xmlns:a16="http://schemas.microsoft.com/office/drawing/2014/main" id="{1DC5682A-71C7-F343-ABE3-DB8DC1907C48}"/>
                    </a:ext>
                  </a:extLst>
                </p14:cNvPr>
                <p14:cNvContentPartPr/>
                <p14:nvPr/>
              </p14:nvContentPartPr>
              <p14:xfrm>
                <a:off x="885240" y="543528"/>
                <a:ext cx="1480320" cy="43560"/>
              </p14:xfrm>
            </p:contentPart>
          </mc:Choice>
          <mc:Fallback xmlns="">
            <p:pic>
              <p:nvPicPr>
                <p:cNvPr id="248" name="Freihand 247">
                  <a:extLst>
                    <a:ext uri="{FF2B5EF4-FFF2-40B4-BE49-F238E27FC236}">
                      <a16:creationId xmlns:a16="http://schemas.microsoft.com/office/drawing/2014/main" id="{1DC5682A-71C7-F343-ABE3-DB8DC1907C48}"/>
                    </a:ext>
                  </a:extLst>
                </p:cNvPr>
                <p:cNvPicPr/>
                <p:nvPr/>
              </p:nvPicPr>
              <p:blipFill>
                <a:blip r:embed="rId169"/>
                <a:stretch>
                  <a:fillRect/>
                </a:stretch>
              </p:blipFill>
              <p:spPr>
                <a:xfrm>
                  <a:off x="864720" y="523008"/>
                  <a:ext cx="1521000" cy="84600"/>
                </a:xfrm>
                <a:prstGeom prst="rect">
                  <a:avLst/>
                </a:prstGeom>
              </p:spPr>
            </p:pic>
          </mc:Fallback>
        </mc:AlternateContent>
      </p:grpSp>
      <p:grpSp>
        <p:nvGrpSpPr>
          <p:cNvPr id="256" name="Gruppieren 255">
            <a:extLst>
              <a:ext uri="{FF2B5EF4-FFF2-40B4-BE49-F238E27FC236}">
                <a16:creationId xmlns:a16="http://schemas.microsoft.com/office/drawing/2014/main" id="{D06C7CBB-35F9-8141-9B0B-793B9F7D8640}"/>
              </a:ext>
            </a:extLst>
          </p:cNvPr>
          <p:cNvGrpSpPr/>
          <p:nvPr/>
        </p:nvGrpSpPr>
        <p:grpSpPr>
          <a:xfrm>
            <a:off x="383760" y="2066688"/>
            <a:ext cx="1703160" cy="241920"/>
            <a:chOff x="383760" y="2066688"/>
            <a:chExt cx="1703160" cy="241920"/>
          </a:xfrm>
        </p:grpSpPr>
        <mc:AlternateContent xmlns:mc="http://schemas.openxmlformats.org/markup-compatibility/2006" xmlns:p14="http://schemas.microsoft.com/office/powerpoint/2010/main">
          <mc:Choice Requires="p14">
            <p:contentPart p14:bwMode="auto" r:id="rId170">
              <p14:nvContentPartPr>
                <p14:cNvPr id="250" name="Freihand 249">
                  <a:extLst>
                    <a:ext uri="{FF2B5EF4-FFF2-40B4-BE49-F238E27FC236}">
                      <a16:creationId xmlns:a16="http://schemas.microsoft.com/office/drawing/2014/main" id="{3B4A5C13-08BB-1549-84BA-C40F8B688970}"/>
                    </a:ext>
                  </a:extLst>
                </p14:cNvPr>
                <p14:cNvContentPartPr/>
                <p14:nvPr/>
              </p14:nvContentPartPr>
              <p14:xfrm>
                <a:off x="383760" y="2134728"/>
                <a:ext cx="161280" cy="161280"/>
              </p14:xfrm>
            </p:contentPart>
          </mc:Choice>
          <mc:Fallback xmlns="">
            <p:pic>
              <p:nvPicPr>
                <p:cNvPr id="250" name="Freihand 249">
                  <a:extLst>
                    <a:ext uri="{FF2B5EF4-FFF2-40B4-BE49-F238E27FC236}">
                      <a16:creationId xmlns:a16="http://schemas.microsoft.com/office/drawing/2014/main" id="{3B4A5C13-08BB-1549-84BA-C40F8B688970}"/>
                    </a:ext>
                  </a:extLst>
                </p:cNvPr>
                <p:cNvPicPr/>
                <p:nvPr/>
              </p:nvPicPr>
              <p:blipFill>
                <a:blip r:embed="rId171"/>
                <a:stretch>
                  <a:fillRect/>
                </a:stretch>
              </p:blipFill>
              <p:spPr>
                <a:xfrm>
                  <a:off x="368640" y="2119608"/>
                  <a:ext cx="191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1" name="Freihand 250">
                  <a:extLst>
                    <a:ext uri="{FF2B5EF4-FFF2-40B4-BE49-F238E27FC236}">
                      <a16:creationId xmlns:a16="http://schemas.microsoft.com/office/drawing/2014/main" id="{266953C8-911F-AF40-A66A-C6C75F18C459}"/>
                    </a:ext>
                  </a:extLst>
                </p14:cNvPr>
                <p14:cNvContentPartPr/>
                <p14:nvPr/>
              </p14:nvContentPartPr>
              <p14:xfrm>
                <a:off x="451800" y="2103768"/>
                <a:ext cx="334080" cy="204840"/>
              </p14:xfrm>
            </p:contentPart>
          </mc:Choice>
          <mc:Fallback xmlns="">
            <p:pic>
              <p:nvPicPr>
                <p:cNvPr id="251" name="Freihand 250">
                  <a:extLst>
                    <a:ext uri="{FF2B5EF4-FFF2-40B4-BE49-F238E27FC236}">
                      <a16:creationId xmlns:a16="http://schemas.microsoft.com/office/drawing/2014/main" id="{266953C8-911F-AF40-A66A-C6C75F18C459}"/>
                    </a:ext>
                  </a:extLst>
                </p:cNvPr>
                <p:cNvPicPr/>
                <p:nvPr/>
              </p:nvPicPr>
              <p:blipFill>
                <a:blip r:embed="rId173"/>
                <a:stretch>
                  <a:fillRect/>
                </a:stretch>
              </p:blipFill>
              <p:spPr>
                <a:xfrm>
                  <a:off x="436680" y="2088648"/>
                  <a:ext cx="364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53" name="Freihand 252">
                  <a:extLst>
                    <a:ext uri="{FF2B5EF4-FFF2-40B4-BE49-F238E27FC236}">
                      <a16:creationId xmlns:a16="http://schemas.microsoft.com/office/drawing/2014/main" id="{20A46455-25BC-B04B-B65D-A726C9B0EC99}"/>
                    </a:ext>
                  </a:extLst>
                </p14:cNvPr>
                <p14:cNvContentPartPr/>
                <p14:nvPr/>
              </p14:nvContentPartPr>
              <p14:xfrm>
                <a:off x="972000" y="2066688"/>
                <a:ext cx="439200" cy="204840"/>
              </p14:xfrm>
            </p:contentPart>
          </mc:Choice>
          <mc:Fallback xmlns="">
            <p:pic>
              <p:nvPicPr>
                <p:cNvPr id="253" name="Freihand 252">
                  <a:extLst>
                    <a:ext uri="{FF2B5EF4-FFF2-40B4-BE49-F238E27FC236}">
                      <a16:creationId xmlns:a16="http://schemas.microsoft.com/office/drawing/2014/main" id="{20A46455-25BC-B04B-B65D-A726C9B0EC99}"/>
                    </a:ext>
                  </a:extLst>
                </p:cNvPr>
                <p:cNvPicPr/>
                <p:nvPr/>
              </p:nvPicPr>
              <p:blipFill>
                <a:blip r:embed="rId175"/>
                <a:stretch>
                  <a:fillRect/>
                </a:stretch>
              </p:blipFill>
              <p:spPr>
                <a:xfrm>
                  <a:off x="956520" y="2051568"/>
                  <a:ext cx="469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55" name="Freihand 254">
                  <a:extLst>
                    <a:ext uri="{FF2B5EF4-FFF2-40B4-BE49-F238E27FC236}">
                      <a16:creationId xmlns:a16="http://schemas.microsoft.com/office/drawing/2014/main" id="{07B68F2B-95B3-5F40-87FB-10C02F8E0CC3}"/>
                    </a:ext>
                  </a:extLst>
                </p14:cNvPr>
                <p14:cNvContentPartPr/>
                <p14:nvPr/>
              </p14:nvContentPartPr>
              <p14:xfrm>
                <a:off x="1622160" y="2066688"/>
                <a:ext cx="464760" cy="192240"/>
              </p14:xfrm>
            </p:contentPart>
          </mc:Choice>
          <mc:Fallback xmlns="">
            <p:pic>
              <p:nvPicPr>
                <p:cNvPr id="255" name="Freihand 254">
                  <a:extLst>
                    <a:ext uri="{FF2B5EF4-FFF2-40B4-BE49-F238E27FC236}">
                      <a16:creationId xmlns:a16="http://schemas.microsoft.com/office/drawing/2014/main" id="{07B68F2B-95B3-5F40-87FB-10C02F8E0CC3}"/>
                    </a:ext>
                  </a:extLst>
                </p:cNvPr>
                <p:cNvPicPr/>
                <p:nvPr/>
              </p:nvPicPr>
              <p:blipFill>
                <a:blip r:embed="rId177"/>
                <a:stretch>
                  <a:fillRect/>
                </a:stretch>
              </p:blipFill>
              <p:spPr>
                <a:xfrm>
                  <a:off x="1606680" y="2051568"/>
                  <a:ext cx="495360" cy="222840"/>
                </a:xfrm>
                <a:prstGeom prst="rect">
                  <a:avLst/>
                </a:prstGeom>
              </p:spPr>
            </p:pic>
          </mc:Fallback>
        </mc:AlternateContent>
      </p:grpSp>
      <p:grpSp>
        <p:nvGrpSpPr>
          <p:cNvPr id="275" name="Gruppieren 274">
            <a:extLst>
              <a:ext uri="{FF2B5EF4-FFF2-40B4-BE49-F238E27FC236}">
                <a16:creationId xmlns:a16="http://schemas.microsoft.com/office/drawing/2014/main" id="{FDB10E91-65AD-2244-BD17-063ECDD41875}"/>
              </a:ext>
            </a:extLst>
          </p:cNvPr>
          <p:cNvGrpSpPr/>
          <p:nvPr/>
        </p:nvGrpSpPr>
        <p:grpSpPr>
          <a:xfrm>
            <a:off x="24480" y="2604683"/>
            <a:ext cx="2297520" cy="1172160"/>
            <a:chOff x="24480" y="2604683"/>
            <a:chExt cx="2297520" cy="1172160"/>
          </a:xfrm>
        </p:grpSpPr>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3649A786-3379-CA40-8DE3-1491BEF6B9ED}"/>
                    </a:ext>
                  </a:extLst>
                </p14:cNvPr>
                <p14:cNvContentPartPr/>
                <p14:nvPr/>
              </p14:nvContentPartPr>
              <p14:xfrm>
                <a:off x="121341" y="3708443"/>
                <a:ext cx="136440" cy="23040"/>
              </p14:xfrm>
            </p:contentPart>
          </mc:Choice>
          <mc:Fallback xmlns="">
            <p:pic>
              <p:nvPicPr>
                <p:cNvPr id="84" name="Freihand 83">
                  <a:extLst>
                    <a:ext uri="{FF2B5EF4-FFF2-40B4-BE49-F238E27FC236}">
                      <a16:creationId xmlns:a16="http://schemas.microsoft.com/office/drawing/2014/main" id="{3649A786-3379-CA40-8DE3-1491BEF6B9ED}"/>
                    </a:ext>
                  </a:extLst>
                </p:cNvPr>
                <p:cNvPicPr/>
                <p:nvPr/>
              </p:nvPicPr>
              <p:blipFill>
                <a:blip r:embed="rId179"/>
                <a:stretch>
                  <a:fillRect/>
                </a:stretch>
              </p:blipFill>
              <p:spPr>
                <a:xfrm>
                  <a:off x="106221" y="3693323"/>
                  <a:ext cx="167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5" name="Freihand 84">
                  <a:extLst>
                    <a:ext uri="{FF2B5EF4-FFF2-40B4-BE49-F238E27FC236}">
                      <a16:creationId xmlns:a16="http://schemas.microsoft.com/office/drawing/2014/main" id="{EAD939D1-B829-A14D-89D2-9EC28CD20465}"/>
                    </a:ext>
                  </a:extLst>
                </p14:cNvPr>
                <p14:cNvContentPartPr/>
                <p14:nvPr/>
              </p14:nvContentPartPr>
              <p14:xfrm>
                <a:off x="159141" y="3746243"/>
                <a:ext cx="91080" cy="7920"/>
              </p14:xfrm>
            </p:contentPart>
          </mc:Choice>
          <mc:Fallback xmlns="">
            <p:pic>
              <p:nvPicPr>
                <p:cNvPr id="85" name="Freihand 84">
                  <a:extLst>
                    <a:ext uri="{FF2B5EF4-FFF2-40B4-BE49-F238E27FC236}">
                      <a16:creationId xmlns:a16="http://schemas.microsoft.com/office/drawing/2014/main" id="{EAD939D1-B829-A14D-89D2-9EC28CD20465}"/>
                    </a:ext>
                  </a:extLst>
                </p:cNvPr>
                <p:cNvPicPr/>
                <p:nvPr/>
              </p:nvPicPr>
              <p:blipFill>
                <a:blip r:embed="rId181"/>
                <a:stretch>
                  <a:fillRect/>
                </a:stretch>
              </p:blipFill>
              <p:spPr>
                <a:xfrm>
                  <a:off x="144021" y="3731123"/>
                  <a:ext cx="121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86" name="Freihand 85">
                  <a:extLst>
                    <a:ext uri="{FF2B5EF4-FFF2-40B4-BE49-F238E27FC236}">
                      <a16:creationId xmlns:a16="http://schemas.microsoft.com/office/drawing/2014/main" id="{53797565-795B-3445-BEA6-A85648090705}"/>
                    </a:ext>
                  </a:extLst>
                </p14:cNvPr>
                <p14:cNvContentPartPr/>
                <p14:nvPr/>
              </p14:nvContentPartPr>
              <p14:xfrm>
                <a:off x="98661" y="3746243"/>
                <a:ext cx="264960" cy="30600"/>
              </p14:xfrm>
            </p:contentPart>
          </mc:Choice>
          <mc:Fallback xmlns="">
            <p:pic>
              <p:nvPicPr>
                <p:cNvPr id="86" name="Freihand 85">
                  <a:extLst>
                    <a:ext uri="{FF2B5EF4-FFF2-40B4-BE49-F238E27FC236}">
                      <a16:creationId xmlns:a16="http://schemas.microsoft.com/office/drawing/2014/main" id="{53797565-795B-3445-BEA6-A85648090705}"/>
                    </a:ext>
                  </a:extLst>
                </p:cNvPr>
                <p:cNvPicPr/>
                <p:nvPr/>
              </p:nvPicPr>
              <p:blipFill>
                <a:blip r:embed="rId183"/>
                <a:stretch>
                  <a:fillRect/>
                </a:stretch>
              </p:blipFill>
              <p:spPr>
                <a:xfrm>
                  <a:off x="83541" y="3731123"/>
                  <a:ext cx="295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87" name="Freihand 86">
                  <a:extLst>
                    <a:ext uri="{FF2B5EF4-FFF2-40B4-BE49-F238E27FC236}">
                      <a16:creationId xmlns:a16="http://schemas.microsoft.com/office/drawing/2014/main" id="{BE4270F8-F9B3-ED4D-81AA-1A1A7DCB639C}"/>
                    </a:ext>
                  </a:extLst>
                </p14:cNvPr>
                <p14:cNvContentPartPr/>
                <p14:nvPr/>
              </p14:nvContentPartPr>
              <p14:xfrm>
                <a:off x="363261" y="3716003"/>
                <a:ext cx="242280" cy="15480"/>
              </p14:xfrm>
            </p:contentPart>
          </mc:Choice>
          <mc:Fallback xmlns="">
            <p:pic>
              <p:nvPicPr>
                <p:cNvPr id="87" name="Freihand 86">
                  <a:extLst>
                    <a:ext uri="{FF2B5EF4-FFF2-40B4-BE49-F238E27FC236}">
                      <a16:creationId xmlns:a16="http://schemas.microsoft.com/office/drawing/2014/main" id="{BE4270F8-F9B3-ED4D-81AA-1A1A7DCB639C}"/>
                    </a:ext>
                  </a:extLst>
                </p:cNvPr>
                <p:cNvPicPr/>
                <p:nvPr/>
              </p:nvPicPr>
              <p:blipFill>
                <a:blip r:embed="rId185"/>
                <a:stretch>
                  <a:fillRect/>
                </a:stretch>
              </p:blipFill>
              <p:spPr>
                <a:xfrm>
                  <a:off x="348141" y="3700883"/>
                  <a:ext cx="272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4" name="Freihand 93">
                  <a:extLst>
                    <a:ext uri="{FF2B5EF4-FFF2-40B4-BE49-F238E27FC236}">
                      <a16:creationId xmlns:a16="http://schemas.microsoft.com/office/drawing/2014/main" id="{DAFF60C3-434A-0041-B39E-F6E6C253794E}"/>
                    </a:ext>
                  </a:extLst>
                </p14:cNvPr>
                <p14:cNvContentPartPr/>
                <p14:nvPr/>
              </p14:nvContentPartPr>
              <p14:xfrm>
                <a:off x="1746741" y="3647963"/>
                <a:ext cx="166680" cy="7920"/>
              </p14:xfrm>
            </p:contentPart>
          </mc:Choice>
          <mc:Fallback xmlns="">
            <p:pic>
              <p:nvPicPr>
                <p:cNvPr id="94" name="Freihand 93">
                  <a:extLst>
                    <a:ext uri="{FF2B5EF4-FFF2-40B4-BE49-F238E27FC236}">
                      <a16:creationId xmlns:a16="http://schemas.microsoft.com/office/drawing/2014/main" id="{DAFF60C3-434A-0041-B39E-F6E6C253794E}"/>
                    </a:ext>
                  </a:extLst>
                </p:cNvPr>
                <p:cNvPicPr/>
                <p:nvPr/>
              </p:nvPicPr>
              <p:blipFill>
                <a:blip r:embed="rId187"/>
                <a:stretch>
                  <a:fillRect/>
                </a:stretch>
              </p:blipFill>
              <p:spPr>
                <a:xfrm>
                  <a:off x="1731261" y="3632843"/>
                  <a:ext cx="19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5" name="Freihand 94">
                  <a:extLst>
                    <a:ext uri="{FF2B5EF4-FFF2-40B4-BE49-F238E27FC236}">
                      <a16:creationId xmlns:a16="http://schemas.microsoft.com/office/drawing/2014/main" id="{60BD4D4A-669E-5F4E-BF02-15CDA8D3685A}"/>
                    </a:ext>
                  </a:extLst>
                </p14:cNvPr>
                <p14:cNvContentPartPr/>
                <p14:nvPr/>
              </p14:nvContentPartPr>
              <p14:xfrm>
                <a:off x="1814781" y="3625283"/>
                <a:ext cx="204480" cy="38160"/>
              </p14:xfrm>
            </p:contentPart>
          </mc:Choice>
          <mc:Fallback xmlns="">
            <p:pic>
              <p:nvPicPr>
                <p:cNvPr id="95" name="Freihand 94">
                  <a:extLst>
                    <a:ext uri="{FF2B5EF4-FFF2-40B4-BE49-F238E27FC236}">
                      <a16:creationId xmlns:a16="http://schemas.microsoft.com/office/drawing/2014/main" id="{60BD4D4A-669E-5F4E-BF02-15CDA8D3685A}"/>
                    </a:ext>
                  </a:extLst>
                </p:cNvPr>
                <p:cNvPicPr/>
                <p:nvPr/>
              </p:nvPicPr>
              <p:blipFill>
                <a:blip r:embed="rId189"/>
                <a:stretch>
                  <a:fillRect/>
                </a:stretch>
              </p:blipFill>
              <p:spPr>
                <a:xfrm>
                  <a:off x="1799301" y="3610163"/>
                  <a:ext cx="235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6" name="Freihand 95">
                  <a:extLst>
                    <a:ext uri="{FF2B5EF4-FFF2-40B4-BE49-F238E27FC236}">
                      <a16:creationId xmlns:a16="http://schemas.microsoft.com/office/drawing/2014/main" id="{6391C430-27AF-E542-B245-1FBE4A116B00}"/>
                    </a:ext>
                  </a:extLst>
                </p14:cNvPr>
                <p14:cNvContentPartPr/>
                <p14:nvPr/>
              </p14:nvContentPartPr>
              <p14:xfrm>
                <a:off x="2003781" y="3647963"/>
                <a:ext cx="91080" cy="15480"/>
              </p14:xfrm>
            </p:contentPart>
          </mc:Choice>
          <mc:Fallback xmlns="">
            <p:pic>
              <p:nvPicPr>
                <p:cNvPr id="96" name="Freihand 95">
                  <a:extLst>
                    <a:ext uri="{FF2B5EF4-FFF2-40B4-BE49-F238E27FC236}">
                      <a16:creationId xmlns:a16="http://schemas.microsoft.com/office/drawing/2014/main" id="{6391C430-27AF-E542-B245-1FBE4A116B00}"/>
                    </a:ext>
                  </a:extLst>
                </p:cNvPr>
                <p:cNvPicPr/>
                <p:nvPr/>
              </p:nvPicPr>
              <p:blipFill>
                <a:blip r:embed="rId191"/>
                <a:stretch>
                  <a:fillRect/>
                </a:stretch>
              </p:blipFill>
              <p:spPr>
                <a:xfrm>
                  <a:off x="1988301" y="3632843"/>
                  <a:ext cx="121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Freihand 109">
                  <a:extLst>
                    <a:ext uri="{FF2B5EF4-FFF2-40B4-BE49-F238E27FC236}">
                      <a16:creationId xmlns:a16="http://schemas.microsoft.com/office/drawing/2014/main" id="{B9B7E815-F862-3D40-9AF0-520E04932FAC}"/>
                    </a:ext>
                  </a:extLst>
                </p14:cNvPr>
                <p14:cNvContentPartPr/>
                <p14:nvPr/>
              </p14:nvContentPartPr>
              <p14:xfrm>
                <a:off x="685821" y="2702963"/>
                <a:ext cx="38160" cy="612720"/>
              </p14:xfrm>
            </p:contentPart>
          </mc:Choice>
          <mc:Fallback xmlns="">
            <p:pic>
              <p:nvPicPr>
                <p:cNvPr id="110" name="Freihand 109">
                  <a:extLst>
                    <a:ext uri="{FF2B5EF4-FFF2-40B4-BE49-F238E27FC236}">
                      <a16:creationId xmlns:a16="http://schemas.microsoft.com/office/drawing/2014/main" id="{B9B7E815-F862-3D40-9AF0-520E04932FAC}"/>
                    </a:ext>
                  </a:extLst>
                </p:cNvPr>
                <p:cNvPicPr/>
                <p:nvPr/>
              </p:nvPicPr>
              <p:blipFill>
                <a:blip r:embed="rId193"/>
                <a:stretch>
                  <a:fillRect/>
                </a:stretch>
              </p:blipFill>
              <p:spPr>
                <a:xfrm>
                  <a:off x="670701" y="2687843"/>
                  <a:ext cx="6876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Freihand 110">
                  <a:extLst>
                    <a:ext uri="{FF2B5EF4-FFF2-40B4-BE49-F238E27FC236}">
                      <a16:creationId xmlns:a16="http://schemas.microsoft.com/office/drawing/2014/main" id="{A1FE4B37-6C41-D541-848D-748066BDFC08}"/>
                    </a:ext>
                  </a:extLst>
                </p14:cNvPr>
                <p14:cNvContentPartPr/>
                <p14:nvPr/>
              </p14:nvContentPartPr>
              <p14:xfrm>
                <a:off x="670701" y="2634923"/>
                <a:ext cx="68400" cy="1051200"/>
              </p14:xfrm>
            </p:contentPart>
          </mc:Choice>
          <mc:Fallback xmlns="">
            <p:pic>
              <p:nvPicPr>
                <p:cNvPr id="111" name="Freihand 110">
                  <a:extLst>
                    <a:ext uri="{FF2B5EF4-FFF2-40B4-BE49-F238E27FC236}">
                      <a16:creationId xmlns:a16="http://schemas.microsoft.com/office/drawing/2014/main" id="{A1FE4B37-6C41-D541-848D-748066BDFC08}"/>
                    </a:ext>
                  </a:extLst>
                </p:cNvPr>
                <p:cNvPicPr/>
                <p:nvPr/>
              </p:nvPicPr>
              <p:blipFill>
                <a:blip r:embed="rId195"/>
                <a:stretch>
                  <a:fillRect/>
                </a:stretch>
              </p:blipFill>
              <p:spPr>
                <a:xfrm>
                  <a:off x="655581" y="2619803"/>
                  <a:ext cx="99000" cy="1081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2" name="Freihand 111">
                  <a:extLst>
                    <a:ext uri="{FF2B5EF4-FFF2-40B4-BE49-F238E27FC236}">
                      <a16:creationId xmlns:a16="http://schemas.microsoft.com/office/drawing/2014/main" id="{CA7E0B7F-65EF-3D41-8BD3-D40773A52406}"/>
                    </a:ext>
                  </a:extLst>
                </p14:cNvPr>
                <p14:cNvContentPartPr/>
                <p14:nvPr/>
              </p14:nvContentPartPr>
              <p14:xfrm>
                <a:off x="655581" y="3232163"/>
                <a:ext cx="68400" cy="491760"/>
              </p14:xfrm>
            </p:contentPart>
          </mc:Choice>
          <mc:Fallback xmlns="">
            <p:pic>
              <p:nvPicPr>
                <p:cNvPr id="112" name="Freihand 111">
                  <a:extLst>
                    <a:ext uri="{FF2B5EF4-FFF2-40B4-BE49-F238E27FC236}">
                      <a16:creationId xmlns:a16="http://schemas.microsoft.com/office/drawing/2014/main" id="{CA7E0B7F-65EF-3D41-8BD3-D40773A52406}"/>
                    </a:ext>
                  </a:extLst>
                </p:cNvPr>
                <p:cNvPicPr/>
                <p:nvPr/>
              </p:nvPicPr>
              <p:blipFill>
                <a:blip r:embed="rId197"/>
                <a:stretch>
                  <a:fillRect/>
                </a:stretch>
              </p:blipFill>
              <p:spPr>
                <a:xfrm>
                  <a:off x="640461" y="3217043"/>
                  <a:ext cx="990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3" name="Freihand 112">
                  <a:extLst>
                    <a:ext uri="{FF2B5EF4-FFF2-40B4-BE49-F238E27FC236}">
                      <a16:creationId xmlns:a16="http://schemas.microsoft.com/office/drawing/2014/main" id="{8FB63634-5553-BC4C-8168-B49F82A72F3E}"/>
                    </a:ext>
                  </a:extLst>
                </p14:cNvPr>
                <p14:cNvContentPartPr/>
                <p14:nvPr/>
              </p14:nvContentPartPr>
              <p14:xfrm>
                <a:off x="602661" y="3693323"/>
                <a:ext cx="38160" cy="7920"/>
              </p14:xfrm>
            </p:contentPart>
          </mc:Choice>
          <mc:Fallback xmlns="">
            <p:pic>
              <p:nvPicPr>
                <p:cNvPr id="113" name="Freihand 112">
                  <a:extLst>
                    <a:ext uri="{FF2B5EF4-FFF2-40B4-BE49-F238E27FC236}">
                      <a16:creationId xmlns:a16="http://schemas.microsoft.com/office/drawing/2014/main" id="{8FB63634-5553-BC4C-8168-B49F82A72F3E}"/>
                    </a:ext>
                  </a:extLst>
                </p:cNvPr>
                <p:cNvPicPr/>
                <p:nvPr/>
              </p:nvPicPr>
              <p:blipFill>
                <a:blip r:embed="rId199"/>
                <a:stretch>
                  <a:fillRect/>
                </a:stretch>
              </p:blipFill>
              <p:spPr>
                <a:xfrm>
                  <a:off x="587541" y="3678203"/>
                  <a:ext cx="68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4" name="Freihand 113">
                  <a:extLst>
                    <a:ext uri="{FF2B5EF4-FFF2-40B4-BE49-F238E27FC236}">
                      <a16:creationId xmlns:a16="http://schemas.microsoft.com/office/drawing/2014/main" id="{5DBFFD29-F6E3-7C48-A2B2-76F562C2A352}"/>
                    </a:ext>
                  </a:extLst>
                </p14:cNvPr>
                <p14:cNvContentPartPr/>
                <p14:nvPr/>
              </p14:nvContentPartPr>
              <p14:xfrm>
                <a:off x="791661" y="2642483"/>
                <a:ext cx="620280" cy="38160"/>
              </p14:xfrm>
            </p:contentPart>
          </mc:Choice>
          <mc:Fallback xmlns="">
            <p:pic>
              <p:nvPicPr>
                <p:cNvPr id="114" name="Freihand 113">
                  <a:extLst>
                    <a:ext uri="{FF2B5EF4-FFF2-40B4-BE49-F238E27FC236}">
                      <a16:creationId xmlns:a16="http://schemas.microsoft.com/office/drawing/2014/main" id="{5DBFFD29-F6E3-7C48-A2B2-76F562C2A352}"/>
                    </a:ext>
                  </a:extLst>
                </p:cNvPr>
                <p:cNvPicPr/>
                <p:nvPr/>
              </p:nvPicPr>
              <p:blipFill>
                <a:blip r:embed="rId201"/>
                <a:stretch>
                  <a:fillRect/>
                </a:stretch>
              </p:blipFill>
              <p:spPr>
                <a:xfrm>
                  <a:off x="776541" y="2627363"/>
                  <a:ext cx="650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5" name="Freihand 114">
                  <a:extLst>
                    <a:ext uri="{FF2B5EF4-FFF2-40B4-BE49-F238E27FC236}">
                      <a16:creationId xmlns:a16="http://schemas.microsoft.com/office/drawing/2014/main" id="{3CE8CCE0-92CB-D842-BCBC-5D4A679A7225}"/>
                    </a:ext>
                  </a:extLst>
                </p14:cNvPr>
                <p14:cNvContentPartPr/>
                <p14:nvPr/>
              </p14:nvContentPartPr>
              <p14:xfrm>
                <a:off x="1189101" y="2604683"/>
                <a:ext cx="434520" cy="30600"/>
              </p14:xfrm>
            </p:contentPart>
          </mc:Choice>
          <mc:Fallback xmlns="">
            <p:pic>
              <p:nvPicPr>
                <p:cNvPr id="115" name="Freihand 114">
                  <a:extLst>
                    <a:ext uri="{FF2B5EF4-FFF2-40B4-BE49-F238E27FC236}">
                      <a16:creationId xmlns:a16="http://schemas.microsoft.com/office/drawing/2014/main" id="{3CE8CCE0-92CB-D842-BCBC-5D4A679A7225}"/>
                    </a:ext>
                  </a:extLst>
                </p:cNvPr>
                <p:cNvPicPr/>
                <p:nvPr/>
              </p:nvPicPr>
              <p:blipFill>
                <a:blip r:embed="rId203"/>
                <a:stretch>
                  <a:fillRect/>
                </a:stretch>
              </p:blipFill>
              <p:spPr>
                <a:xfrm>
                  <a:off x="1173981" y="2589563"/>
                  <a:ext cx="465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6" name="Freihand 115">
                  <a:extLst>
                    <a:ext uri="{FF2B5EF4-FFF2-40B4-BE49-F238E27FC236}">
                      <a16:creationId xmlns:a16="http://schemas.microsoft.com/office/drawing/2014/main" id="{F4496C9B-9E12-F94E-9A39-133AFF415556}"/>
                    </a:ext>
                  </a:extLst>
                </p14:cNvPr>
                <p14:cNvContentPartPr/>
                <p14:nvPr/>
              </p14:nvContentPartPr>
              <p14:xfrm>
                <a:off x="1600581" y="2634923"/>
                <a:ext cx="23040" cy="597600"/>
              </p14:xfrm>
            </p:contentPart>
          </mc:Choice>
          <mc:Fallback xmlns="">
            <p:pic>
              <p:nvPicPr>
                <p:cNvPr id="116" name="Freihand 115">
                  <a:extLst>
                    <a:ext uri="{FF2B5EF4-FFF2-40B4-BE49-F238E27FC236}">
                      <a16:creationId xmlns:a16="http://schemas.microsoft.com/office/drawing/2014/main" id="{F4496C9B-9E12-F94E-9A39-133AFF415556}"/>
                    </a:ext>
                  </a:extLst>
                </p:cNvPr>
                <p:cNvPicPr/>
                <p:nvPr/>
              </p:nvPicPr>
              <p:blipFill>
                <a:blip r:embed="rId205"/>
                <a:stretch>
                  <a:fillRect/>
                </a:stretch>
              </p:blipFill>
              <p:spPr>
                <a:xfrm>
                  <a:off x="1585461" y="2619803"/>
                  <a:ext cx="5364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7" name="Freihand 116">
                  <a:extLst>
                    <a:ext uri="{FF2B5EF4-FFF2-40B4-BE49-F238E27FC236}">
                      <a16:creationId xmlns:a16="http://schemas.microsoft.com/office/drawing/2014/main" id="{65F7F9A7-C395-634B-A99D-5CBEE9A1874A}"/>
                    </a:ext>
                  </a:extLst>
                </p14:cNvPr>
                <p14:cNvContentPartPr/>
                <p14:nvPr/>
              </p14:nvContentPartPr>
              <p14:xfrm>
                <a:off x="1630821" y="2861723"/>
                <a:ext cx="38160" cy="839520"/>
              </p14:xfrm>
            </p:contentPart>
          </mc:Choice>
          <mc:Fallback xmlns="">
            <p:pic>
              <p:nvPicPr>
                <p:cNvPr id="117" name="Freihand 116">
                  <a:extLst>
                    <a:ext uri="{FF2B5EF4-FFF2-40B4-BE49-F238E27FC236}">
                      <a16:creationId xmlns:a16="http://schemas.microsoft.com/office/drawing/2014/main" id="{65F7F9A7-C395-634B-A99D-5CBEE9A1874A}"/>
                    </a:ext>
                  </a:extLst>
                </p:cNvPr>
                <p:cNvPicPr/>
                <p:nvPr/>
              </p:nvPicPr>
              <p:blipFill>
                <a:blip r:embed="rId207"/>
                <a:stretch>
                  <a:fillRect/>
                </a:stretch>
              </p:blipFill>
              <p:spPr>
                <a:xfrm>
                  <a:off x="1615701" y="2846603"/>
                  <a:ext cx="6876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2CC6D131-AF66-464B-B28A-7B47E3C3B0FC}"/>
                    </a:ext>
                  </a:extLst>
                </p14:cNvPr>
                <p14:cNvContentPartPr/>
                <p14:nvPr/>
              </p14:nvContentPartPr>
              <p14:xfrm>
                <a:off x="1668621" y="3632843"/>
                <a:ext cx="166680" cy="45720"/>
              </p14:xfrm>
            </p:contentPart>
          </mc:Choice>
          <mc:Fallback xmlns="">
            <p:pic>
              <p:nvPicPr>
                <p:cNvPr id="118" name="Freihand 117">
                  <a:extLst>
                    <a:ext uri="{FF2B5EF4-FFF2-40B4-BE49-F238E27FC236}">
                      <a16:creationId xmlns:a16="http://schemas.microsoft.com/office/drawing/2014/main" id="{2CC6D131-AF66-464B-B28A-7B47E3C3B0FC}"/>
                    </a:ext>
                  </a:extLst>
                </p:cNvPr>
                <p:cNvPicPr/>
                <p:nvPr/>
              </p:nvPicPr>
              <p:blipFill>
                <a:blip r:embed="rId209"/>
                <a:stretch>
                  <a:fillRect/>
                </a:stretch>
              </p:blipFill>
              <p:spPr>
                <a:xfrm>
                  <a:off x="1653501" y="3617723"/>
                  <a:ext cx="197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Freihand 119">
                  <a:extLst>
                    <a:ext uri="{FF2B5EF4-FFF2-40B4-BE49-F238E27FC236}">
                      <a16:creationId xmlns:a16="http://schemas.microsoft.com/office/drawing/2014/main" id="{D45616AD-573F-0043-A798-415C4103B706}"/>
                    </a:ext>
                  </a:extLst>
                </p14:cNvPr>
                <p14:cNvContentPartPr/>
                <p14:nvPr/>
              </p14:nvContentPartPr>
              <p14:xfrm>
                <a:off x="1116741" y="2695403"/>
                <a:ext cx="45720" cy="416160"/>
              </p14:xfrm>
            </p:contentPart>
          </mc:Choice>
          <mc:Fallback xmlns="">
            <p:pic>
              <p:nvPicPr>
                <p:cNvPr id="120" name="Freihand 119">
                  <a:extLst>
                    <a:ext uri="{FF2B5EF4-FFF2-40B4-BE49-F238E27FC236}">
                      <a16:creationId xmlns:a16="http://schemas.microsoft.com/office/drawing/2014/main" id="{D45616AD-573F-0043-A798-415C4103B706}"/>
                    </a:ext>
                  </a:extLst>
                </p:cNvPr>
                <p:cNvPicPr/>
                <p:nvPr/>
              </p:nvPicPr>
              <p:blipFill>
                <a:blip r:embed="rId211"/>
                <a:stretch>
                  <a:fillRect/>
                </a:stretch>
              </p:blipFill>
              <p:spPr>
                <a:xfrm>
                  <a:off x="1101621" y="268028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Freihand 120">
                  <a:extLst>
                    <a:ext uri="{FF2B5EF4-FFF2-40B4-BE49-F238E27FC236}">
                      <a16:creationId xmlns:a16="http://schemas.microsoft.com/office/drawing/2014/main" id="{616DB937-A029-A04F-9E01-75AB3E2C3B27}"/>
                    </a:ext>
                  </a:extLst>
                </p14:cNvPr>
                <p14:cNvContentPartPr/>
                <p14:nvPr/>
              </p14:nvContentPartPr>
              <p14:xfrm>
                <a:off x="1131861" y="2619803"/>
                <a:ext cx="60840" cy="794160"/>
              </p14:xfrm>
            </p:contentPart>
          </mc:Choice>
          <mc:Fallback xmlns="">
            <p:pic>
              <p:nvPicPr>
                <p:cNvPr id="121" name="Freihand 120">
                  <a:extLst>
                    <a:ext uri="{FF2B5EF4-FFF2-40B4-BE49-F238E27FC236}">
                      <a16:creationId xmlns:a16="http://schemas.microsoft.com/office/drawing/2014/main" id="{616DB937-A029-A04F-9E01-75AB3E2C3B27}"/>
                    </a:ext>
                  </a:extLst>
                </p:cNvPr>
                <p:cNvPicPr/>
                <p:nvPr/>
              </p:nvPicPr>
              <p:blipFill>
                <a:blip r:embed="rId213"/>
                <a:stretch>
                  <a:fillRect/>
                </a:stretch>
              </p:blipFill>
              <p:spPr>
                <a:xfrm>
                  <a:off x="1116741" y="2604683"/>
                  <a:ext cx="914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Freihand 121">
                  <a:extLst>
                    <a:ext uri="{FF2B5EF4-FFF2-40B4-BE49-F238E27FC236}">
                      <a16:creationId xmlns:a16="http://schemas.microsoft.com/office/drawing/2014/main" id="{0707DBC2-AAC6-5142-8A42-B19F6E7DC48C}"/>
                    </a:ext>
                  </a:extLst>
                </p14:cNvPr>
                <p14:cNvContentPartPr/>
                <p14:nvPr/>
              </p14:nvContentPartPr>
              <p14:xfrm>
                <a:off x="1116741" y="2763443"/>
                <a:ext cx="53280" cy="862200"/>
              </p14:xfrm>
            </p:contentPart>
          </mc:Choice>
          <mc:Fallback xmlns="">
            <p:pic>
              <p:nvPicPr>
                <p:cNvPr id="122" name="Freihand 121">
                  <a:extLst>
                    <a:ext uri="{FF2B5EF4-FFF2-40B4-BE49-F238E27FC236}">
                      <a16:creationId xmlns:a16="http://schemas.microsoft.com/office/drawing/2014/main" id="{0707DBC2-AAC6-5142-8A42-B19F6E7DC48C}"/>
                    </a:ext>
                  </a:extLst>
                </p:cNvPr>
                <p:cNvPicPr/>
                <p:nvPr/>
              </p:nvPicPr>
              <p:blipFill>
                <a:blip r:embed="rId215"/>
                <a:stretch>
                  <a:fillRect/>
                </a:stretch>
              </p:blipFill>
              <p:spPr>
                <a:xfrm>
                  <a:off x="1101621" y="2748323"/>
                  <a:ext cx="8388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3" name="Freihand 122">
                  <a:extLst>
                    <a:ext uri="{FF2B5EF4-FFF2-40B4-BE49-F238E27FC236}">
                      <a16:creationId xmlns:a16="http://schemas.microsoft.com/office/drawing/2014/main" id="{CA1EC592-E072-1247-8815-E48BF0525832}"/>
                    </a:ext>
                  </a:extLst>
                </p14:cNvPr>
                <p14:cNvContentPartPr/>
                <p14:nvPr/>
              </p14:nvContentPartPr>
              <p14:xfrm>
                <a:off x="1131861" y="3269963"/>
                <a:ext cx="15480" cy="385920"/>
              </p14:xfrm>
            </p:contentPart>
          </mc:Choice>
          <mc:Fallback xmlns="">
            <p:pic>
              <p:nvPicPr>
                <p:cNvPr id="123" name="Freihand 122">
                  <a:extLst>
                    <a:ext uri="{FF2B5EF4-FFF2-40B4-BE49-F238E27FC236}">
                      <a16:creationId xmlns:a16="http://schemas.microsoft.com/office/drawing/2014/main" id="{CA1EC592-E072-1247-8815-E48BF0525832}"/>
                    </a:ext>
                  </a:extLst>
                </p:cNvPr>
                <p:cNvPicPr/>
                <p:nvPr/>
              </p:nvPicPr>
              <p:blipFill>
                <a:blip r:embed="rId217"/>
                <a:stretch>
                  <a:fillRect/>
                </a:stretch>
              </p:blipFill>
              <p:spPr>
                <a:xfrm>
                  <a:off x="1116741" y="3254843"/>
                  <a:ext cx="460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Freihand 123">
                  <a:extLst>
                    <a:ext uri="{FF2B5EF4-FFF2-40B4-BE49-F238E27FC236}">
                      <a16:creationId xmlns:a16="http://schemas.microsoft.com/office/drawing/2014/main" id="{587522F3-7118-B240-AA1A-B52373FF2FFB}"/>
                    </a:ext>
                  </a:extLst>
                </p14:cNvPr>
                <p14:cNvContentPartPr/>
                <p14:nvPr/>
              </p14:nvContentPartPr>
              <p14:xfrm>
                <a:off x="1124301" y="3527003"/>
                <a:ext cx="7920" cy="181800"/>
              </p14:xfrm>
            </p:contentPart>
          </mc:Choice>
          <mc:Fallback xmlns="">
            <p:pic>
              <p:nvPicPr>
                <p:cNvPr id="124" name="Freihand 123">
                  <a:extLst>
                    <a:ext uri="{FF2B5EF4-FFF2-40B4-BE49-F238E27FC236}">
                      <a16:creationId xmlns:a16="http://schemas.microsoft.com/office/drawing/2014/main" id="{587522F3-7118-B240-AA1A-B52373FF2FFB}"/>
                    </a:ext>
                  </a:extLst>
                </p:cNvPr>
                <p:cNvPicPr/>
                <p:nvPr/>
              </p:nvPicPr>
              <p:blipFill>
                <a:blip r:embed="rId219"/>
                <a:stretch>
                  <a:fillRect/>
                </a:stretch>
              </p:blipFill>
              <p:spPr>
                <a:xfrm>
                  <a:off x="1109181" y="3511883"/>
                  <a:ext cx="38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62" name="Freihand 261">
                  <a:extLst>
                    <a:ext uri="{FF2B5EF4-FFF2-40B4-BE49-F238E27FC236}">
                      <a16:creationId xmlns:a16="http://schemas.microsoft.com/office/drawing/2014/main" id="{9AAA745C-DB6E-8943-8E13-C371EB711F5B}"/>
                    </a:ext>
                  </a:extLst>
                </p14:cNvPr>
                <p14:cNvContentPartPr/>
                <p14:nvPr/>
              </p14:nvContentPartPr>
              <p14:xfrm>
                <a:off x="2064240" y="3577248"/>
                <a:ext cx="257760" cy="56160"/>
              </p14:xfrm>
            </p:contentPart>
          </mc:Choice>
          <mc:Fallback xmlns="">
            <p:pic>
              <p:nvPicPr>
                <p:cNvPr id="262" name="Freihand 261">
                  <a:extLst>
                    <a:ext uri="{FF2B5EF4-FFF2-40B4-BE49-F238E27FC236}">
                      <a16:creationId xmlns:a16="http://schemas.microsoft.com/office/drawing/2014/main" id="{9AAA745C-DB6E-8943-8E13-C371EB711F5B}"/>
                    </a:ext>
                  </a:extLst>
                </p:cNvPr>
                <p:cNvPicPr/>
                <p:nvPr/>
              </p:nvPicPr>
              <p:blipFill>
                <a:blip r:embed="rId221"/>
                <a:stretch>
                  <a:fillRect/>
                </a:stretch>
              </p:blipFill>
              <p:spPr>
                <a:xfrm>
                  <a:off x="2049120" y="3562128"/>
                  <a:ext cx="28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7" name="Freihand 266">
                  <a:extLst>
                    <a:ext uri="{FF2B5EF4-FFF2-40B4-BE49-F238E27FC236}">
                      <a16:creationId xmlns:a16="http://schemas.microsoft.com/office/drawing/2014/main" id="{0BDAC553-41FE-1D46-8938-880CD411898F}"/>
                    </a:ext>
                  </a:extLst>
                </p14:cNvPr>
                <p14:cNvContentPartPr/>
                <p14:nvPr/>
              </p14:nvContentPartPr>
              <p14:xfrm>
                <a:off x="92880" y="2834568"/>
                <a:ext cx="254160" cy="30600"/>
              </p14:xfrm>
            </p:contentPart>
          </mc:Choice>
          <mc:Fallback xmlns="">
            <p:pic>
              <p:nvPicPr>
                <p:cNvPr id="267" name="Freihand 266">
                  <a:extLst>
                    <a:ext uri="{FF2B5EF4-FFF2-40B4-BE49-F238E27FC236}">
                      <a16:creationId xmlns:a16="http://schemas.microsoft.com/office/drawing/2014/main" id="{0BDAC553-41FE-1D46-8938-880CD411898F}"/>
                    </a:ext>
                  </a:extLst>
                </p:cNvPr>
                <p:cNvPicPr/>
                <p:nvPr/>
              </p:nvPicPr>
              <p:blipFill>
                <a:blip r:embed="rId223"/>
                <a:stretch>
                  <a:fillRect/>
                </a:stretch>
              </p:blipFill>
              <p:spPr>
                <a:xfrm>
                  <a:off x="77400" y="2819088"/>
                  <a:ext cx="284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68" name="Freihand 267">
                  <a:extLst>
                    <a:ext uri="{FF2B5EF4-FFF2-40B4-BE49-F238E27FC236}">
                      <a16:creationId xmlns:a16="http://schemas.microsoft.com/office/drawing/2014/main" id="{F1E96660-61D1-3F4A-B57A-DAE4EFE4B504}"/>
                    </a:ext>
                  </a:extLst>
                </p14:cNvPr>
                <p14:cNvContentPartPr/>
                <p14:nvPr/>
              </p14:nvContentPartPr>
              <p14:xfrm>
                <a:off x="142200" y="2772648"/>
                <a:ext cx="279000" cy="68400"/>
              </p14:xfrm>
            </p:contentPart>
          </mc:Choice>
          <mc:Fallback xmlns="">
            <p:pic>
              <p:nvPicPr>
                <p:cNvPr id="268" name="Freihand 267">
                  <a:extLst>
                    <a:ext uri="{FF2B5EF4-FFF2-40B4-BE49-F238E27FC236}">
                      <a16:creationId xmlns:a16="http://schemas.microsoft.com/office/drawing/2014/main" id="{F1E96660-61D1-3F4A-B57A-DAE4EFE4B504}"/>
                    </a:ext>
                  </a:extLst>
                </p:cNvPr>
                <p:cNvPicPr/>
                <p:nvPr/>
              </p:nvPicPr>
              <p:blipFill>
                <a:blip r:embed="rId225"/>
                <a:stretch>
                  <a:fillRect/>
                </a:stretch>
              </p:blipFill>
              <p:spPr>
                <a:xfrm>
                  <a:off x="127080" y="2757168"/>
                  <a:ext cx="309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0" name="Freihand 269">
                  <a:extLst>
                    <a:ext uri="{FF2B5EF4-FFF2-40B4-BE49-F238E27FC236}">
                      <a16:creationId xmlns:a16="http://schemas.microsoft.com/office/drawing/2014/main" id="{BFF091C4-DB0E-4049-A780-D63DA0D31AD0}"/>
                    </a:ext>
                  </a:extLst>
                </p14:cNvPr>
                <p14:cNvContentPartPr/>
                <p14:nvPr/>
              </p14:nvContentPartPr>
              <p14:xfrm>
                <a:off x="408600" y="2821968"/>
                <a:ext cx="56160" cy="12600"/>
              </p14:xfrm>
            </p:contentPart>
          </mc:Choice>
          <mc:Fallback xmlns="">
            <p:pic>
              <p:nvPicPr>
                <p:cNvPr id="270" name="Freihand 269">
                  <a:extLst>
                    <a:ext uri="{FF2B5EF4-FFF2-40B4-BE49-F238E27FC236}">
                      <a16:creationId xmlns:a16="http://schemas.microsoft.com/office/drawing/2014/main" id="{BFF091C4-DB0E-4049-A780-D63DA0D31AD0}"/>
                    </a:ext>
                  </a:extLst>
                </p:cNvPr>
                <p:cNvPicPr/>
                <p:nvPr/>
              </p:nvPicPr>
              <p:blipFill>
                <a:blip r:embed="rId227"/>
                <a:stretch>
                  <a:fillRect/>
                </a:stretch>
              </p:blipFill>
              <p:spPr>
                <a:xfrm>
                  <a:off x="393120" y="2806848"/>
                  <a:ext cx="86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1" name="Freihand 270">
                  <a:extLst>
                    <a:ext uri="{FF2B5EF4-FFF2-40B4-BE49-F238E27FC236}">
                      <a16:creationId xmlns:a16="http://schemas.microsoft.com/office/drawing/2014/main" id="{FB3D5A34-9697-D04F-9EAA-7F501886EEC4}"/>
                    </a:ext>
                  </a:extLst>
                </p14:cNvPr>
                <p14:cNvContentPartPr/>
                <p14:nvPr/>
              </p14:nvContentPartPr>
              <p14:xfrm>
                <a:off x="433080" y="2809728"/>
                <a:ext cx="43560" cy="365760"/>
              </p14:xfrm>
            </p:contentPart>
          </mc:Choice>
          <mc:Fallback xmlns="">
            <p:pic>
              <p:nvPicPr>
                <p:cNvPr id="271" name="Freihand 270">
                  <a:extLst>
                    <a:ext uri="{FF2B5EF4-FFF2-40B4-BE49-F238E27FC236}">
                      <a16:creationId xmlns:a16="http://schemas.microsoft.com/office/drawing/2014/main" id="{FB3D5A34-9697-D04F-9EAA-7F501886EEC4}"/>
                    </a:ext>
                  </a:extLst>
                </p:cNvPr>
                <p:cNvPicPr/>
                <p:nvPr/>
              </p:nvPicPr>
              <p:blipFill>
                <a:blip r:embed="rId229"/>
                <a:stretch>
                  <a:fillRect/>
                </a:stretch>
              </p:blipFill>
              <p:spPr>
                <a:xfrm>
                  <a:off x="417960" y="2794248"/>
                  <a:ext cx="741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2" name="Freihand 271">
                  <a:extLst>
                    <a:ext uri="{FF2B5EF4-FFF2-40B4-BE49-F238E27FC236}">
                      <a16:creationId xmlns:a16="http://schemas.microsoft.com/office/drawing/2014/main" id="{DDCEA275-7877-554C-9F1A-08BDD33430A9}"/>
                    </a:ext>
                  </a:extLst>
                </p14:cNvPr>
                <p14:cNvContentPartPr/>
                <p14:nvPr/>
              </p14:nvContentPartPr>
              <p14:xfrm>
                <a:off x="415440" y="3038688"/>
                <a:ext cx="92520" cy="467640"/>
              </p14:xfrm>
            </p:contentPart>
          </mc:Choice>
          <mc:Fallback xmlns="">
            <p:pic>
              <p:nvPicPr>
                <p:cNvPr id="272" name="Freihand 271">
                  <a:extLst>
                    <a:ext uri="{FF2B5EF4-FFF2-40B4-BE49-F238E27FC236}">
                      <a16:creationId xmlns:a16="http://schemas.microsoft.com/office/drawing/2014/main" id="{DDCEA275-7877-554C-9F1A-08BDD33430A9}"/>
                    </a:ext>
                  </a:extLst>
                </p:cNvPr>
                <p:cNvPicPr/>
                <p:nvPr/>
              </p:nvPicPr>
              <p:blipFill>
                <a:blip r:embed="rId231"/>
                <a:stretch>
                  <a:fillRect/>
                </a:stretch>
              </p:blipFill>
              <p:spPr>
                <a:xfrm>
                  <a:off x="399960" y="3023568"/>
                  <a:ext cx="1231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3" name="Freihand 272">
                  <a:extLst>
                    <a:ext uri="{FF2B5EF4-FFF2-40B4-BE49-F238E27FC236}">
                      <a16:creationId xmlns:a16="http://schemas.microsoft.com/office/drawing/2014/main" id="{B68CF6A7-96A9-754D-9B04-921F5410F8A0}"/>
                    </a:ext>
                  </a:extLst>
                </p14:cNvPr>
                <p14:cNvContentPartPr/>
                <p14:nvPr/>
              </p14:nvContentPartPr>
              <p14:xfrm>
                <a:off x="55440" y="3453408"/>
                <a:ext cx="408960" cy="62280"/>
              </p14:xfrm>
            </p:contentPart>
          </mc:Choice>
          <mc:Fallback xmlns="">
            <p:pic>
              <p:nvPicPr>
                <p:cNvPr id="273" name="Freihand 272">
                  <a:extLst>
                    <a:ext uri="{FF2B5EF4-FFF2-40B4-BE49-F238E27FC236}">
                      <a16:creationId xmlns:a16="http://schemas.microsoft.com/office/drawing/2014/main" id="{B68CF6A7-96A9-754D-9B04-921F5410F8A0}"/>
                    </a:ext>
                  </a:extLst>
                </p:cNvPr>
                <p:cNvPicPr/>
                <p:nvPr/>
              </p:nvPicPr>
              <p:blipFill>
                <a:blip r:embed="rId233"/>
                <a:stretch>
                  <a:fillRect/>
                </a:stretch>
              </p:blipFill>
              <p:spPr>
                <a:xfrm>
                  <a:off x="40320" y="3438288"/>
                  <a:ext cx="439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4" name="Freihand 273">
                  <a:extLst>
                    <a:ext uri="{FF2B5EF4-FFF2-40B4-BE49-F238E27FC236}">
                      <a16:creationId xmlns:a16="http://schemas.microsoft.com/office/drawing/2014/main" id="{8D0763E7-65FD-DA47-9BED-9B0FA0B67A62}"/>
                    </a:ext>
                  </a:extLst>
                </p14:cNvPr>
                <p14:cNvContentPartPr/>
                <p14:nvPr/>
              </p14:nvContentPartPr>
              <p14:xfrm>
                <a:off x="24480" y="2803608"/>
                <a:ext cx="124200" cy="74520"/>
              </p14:xfrm>
            </p:contentPart>
          </mc:Choice>
          <mc:Fallback xmlns="">
            <p:pic>
              <p:nvPicPr>
                <p:cNvPr id="274" name="Freihand 273">
                  <a:extLst>
                    <a:ext uri="{FF2B5EF4-FFF2-40B4-BE49-F238E27FC236}">
                      <a16:creationId xmlns:a16="http://schemas.microsoft.com/office/drawing/2014/main" id="{8D0763E7-65FD-DA47-9BED-9B0FA0B67A62}"/>
                    </a:ext>
                  </a:extLst>
                </p:cNvPr>
                <p:cNvPicPr/>
                <p:nvPr/>
              </p:nvPicPr>
              <p:blipFill>
                <a:blip r:embed="rId235"/>
                <a:stretch>
                  <a:fillRect/>
                </a:stretch>
              </p:blipFill>
              <p:spPr>
                <a:xfrm>
                  <a:off x="9360" y="2788128"/>
                  <a:ext cx="154800" cy="10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79" name="Freihand 278">
                <a:extLst>
                  <a:ext uri="{FF2B5EF4-FFF2-40B4-BE49-F238E27FC236}">
                    <a16:creationId xmlns:a16="http://schemas.microsoft.com/office/drawing/2014/main" id="{2EC8960B-7EB1-C246-8667-670D145D0A20}"/>
                  </a:ext>
                </a:extLst>
              </p14:cNvPr>
              <p14:cNvContentPartPr/>
              <p14:nvPr/>
            </p14:nvContentPartPr>
            <p14:xfrm>
              <a:off x="2260440" y="2623968"/>
              <a:ext cx="303120" cy="50040"/>
            </p14:xfrm>
          </p:contentPart>
        </mc:Choice>
        <mc:Fallback xmlns="">
          <p:pic>
            <p:nvPicPr>
              <p:cNvPr id="279" name="Freihand 278">
                <a:extLst>
                  <a:ext uri="{FF2B5EF4-FFF2-40B4-BE49-F238E27FC236}">
                    <a16:creationId xmlns:a16="http://schemas.microsoft.com/office/drawing/2014/main" id="{2EC8960B-7EB1-C246-8667-670D145D0A20}"/>
                  </a:ext>
                </a:extLst>
              </p:cNvPr>
              <p:cNvPicPr/>
              <p:nvPr/>
            </p:nvPicPr>
            <p:blipFill>
              <a:blip r:embed="rId237"/>
              <a:stretch>
                <a:fillRect/>
              </a:stretch>
            </p:blipFill>
            <p:spPr>
              <a:xfrm>
                <a:off x="2239920" y="2603448"/>
                <a:ext cx="343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0" name="Freihand 279">
                <a:extLst>
                  <a:ext uri="{FF2B5EF4-FFF2-40B4-BE49-F238E27FC236}">
                    <a16:creationId xmlns:a16="http://schemas.microsoft.com/office/drawing/2014/main" id="{E0B9BD4C-40A3-FF4F-B736-83B1CF471ADF}"/>
                  </a:ext>
                </a:extLst>
              </p14:cNvPr>
              <p14:cNvContentPartPr/>
              <p14:nvPr/>
            </p14:nvContentPartPr>
            <p14:xfrm>
              <a:off x="2253600" y="3305088"/>
              <a:ext cx="340920" cy="74520"/>
            </p14:xfrm>
          </p:contentPart>
        </mc:Choice>
        <mc:Fallback xmlns="">
          <p:pic>
            <p:nvPicPr>
              <p:cNvPr id="280" name="Freihand 279">
                <a:extLst>
                  <a:ext uri="{FF2B5EF4-FFF2-40B4-BE49-F238E27FC236}">
                    <a16:creationId xmlns:a16="http://schemas.microsoft.com/office/drawing/2014/main" id="{E0B9BD4C-40A3-FF4F-B736-83B1CF471ADF}"/>
                  </a:ext>
                </a:extLst>
              </p:cNvPr>
              <p:cNvPicPr/>
              <p:nvPr/>
            </p:nvPicPr>
            <p:blipFill>
              <a:blip r:embed="rId239"/>
              <a:stretch>
                <a:fillRect/>
              </a:stretch>
            </p:blipFill>
            <p:spPr>
              <a:xfrm>
                <a:off x="2238480" y="3289608"/>
                <a:ext cx="371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81" name="Freihand 280">
                <a:extLst>
                  <a:ext uri="{FF2B5EF4-FFF2-40B4-BE49-F238E27FC236}">
                    <a16:creationId xmlns:a16="http://schemas.microsoft.com/office/drawing/2014/main" id="{EBC85847-0AB0-344D-B8CA-A698BAEC4A2C}"/>
                  </a:ext>
                </a:extLst>
              </p14:cNvPr>
              <p14:cNvContentPartPr/>
              <p14:nvPr/>
            </p14:nvContentPartPr>
            <p14:xfrm>
              <a:off x="2284560" y="3534048"/>
              <a:ext cx="279000" cy="56160"/>
            </p14:xfrm>
          </p:contentPart>
        </mc:Choice>
        <mc:Fallback xmlns="">
          <p:pic>
            <p:nvPicPr>
              <p:cNvPr id="281" name="Freihand 280">
                <a:extLst>
                  <a:ext uri="{FF2B5EF4-FFF2-40B4-BE49-F238E27FC236}">
                    <a16:creationId xmlns:a16="http://schemas.microsoft.com/office/drawing/2014/main" id="{EBC85847-0AB0-344D-B8CA-A698BAEC4A2C}"/>
                  </a:ext>
                </a:extLst>
              </p:cNvPr>
              <p:cNvPicPr/>
              <p:nvPr/>
            </p:nvPicPr>
            <p:blipFill>
              <a:blip r:embed="rId241"/>
              <a:stretch>
                <a:fillRect/>
              </a:stretch>
            </p:blipFill>
            <p:spPr>
              <a:xfrm>
                <a:off x="2269440" y="3518928"/>
                <a:ext cx="309600" cy="86760"/>
              </a:xfrm>
              <a:prstGeom prst="rect">
                <a:avLst/>
              </a:prstGeom>
            </p:spPr>
          </p:pic>
        </mc:Fallback>
      </mc:AlternateContent>
      <p:grpSp>
        <p:nvGrpSpPr>
          <p:cNvPr id="309" name="Gruppieren 308">
            <a:extLst>
              <a:ext uri="{FF2B5EF4-FFF2-40B4-BE49-F238E27FC236}">
                <a16:creationId xmlns:a16="http://schemas.microsoft.com/office/drawing/2014/main" id="{80DEC38F-4981-3149-BD65-8ED68422B78B}"/>
              </a:ext>
            </a:extLst>
          </p:cNvPr>
          <p:cNvGrpSpPr/>
          <p:nvPr/>
        </p:nvGrpSpPr>
        <p:grpSpPr>
          <a:xfrm>
            <a:off x="2508120" y="3527928"/>
            <a:ext cx="371160" cy="80640"/>
            <a:chOff x="2508120" y="3527928"/>
            <a:chExt cx="371160" cy="80640"/>
          </a:xfrm>
        </p:grpSpPr>
        <mc:AlternateContent xmlns:mc="http://schemas.openxmlformats.org/markup-compatibility/2006" xmlns:p14="http://schemas.microsoft.com/office/powerpoint/2010/main">
          <mc:Choice Requires="p14">
            <p:contentPart p14:bwMode="auto" r:id="rId242">
              <p14:nvContentPartPr>
                <p14:cNvPr id="306" name="Freihand 305">
                  <a:extLst>
                    <a:ext uri="{FF2B5EF4-FFF2-40B4-BE49-F238E27FC236}">
                      <a16:creationId xmlns:a16="http://schemas.microsoft.com/office/drawing/2014/main" id="{F614BD10-9B12-A049-95DF-55E953052B26}"/>
                    </a:ext>
                  </a:extLst>
                </p14:cNvPr>
                <p14:cNvContentPartPr/>
                <p14:nvPr/>
              </p14:nvContentPartPr>
              <p14:xfrm>
                <a:off x="2545200" y="3571128"/>
                <a:ext cx="179280" cy="12600"/>
              </p14:xfrm>
            </p:contentPart>
          </mc:Choice>
          <mc:Fallback xmlns="">
            <p:pic>
              <p:nvPicPr>
                <p:cNvPr id="306" name="Freihand 305">
                  <a:extLst>
                    <a:ext uri="{FF2B5EF4-FFF2-40B4-BE49-F238E27FC236}">
                      <a16:creationId xmlns:a16="http://schemas.microsoft.com/office/drawing/2014/main" id="{F614BD10-9B12-A049-95DF-55E953052B26}"/>
                    </a:ext>
                  </a:extLst>
                </p:cNvPr>
                <p:cNvPicPr/>
                <p:nvPr/>
              </p:nvPicPr>
              <p:blipFill>
                <a:blip r:embed="rId243"/>
                <a:stretch>
                  <a:fillRect/>
                </a:stretch>
              </p:blipFill>
              <p:spPr>
                <a:xfrm>
                  <a:off x="2530080" y="3556008"/>
                  <a:ext cx="209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07" name="Freihand 306">
                  <a:extLst>
                    <a:ext uri="{FF2B5EF4-FFF2-40B4-BE49-F238E27FC236}">
                      <a16:creationId xmlns:a16="http://schemas.microsoft.com/office/drawing/2014/main" id="{8F29077E-40E0-4D47-8108-A6E459F80646}"/>
                    </a:ext>
                  </a:extLst>
                </p14:cNvPr>
                <p14:cNvContentPartPr/>
                <p14:nvPr/>
              </p14:nvContentPartPr>
              <p14:xfrm>
                <a:off x="2508120" y="3527928"/>
                <a:ext cx="309240" cy="37440"/>
              </p14:xfrm>
            </p:contentPart>
          </mc:Choice>
          <mc:Fallback xmlns="">
            <p:pic>
              <p:nvPicPr>
                <p:cNvPr id="307" name="Freihand 306">
                  <a:extLst>
                    <a:ext uri="{FF2B5EF4-FFF2-40B4-BE49-F238E27FC236}">
                      <a16:creationId xmlns:a16="http://schemas.microsoft.com/office/drawing/2014/main" id="{8F29077E-40E0-4D47-8108-A6E459F80646}"/>
                    </a:ext>
                  </a:extLst>
                </p:cNvPr>
                <p:cNvPicPr/>
                <p:nvPr/>
              </p:nvPicPr>
              <p:blipFill>
                <a:blip r:embed="rId245"/>
                <a:stretch>
                  <a:fillRect/>
                </a:stretch>
              </p:blipFill>
              <p:spPr>
                <a:xfrm>
                  <a:off x="2493000" y="3512808"/>
                  <a:ext cx="339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8" name="Freihand 307">
                  <a:extLst>
                    <a:ext uri="{FF2B5EF4-FFF2-40B4-BE49-F238E27FC236}">
                      <a16:creationId xmlns:a16="http://schemas.microsoft.com/office/drawing/2014/main" id="{6EB64E9D-C5CA-864E-8D9F-174A16470F69}"/>
                    </a:ext>
                  </a:extLst>
                </p14:cNvPr>
                <p14:cNvContentPartPr/>
                <p14:nvPr/>
              </p14:nvContentPartPr>
              <p14:xfrm>
                <a:off x="2693160" y="3602088"/>
                <a:ext cx="186120" cy="6480"/>
              </p14:xfrm>
            </p:contentPart>
          </mc:Choice>
          <mc:Fallback xmlns="">
            <p:pic>
              <p:nvPicPr>
                <p:cNvPr id="308" name="Freihand 307">
                  <a:extLst>
                    <a:ext uri="{FF2B5EF4-FFF2-40B4-BE49-F238E27FC236}">
                      <a16:creationId xmlns:a16="http://schemas.microsoft.com/office/drawing/2014/main" id="{6EB64E9D-C5CA-864E-8D9F-174A16470F69}"/>
                    </a:ext>
                  </a:extLst>
                </p:cNvPr>
                <p:cNvPicPr/>
                <p:nvPr/>
              </p:nvPicPr>
              <p:blipFill>
                <a:blip r:embed="rId247"/>
                <a:stretch>
                  <a:fillRect/>
                </a:stretch>
              </p:blipFill>
              <p:spPr>
                <a:xfrm>
                  <a:off x="2678040" y="3586968"/>
                  <a:ext cx="21672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310" name="Freihand 309">
                <a:extLst>
                  <a:ext uri="{FF2B5EF4-FFF2-40B4-BE49-F238E27FC236}">
                    <a16:creationId xmlns:a16="http://schemas.microsoft.com/office/drawing/2014/main" id="{1DB08851-95C3-6740-BFFD-ECA52C40819C}"/>
                  </a:ext>
                </a:extLst>
              </p14:cNvPr>
              <p14:cNvContentPartPr/>
              <p14:nvPr/>
            </p14:nvContentPartPr>
            <p14:xfrm>
              <a:off x="2545200" y="3280248"/>
              <a:ext cx="334080" cy="31320"/>
            </p14:xfrm>
          </p:contentPart>
        </mc:Choice>
        <mc:Fallback xmlns="">
          <p:pic>
            <p:nvPicPr>
              <p:cNvPr id="310" name="Freihand 309">
                <a:extLst>
                  <a:ext uri="{FF2B5EF4-FFF2-40B4-BE49-F238E27FC236}">
                    <a16:creationId xmlns:a16="http://schemas.microsoft.com/office/drawing/2014/main" id="{1DB08851-95C3-6740-BFFD-ECA52C40819C}"/>
                  </a:ext>
                </a:extLst>
              </p:cNvPr>
              <p:cNvPicPr/>
              <p:nvPr/>
            </p:nvPicPr>
            <p:blipFill>
              <a:blip r:embed="rId249"/>
              <a:stretch>
                <a:fillRect/>
              </a:stretch>
            </p:blipFill>
            <p:spPr>
              <a:xfrm>
                <a:off x="2530080" y="3265128"/>
                <a:ext cx="364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11" name="Freihand 310">
                <a:extLst>
                  <a:ext uri="{FF2B5EF4-FFF2-40B4-BE49-F238E27FC236}">
                    <a16:creationId xmlns:a16="http://schemas.microsoft.com/office/drawing/2014/main" id="{A34060EB-1E4E-4840-894B-DA432F4BDE4D}"/>
                  </a:ext>
                </a:extLst>
              </p14:cNvPr>
              <p14:cNvContentPartPr/>
              <p14:nvPr/>
            </p14:nvContentPartPr>
            <p14:xfrm>
              <a:off x="2526120" y="2636208"/>
              <a:ext cx="322200" cy="25200"/>
            </p14:xfrm>
          </p:contentPart>
        </mc:Choice>
        <mc:Fallback xmlns="">
          <p:pic>
            <p:nvPicPr>
              <p:cNvPr id="311" name="Freihand 310">
                <a:extLst>
                  <a:ext uri="{FF2B5EF4-FFF2-40B4-BE49-F238E27FC236}">
                    <a16:creationId xmlns:a16="http://schemas.microsoft.com/office/drawing/2014/main" id="{A34060EB-1E4E-4840-894B-DA432F4BDE4D}"/>
                  </a:ext>
                </a:extLst>
              </p:cNvPr>
              <p:cNvPicPr/>
              <p:nvPr/>
            </p:nvPicPr>
            <p:blipFill>
              <a:blip r:embed="rId251"/>
              <a:stretch>
                <a:fillRect/>
              </a:stretch>
            </p:blipFill>
            <p:spPr>
              <a:xfrm>
                <a:off x="2510640" y="2621088"/>
                <a:ext cx="352800" cy="55800"/>
              </a:xfrm>
              <a:prstGeom prst="rect">
                <a:avLst/>
              </a:prstGeom>
            </p:spPr>
          </p:pic>
        </mc:Fallback>
      </mc:AlternateContent>
      <p:grpSp>
        <p:nvGrpSpPr>
          <p:cNvPr id="278" name="Gruppieren 277">
            <a:extLst>
              <a:ext uri="{FF2B5EF4-FFF2-40B4-BE49-F238E27FC236}">
                <a16:creationId xmlns:a16="http://schemas.microsoft.com/office/drawing/2014/main" id="{B0A38F05-246A-5847-9520-1E44886F8670}"/>
              </a:ext>
            </a:extLst>
          </p:cNvPr>
          <p:cNvGrpSpPr/>
          <p:nvPr/>
        </p:nvGrpSpPr>
        <p:grpSpPr>
          <a:xfrm>
            <a:off x="2303280" y="531288"/>
            <a:ext cx="378000" cy="87120"/>
            <a:chOff x="2303280" y="531288"/>
            <a:chExt cx="378000" cy="87120"/>
          </a:xfrm>
        </p:grpSpPr>
        <mc:AlternateContent xmlns:mc="http://schemas.openxmlformats.org/markup-compatibility/2006" xmlns:p14="http://schemas.microsoft.com/office/powerpoint/2010/main">
          <mc:Choice Requires="p14">
            <p:contentPart p14:bwMode="auto" r:id="rId252">
              <p14:nvContentPartPr>
                <p14:cNvPr id="276" name="Freihand 275">
                  <a:extLst>
                    <a:ext uri="{FF2B5EF4-FFF2-40B4-BE49-F238E27FC236}">
                      <a16:creationId xmlns:a16="http://schemas.microsoft.com/office/drawing/2014/main" id="{AC029671-FA3B-0B4E-A4F2-57B0F442BC89}"/>
                    </a:ext>
                  </a:extLst>
                </p14:cNvPr>
                <p14:cNvContentPartPr/>
                <p14:nvPr/>
              </p14:nvContentPartPr>
              <p14:xfrm>
                <a:off x="2358720" y="568368"/>
                <a:ext cx="279000" cy="50040"/>
              </p14:xfrm>
            </p:contentPart>
          </mc:Choice>
          <mc:Fallback xmlns="">
            <p:pic>
              <p:nvPicPr>
                <p:cNvPr id="276" name="Freihand 275">
                  <a:extLst>
                    <a:ext uri="{FF2B5EF4-FFF2-40B4-BE49-F238E27FC236}">
                      <a16:creationId xmlns:a16="http://schemas.microsoft.com/office/drawing/2014/main" id="{AC029671-FA3B-0B4E-A4F2-57B0F442BC89}"/>
                    </a:ext>
                  </a:extLst>
                </p:cNvPr>
                <p:cNvPicPr/>
                <p:nvPr/>
              </p:nvPicPr>
              <p:blipFill>
                <a:blip r:embed="rId253"/>
                <a:stretch>
                  <a:fillRect/>
                </a:stretch>
              </p:blipFill>
              <p:spPr>
                <a:xfrm>
                  <a:off x="2343600" y="552888"/>
                  <a:ext cx="309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7" name="Freihand 276">
                  <a:extLst>
                    <a:ext uri="{FF2B5EF4-FFF2-40B4-BE49-F238E27FC236}">
                      <a16:creationId xmlns:a16="http://schemas.microsoft.com/office/drawing/2014/main" id="{B8349390-FBDE-BE4A-9C7C-04CDAC2CA616}"/>
                    </a:ext>
                  </a:extLst>
                </p14:cNvPr>
                <p14:cNvContentPartPr/>
                <p14:nvPr/>
              </p14:nvContentPartPr>
              <p14:xfrm>
                <a:off x="2303280" y="531288"/>
                <a:ext cx="378000" cy="56160"/>
              </p14:xfrm>
            </p:contentPart>
          </mc:Choice>
          <mc:Fallback xmlns="">
            <p:pic>
              <p:nvPicPr>
                <p:cNvPr id="277" name="Freihand 276">
                  <a:extLst>
                    <a:ext uri="{FF2B5EF4-FFF2-40B4-BE49-F238E27FC236}">
                      <a16:creationId xmlns:a16="http://schemas.microsoft.com/office/drawing/2014/main" id="{B8349390-FBDE-BE4A-9C7C-04CDAC2CA616}"/>
                    </a:ext>
                  </a:extLst>
                </p:cNvPr>
                <p:cNvPicPr/>
                <p:nvPr/>
              </p:nvPicPr>
              <p:blipFill>
                <a:blip r:embed="rId255"/>
                <a:stretch>
                  <a:fillRect/>
                </a:stretch>
              </p:blipFill>
              <p:spPr>
                <a:xfrm>
                  <a:off x="2282760" y="510768"/>
                  <a:ext cx="41868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8" name="Freihand 7">
                <a:extLst>
                  <a:ext uri="{FF2B5EF4-FFF2-40B4-BE49-F238E27FC236}">
                    <a16:creationId xmlns:a16="http://schemas.microsoft.com/office/drawing/2014/main" id="{357C5A2D-21FC-1144-BE6F-9C2294A22D5E}"/>
                  </a:ext>
                </a:extLst>
              </p14:cNvPr>
              <p14:cNvContentPartPr/>
              <p14:nvPr/>
            </p14:nvContentPartPr>
            <p14:xfrm>
              <a:off x="35661" y="261443"/>
              <a:ext cx="2805120" cy="212040"/>
            </p14:xfrm>
          </p:contentPart>
        </mc:Choice>
        <mc:Fallback xmlns="">
          <p:pic>
            <p:nvPicPr>
              <p:cNvPr id="8" name="Freihand 7">
                <a:extLst>
                  <a:ext uri="{FF2B5EF4-FFF2-40B4-BE49-F238E27FC236}">
                    <a16:creationId xmlns:a16="http://schemas.microsoft.com/office/drawing/2014/main" id="{357C5A2D-21FC-1144-BE6F-9C2294A22D5E}"/>
                  </a:ext>
                </a:extLst>
              </p:cNvPr>
              <p:cNvPicPr/>
              <p:nvPr/>
            </p:nvPicPr>
            <p:blipFill>
              <a:blip r:embed="rId257"/>
              <a:stretch>
                <a:fillRect/>
              </a:stretch>
            </p:blipFill>
            <p:spPr>
              <a:xfrm>
                <a:off x="-25899" y="199883"/>
                <a:ext cx="29278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 name="Freihand 16">
                <a:extLst>
                  <a:ext uri="{FF2B5EF4-FFF2-40B4-BE49-F238E27FC236}">
                    <a16:creationId xmlns:a16="http://schemas.microsoft.com/office/drawing/2014/main" id="{B564AAB2-B17A-3A4D-B0F2-BBF95768489E}"/>
                  </a:ext>
                </a:extLst>
              </p14:cNvPr>
              <p14:cNvContentPartPr/>
              <p14:nvPr/>
            </p14:nvContentPartPr>
            <p14:xfrm>
              <a:off x="2890101" y="6437603"/>
              <a:ext cx="8902080" cy="159120"/>
            </p14:xfrm>
          </p:contentPart>
        </mc:Choice>
        <mc:Fallback xmlns="">
          <p:pic>
            <p:nvPicPr>
              <p:cNvPr id="17" name="Freihand 16">
                <a:extLst>
                  <a:ext uri="{FF2B5EF4-FFF2-40B4-BE49-F238E27FC236}">
                    <a16:creationId xmlns:a16="http://schemas.microsoft.com/office/drawing/2014/main" id="{B564AAB2-B17A-3A4D-B0F2-BBF95768489E}"/>
                  </a:ext>
                </a:extLst>
              </p:cNvPr>
              <p:cNvPicPr/>
              <p:nvPr/>
            </p:nvPicPr>
            <p:blipFill>
              <a:blip r:embed="rId259"/>
              <a:stretch>
                <a:fillRect/>
              </a:stretch>
            </p:blipFill>
            <p:spPr>
              <a:xfrm>
                <a:off x="2828901" y="6376043"/>
                <a:ext cx="90252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Freihand 9">
                <a:extLst>
                  <a:ext uri="{FF2B5EF4-FFF2-40B4-BE49-F238E27FC236}">
                    <a16:creationId xmlns:a16="http://schemas.microsoft.com/office/drawing/2014/main" id="{0D5D4302-947E-D84A-9A5B-F218BBB3330E}"/>
                  </a:ext>
                </a:extLst>
              </p14:cNvPr>
              <p14:cNvContentPartPr/>
              <p14:nvPr/>
            </p14:nvContentPartPr>
            <p14:xfrm>
              <a:off x="55461" y="6573683"/>
              <a:ext cx="2790000" cy="128880"/>
            </p14:xfrm>
          </p:contentPart>
        </mc:Choice>
        <mc:Fallback xmlns="">
          <p:pic>
            <p:nvPicPr>
              <p:cNvPr id="10" name="Freihand 9">
                <a:extLst>
                  <a:ext uri="{FF2B5EF4-FFF2-40B4-BE49-F238E27FC236}">
                    <a16:creationId xmlns:a16="http://schemas.microsoft.com/office/drawing/2014/main" id="{0D5D4302-947E-D84A-9A5B-F218BBB3330E}"/>
                  </a:ext>
                </a:extLst>
              </p:cNvPr>
              <p:cNvPicPr/>
              <p:nvPr/>
            </p:nvPicPr>
            <p:blipFill>
              <a:blip r:embed="rId261"/>
              <a:stretch>
                <a:fillRect/>
              </a:stretch>
            </p:blipFill>
            <p:spPr>
              <a:xfrm>
                <a:off x="-6099" y="6512123"/>
                <a:ext cx="2912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 name="Freihand 19">
                <a:extLst>
                  <a:ext uri="{FF2B5EF4-FFF2-40B4-BE49-F238E27FC236}">
                    <a16:creationId xmlns:a16="http://schemas.microsoft.com/office/drawing/2014/main" id="{8CF8D068-45A8-DE41-888F-9D5CE16C4A98}"/>
                  </a:ext>
                </a:extLst>
              </p14:cNvPr>
              <p14:cNvContentPartPr/>
              <p14:nvPr/>
            </p14:nvContentPartPr>
            <p14:xfrm>
              <a:off x="5203461" y="223643"/>
              <a:ext cx="6455520" cy="196920"/>
            </p14:xfrm>
          </p:contentPart>
        </mc:Choice>
        <mc:Fallback xmlns="">
          <p:pic>
            <p:nvPicPr>
              <p:cNvPr id="20" name="Freihand 19">
                <a:extLst>
                  <a:ext uri="{FF2B5EF4-FFF2-40B4-BE49-F238E27FC236}">
                    <a16:creationId xmlns:a16="http://schemas.microsoft.com/office/drawing/2014/main" id="{8CF8D068-45A8-DE41-888F-9D5CE16C4A98}"/>
                  </a:ext>
                </a:extLst>
              </p:cNvPr>
              <p:cNvPicPr/>
              <p:nvPr/>
            </p:nvPicPr>
            <p:blipFill>
              <a:blip r:embed="rId263"/>
              <a:stretch>
                <a:fillRect/>
              </a:stretch>
            </p:blipFill>
            <p:spPr>
              <a:xfrm>
                <a:off x="5141901" y="162083"/>
                <a:ext cx="6578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 name="Freihand 21">
                <a:extLst>
                  <a:ext uri="{FF2B5EF4-FFF2-40B4-BE49-F238E27FC236}">
                    <a16:creationId xmlns:a16="http://schemas.microsoft.com/office/drawing/2014/main" id="{2820BD3A-18D6-094C-8643-F2C667E27523}"/>
                  </a:ext>
                </a:extLst>
              </p14:cNvPr>
              <p14:cNvContentPartPr/>
              <p14:nvPr/>
            </p14:nvContentPartPr>
            <p14:xfrm>
              <a:off x="11608041" y="409873"/>
              <a:ext cx="236880" cy="6014160"/>
            </p14:xfrm>
          </p:contentPart>
        </mc:Choice>
        <mc:Fallback xmlns="">
          <p:pic>
            <p:nvPicPr>
              <p:cNvPr id="22" name="Freihand 21">
                <a:extLst>
                  <a:ext uri="{FF2B5EF4-FFF2-40B4-BE49-F238E27FC236}">
                    <a16:creationId xmlns:a16="http://schemas.microsoft.com/office/drawing/2014/main" id="{2820BD3A-18D6-094C-8643-F2C667E27523}"/>
                  </a:ext>
                </a:extLst>
              </p:cNvPr>
              <p:cNvPicPr/>
              <p:nvPr/>
            </p:nvPicPr>
            <p:blipFill>
              <a:blip r:embed="rId265"/>
              <a:stretch>
                <a:fillRect/>
              </a:stretch>
            </p:blipFill>
            <p:spPr>
              <a:xfrm>
                <a:off x="11546481" y="348313"/>
                <a:ext cx="360000" cy="6137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 name="Freihand 22">
                <a:extLst>
                  <a:ext uri="{FF2B5EF4-FFF2-40B4-BE49-F238E27FC236}">
                    <a16:creationId xmlns:a16="http://schemas.microsoft.com/office/drawing/2014/main" id="{893FE0B7-E857-3343-BE2D-AAEFDA759AB6}"/>
                  </a:ext>
                </a:extLst>
              </p14:cNvPr>
              <p14:cNvContentPartPr/>
              <p14:nvPr/>
            </p14:nvContentPartPr>
            <p14:xfrm>
              <a:off x="2897661" y="238763"/>
              <a:ext cx="2419560" cy="83520"/>
            </p14:xfrm>
          </p:contentPart>
        </mc:Choice>
        <mc:Fallback xmlns="">
          <p:pic>
            <p:nvPicPr>
              <p:cNvPr id="23" name="Freihand 22">
                <a:extLst>
                  <a:ext uri="{FF2B5EF4-FFF2-40B4-BE49-F238E27FC236}">
                    <a16:creationId xmlns:a16="http://schemas.microsoft.com/office/drawing/2014/main" id="{893FE0B7-E857-3343-BE2D-AAEFDA759AB6}"/>
                  </a:ext>
                </a:extLst>
              </p:cNvPr>
              <p:cNvPicPr/>
              <p:nvPr/>
            </p:nvPicPr>
            <p:blipFill>
              <a:blip r:embed="rId267"/>
              <a:stretch>
                <a:fillRect/>
              </a:stretch>
            </p:blipFill>
            <p:spPr>
              <a:xfrm>
                <a:off x="2836461" y="177203"/>
                <a:ext cx="2542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7" name="Freihand 66">
                <a:extLst>
                  <a:ext uri="{FF2B5EF4-FFF2-40B4-BE49-F238E27FC236}">
                    <a16:creationId xmlns:a16="http://schemas.microsoft.com/office/drawing/2014/main" id="{CA2F2CDF-A60E-7D4C-BE5F-87A42F511DE2}"/>
                  </a:ext>
                </a:extLst>
              </p14:cNvPr>
              <p14:cNvContentPartPr/>
              <p14:nvPr/>
            </p14:nvContentPartPr>
            <p14:xfrm>
              <a:off x="5755736" y="3158862"/>
              <a:ext cx="313920" cy="496440"/>
            </p14:xfrm>
          </p:contentPart>
        </mc:Choice>
        <mc:Fallback xmlns="">
          <p:pic>
            <p:nvPicPr>
              <p:cNvPr id="67" name="Freihand 66">
                <a:extLst>
                  <a:ext uri="{FF2B5EF4-FFF2-40B4-BE49-F238E27FC236}">
                    <a16:creationId xmlns:a16="http://schemas.microsoft.com/office/drawing/2014/main" id="{CA2F2CDF-A60E-7D4C-BE5F-87A42F511DE2}"/>
                  </a:ext>
                </a:extLst>
              </p:cNvPr>
              <p:cNvPicPr/>
              <p:nvPr/>
            </p:nvPicPr>
            <p:blipFill>
              <a:blip r:embed="rId269"/>
              <a:stretch>
                <a:fillRect/>
              </a:stretch>
            </p:blipFill>
            <p:spPr>
              <a:xfrm>
                <a:off x="5740256" y="3143742"/>
                <a:ext cx="3445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3" name="Freihand 72">
                <a:extLst>
                  <a:ext uri="{FF2B5EF4-FFF2-40B4-BE49-F238E27FC236}">
                    <a16:creationId xmlns:a16="http://schemas.microsoft.com/office/drawing/2014/main" id="{744069C5-976C-5848-9A96-E9766323FA46}"/>
                  </a:ext>
                </a:extLst>
              </p14:cNvPr>
              <p14:cNvContentPartPr/>
              <p14:nvPr/>
            </p14:nvContentPartPr>
            <p14:xfrm>
              <a:off x="5806496" y="3443262"/>
              <a:ext cx="5428080" cy="503640"/>
            </p14:xfrm>
          </p:contentPart>
        </mc:Choice>
        <mc:Fallback xmlns="">
          <p:pic>
            <p:nvPicPr>
              <p:cNvPr id="73" name="Freihand 72">
                <a:extLst>
                  <a:ext uri="{FF2B5EF4-FFF2-40B4-BE49-F238E27FC236}">
                    <a16:creationId xmlns:a16="http://schemas.microsoft.com/office/drawing/2014/main" id="{744069C5-976C-5848-9A96-E9766323FA46}"/>
                  </a:ext>
                </a:extLst>
              </p:cNvPr>
              <p:cNvPicPr/>
              <p:nvPr/>
            </p:nvPicPr>
            <p:blipFill>
              <a:blip r:embed="rId271"/>
              <a:stretch>
                <a:fillRect/>
              </a:stretch>
            </p:blipFill>
            <p:spPr>
              <a:xfrm>
                <a:off x="5791376" y="3428142"/>
                <a:ext cx="5458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18" name="Freihand 317">
                <a:extLst>
                  <a:ext uri="{FF2B5EF4-FFF2-40B4-BE49-F238E27FC236}">
                    <a16:creationId xmlns:a16="http://schemas.microsoft.com/office/drawing/2014/main" id="{DC6D227F-C181-4847-9877-CDBA3FBCAB5D}"/>
                  </a:ext>
                </a:extLst>
              </p14:cNvPr>
              <p14:cNvContentPartPr/>
              <p14:nvPr/>
            </p14:nvContentPartPr>
            <p14:xfrm>
              <a:off x="7768856" y="4260462"/>
              <a:ext cx="58680" cy="102600"/>
            </p14:xfrm>
          </p:contentPart>
        </mc:Choice>
        <mc:Fallback xmlns="">
          <p:pic>
            <p:nvPicPr>
              <p:cNvPr id="318" name="Freihand 317">
                <a:extLst>
                  <a:ext uri="{FF2B5EF4-FFF2-40B4-BE49-F238E27FC236}">
                    <a16:creationId xmlns:a16="http://schemas.microsoft.com/office/drawing/2014/main" id="{DC6D227F-C181-4847-9877-CDBA3FBCAB5D}"/>
                  </a:ext>
                </a:extLst>
              </p:cNvPr>
              <p:cNvPicPr/>
              <p:nvPr/>
            </p:nvPicPr>
            <p:blipFill>
              <a:blip r:embed="rId273"/>
              <a:stretch>
                <a:fillRect/>
              </a:stretch>
            </p:blipFill>
            <p:spPr>
              <a:xfrm>
                <a:off x="7753736" y="4245342"/>
                <a:ext cx="89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35" name="Freihand 334">
                <a:extLst>
                  <a:ext uri="{FF2B5EF4-FFF2-40B4-BE49-F238E27FC236}">
                    <a16:creationId xmlns:a16="http://schemas.microsoft.com/office/drawing/2014/main" id="{A469CBF7-90AC-9049-94AE-352B334697F8}"/>
                  </a:ext>
                </a:extLst>
              </p14:cNvPr>
              <p14:cNvContentPartPr/>
              <p14:nvPr/>
            </p14:nvContentPartPr>
            <p14:xfrm>
              <a:off x="5967056" y="3939342"/>
              <a:ext cx="2203560" cy="138960"/>
            </p14:xfrm>
          </p:contentPart>
        </mc:Choice>
        <mc:Fallback xmlns="">
          <p:pic>
            <p:nvPicPr>
              <p:cNvPr id="335" name="Freihand 334">
                <a:extLst>
                  <a:ext uri="{FF2B5EF4-FFF2-40B4-BE49-F238E27FC236}">
                    <a16:creationId xmlns:a16="http://schemas.microsoft.com/office/drawing/2014/main" id="{A469CBF7-90AC-9049-94AE-352B334697F8}"/>
                  </a:ext>
                </a:extLst>
              </p:cNvPr>
              <p:cNvPicPr/>
              <p:nvPr/>
            </p:nvPicPr>
            <p:blipFill>
              <a:blip r:embed="rId275"/>
              <a:stretch>
                <a:fillRect/>
              </a:stretch>
            </p:blipFill>
            <p:spPr>
              <a:xfrm>
                <a:off x="5951936" y="3924222"/>
                <a:ext cx="2233800" cy="169560"/>
              </a:xfrm>
              <a:prstGeom prst="rect">
                <a:avLst/>
              </a:prstGeom>
            </p:spPr>
          </p:pic>
        </mc:Fallback>
      </mc:AlternateContent>
      <p:grpSp>
        <p:nvGrpSpPr>
          <p:cNvPr id="470" name="Gruppieren 469">
            <a:extLst>
              <a:ext uri="{FF2B5EF4-FFF2-40B4-BE49-F238E27FC236}">
                <a16:creationId xmlns:a16="http://schemas.microsoft.com/office/drawing/2014/main" id="{ED06F43A-C4F8-8348-976E-C5866AF2C8BC}"/>
              </a:ext>
            </a:extLst>
          </p:cNvPr>
          <p:cNvGrpSpPr/>
          <p:nvPr/>
        </p:nvGrpSpPr>
        <p:grpSpPr>
          <a:xfrm>
            <a:off x="10336736" y="4048782"/>
            <a:ext cx="423360" cy="343080"/>
            <a:chOff x="10336736" y="4048782"/>
            <a:chExt cx="423360" cy="343080"/>
          </a:xfrm>
        </p:grpSpPr>
        <mc:AlternateContent xmlns:mc="http://schemas.openxmlformats.org/markup-compatibility/2006" xmlns:p14="http://schemas.microsoft.com/office/powerpoint/2010/main">
          <mc:Choice Requires="p14">
            <p:contentPart p14:bwMode="auto" r:id="rId276">
              <p14:nvContentPartPr>
                <p14:cNvPr id="466" name="Freihand 465">
                  <a:extLst>
                    <a:ext uri="{FF2B5EF4-FFF2-40B4-BE49-F238E27FC236}">
                      <a16:creationId xmlns:a16="http://schemas.microsoft.com/office/drawing/2014/main" id="{3FC1F070-DACF-494B-9D2F-85B96E2154FE}"/>
                    </a:ext>
                  </a:extLst>
                </p14:cNvPr>
                <p14:cNvContentPartPr/>
                <p14:nvPr/>
              </p14:nvContentPartPr>
              <p14:xfrm>
                <a:off x="10336736" y="4048782"/>
                <a:ext cx="423360" cy="343080"/>
              </p14:xfrm>
            </p:contentPart>
          </mc:Choice>
          <mc:Fallback xmlns="">
            <p:pic>
              <p:nvPicPr>
                <p:cNvPr id="466" name="Freihand 465">
                  <a:extLst>
                    <a:ext uri="{FF2B5EF4-FFF2-40B4-BE49-F238E27FC236}">
                      <a16:creationId xmlns:a16="http://schemas.microsoft.com/office/drawing/2014/main" id="{3FC1F070-DACF-494B-9D2F-85B96E2154FE}"/>
                    </a:ext>
                  </a:extLst>
                </p:cNvPr>
                <p:cNvPicPr/>
                <p:nvPr/>
              </p:nvPicPr>
              <p:blipFill>
                <a:blip r:embed="rId277"/>
                <a:stretch>
                  <a:fillRect/>
                </a:stretch>
              </p:blipFill>
              <p:spPr>
                <a:xfrm>
                  <a:off x="10321616" y="4033662"/>
                  <a:ext cx="453960" cy="37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69" name="Freihand 68">
                <a:extLst>
                  <a:ext uri="{FF2B5EF4-FFF2-40B4-BE49-F238E27FC236}">
                    <a16:creationId xmlns:a16="http://schemas.microsoft.com/office/drawing/2014/main" id="{CA8ADE9F-DF2E-694F-A127-8B3C68A35A76}"/>
                  </a:ext>
                </a:extLst>
              </p14:cNvPr>
              <p14:cNvContentPartPr/>
              <p14:nvPr/>
            </p14:nvContentPartPr>
            <p14:xfrm>
              <a:off x="5967056" y="2939982"/>
              <a:ext cx="5259960" cy="481680"/>
            </p14:xfrm>
          </p:contentPart>
        </mc:Choice>
        <mc:Fallback xmlns="">
          <p:pic>
            <p:nvPicPr>
              <p:cNvPr id="69" name="Freihand 68">
                <a:extLst>
                  <a:ext uri="{FF2B5EF4-FFF2-40B4-BE49-F238E27FC236}">
                    <a16:creationId xmlns:a16="http://schemas.microsoft.com/office/drawing/2014/main" id="{CA8ADE9F-DF2E-694F-A127-8B3C68A35A76}"/>
                  </a:ext>
                </a:extLst>
              </p:cNvPr>
              <p:cNvPicPr/>
              <p:nvPr/>
            </p:nvPicPr>
            <p:blipFill>
              <a:blip r:embed="rId279"/>
              <a:stretch>
                <a:fillRect/>
              </a:stretch>
            </p:blipFill>
            <p:spPr>
              <a:xfrm>
                <a:off x="5951936" y="2924862"/>
                <a:ext cx="52905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1" name="Freihand 70">
                <a:extLst>
                  <a:ext uri="{FF2B5EF4-FFF2-40B4-BE49-F238E27FC236}">
                    <a16:creationId xmlns:a16="http://schemas.microsoft.com/office/drawing/2014/main" id="{D379981F-44EA-F640-A462-5C59F9C62307}"/>
                  </a:ext>
                </a:extLst>
              </p14:cNvPr>
              <p14:cNvContentPartPr/>
              <p14:nvPr/>
            </p14:nvContentPartPr>
            <p14:xfrm>
              <a:off x="10942256" y="2961942"/>
              <a:ext cx="313920" cy="452520"/>
            </p14:xfrm>
          </p:contentPart>
        </mc:Choice>
        <mc:Fallback xmlns="">
          <p:pic>
            <p:nvPicPr>
              <p:cNvPr id="71" name="Freihand 70">
                <a:extLst>
                  <a:ext uri="{FF2B5EF4-FFF2-40B4-BE49-F238E27FC236}">
                    <a16:creationId xmlns:a16="http://schemas.microsoft.com/office/drawing/2014/main" id="{D379981F-44EA-F640-A462-5C59F9C62307}"/>
                  </a:ext>
                </a:extLst>
              </p:cNvPr>
              <p:cNvPicPr/>
              <p:nvPr/>
            </p:nvPicPr>
            <p:blipFill>
              <a:blip r:embed="rId281"/>
              <a:stretch>
                <a:fillRect/>
              </a:stretch>
            </p:blipFill>
            <p:spPr>
              <a:xfrm>
                <a:off x="10927136" y="2946822"/>
                <a:ext cx="3445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5" name="Freihand 74">
                <a:extLst>
                  <a:ext uri="{FF2B5EF4-FFF2-40B4-BE49-F238E27FC236}">
                    <a16:creationId xmlns:a16="http://schemas.microsoft.com/office/drawing/2014/main" id="{AC146D9C-FBA1-CA45-9692-282ED385E5A2}"/>
                  </a:ext>
                </a:extLst>
              </p14:cNvPr>
              <p14:cNvContentPartPr/>
              <p14:nvPr/>
            </p14:nvContentPartPr>
            <p14:xfrm>
              <a:off x="5507696" y="3275502"/>
              <a:ext cx="525600" cy="168120"/>
            </p14:xfrm>
          </p:contentPart>
        </mc:Choice>
        <mc:Fallback xmlns="">
          <p:pic>
            <p:nvPicPr>
              <p:cNvPr id="75" name="Freihand 74">
                <a:extLst>
                  <a:ext uri="{FF2B5EF4-FFF2-40B4-BE49-F238E27FC236}">
                    <a16:creationId xmlns:a16="http://schemas.microsoft.com/office/drawing/2014/main" id="{AC146D9C-FBA1-CA45-9692-282ED385E5A2}"/>
                  </a:ext>
                </a:extLst>
              </p:cNvPr>
              <p:cNvPicPr/>
              <p:nvPr/>
            </p:nvPicPr>
            <p:blipFill>
              <a:blip r:embed="rId283"/>
              <a:stretch>
                <a:fillRect/>
              </a:stretch>
            </p:blipFill>
            <p:spPr>
              <a:xfrm>
                <a:off x="5492216" y="3260382"/>
                <a:ext cx="556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8" name="Freihand 87">
                <a:extLst>
                  <a:ext uri="{FF2B5EF4-FFF2-40B4-BE49-F238E27FC236}">
                    <a16:creationId xmlns:a16="http://schemas.microsoft.com/office/drawing/2014/main" id="{9D99429E-243D-F543-8C6D-609EE95E3C7A}"/>
                  </a:ext>
                </a:extLst>
              </p14:cNvPr>
              <p14:cNvContentPartPr/>
              <p14:nvPr/>
            </p14:nvContentPartPr>
            <p14:xfrm>
              <a:off x="10978976" y="2954742"/>
              <a:ext cx="664200" cy="430920"/>
            </p14:xfrm>
          </p:contentPart>
        </mc:Choice>
        <mc:Fallback xmlns="">
          <p:pic>
            <p:nvPicPr>
              <p:cNvPr id="88" name="Freihand 87">
                <a:extLst>
                  <a:ext uri="{FF2B5EF4-FFF2-40B4-BE49-F238E27FC236}">
                    <a16:creationId xmlns:a16="http://schemas.microsoft.com/office/drawing/2014/main" id="{9D99429E-243D-F543-8C6D-609EE95E3C7A}"/>
                  </a:ext>
                </a:extLst>
              </p:cNvPr>
              <p:cNvPicPr/>
              <p:nvPr/>
            </p:nvPicPr>
            <p:blipFill>
              <a:blip r:embed="rId285"/>
              <a:stretch>
                <a:fillRect/>
              </a:stretch>
            </p:blipFill>
            <p:spPr>
              <a:xfrm>
                <a:off x="10963496" y="2939262"/>
                <a:ext cx="6948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0" name="Freihand 89">
                <a:extLst>
                  <a:ext uri="{FF2B5EF4-FFF2-40B4-BE49-F238E27FC236}">
                    <a16:creationId xmlns:a16="http://schemas.microsoft.com/office/drawing/2014/main" id="{E8AF3826-385E-F44F-A38F-937D4A69DDFC}"/>
                  </a:ext>
                </a:extLst>
              </p14:cNvPr>
              <p14:cNvContentPartPr/>
              <p14:nvPr/>
            </p14:nvContentPartPr>
            <p14:xfrm>
              <a:off x="11190296" y="2845302"/>
              <a:ext cx="460080" cy="146160"/>
            </p14:xfrm>
          </p:contentPart>
        </mc:Choice>
        <mc:Fallback xmlns="">
          <p:pic>
            <p:nvPicPr>
              <p:cNvPr id="90" name="Freihand 89">
                <a:extLst>
                  <a:ext uri="{FF2B5EF4-FFF2-40B4-BE49-F238E27FC236}">
                    <a16:creationId xmlns:a16="http://schemas.microsoft.com/office/drawing/2014/main" id="{E8AF3826-385E-F44F-A38F-937D4A69DDFC}"/>
                  </a:ext>
                </a:extLst>
              </p:cNvPr>
              <p:cNvPicPr/>
              <p:nvPr/>
            </p:nvPicPr>
            <p:blipFill>
              <a:blip r:embed="rId287"/>
              <a:stretch>
                <a:fillRect/>
              </a:stretch>
            </p:blipFill>
            <p:spPr>
              <a:xfrm>
                <a:off x="11175176" y="2829822"/>
                <a:ext cx="490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2" name="Freihand 91">
                <a:extLst>
                  <a:ext uri="{FF2B5EF4-FFF2-40B4-BE49-F238E27FC236}">
                    <a16:creationId xmlns:a16="http://schemas.microsoft.com/office/drawing/2014/main" id="{2FA03D33-72CF-F844-94D9-FEEFE869D6AE}"/>
                  </a:ext>
                </a:extLst>
              </p14:cNvPr>
              <p14:cNvContentPartPr/>
              <p14:nvPr/>
            </p14:nvContentPartPr>
            <p14:xfrm>
              <a:off x="11256176" y="3144462"/>
              <a:ext cx="372240" cy="306720"/>
            </p14:xfrm>
          </p:contentPart>
        </mc:Choice>
        <mc:Fallback xmlns="">
          <p:pic>
            <p:nvPicPr>
              <p:cNvPr id="92" name="Freihand 91">
                <a:extLst>
                  <a:ext uri="{FF2B5EF4-FFF2-40B4-BE49-F238E27FC236}">
                    <a16:creationId xmlns:a16="http://schemas.microsoft.com/office/drawing/2014/main" id="{2FA03D33-72CF-F844-94D9-FEEFE869D6AE}"/>
                  </a:ext>
                </a:extLst>
              </p:cNvPr>
              <p:cNvPicPr/>
              <p:nvPr/>
            </p:nvPicPr>
            <p:blipFill>
              <a:blip r:embed="rId289"/>
              <a:stretch>
                <a:fillRect/>
              </a:stretch>
            </p:blipFill>
            <p:spPr>
              <a:xfrm>
                <a:off x="11240696" y="3128982"/>
                <a:ext cx="4028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37" name="Freihand 136">
                <a:extLst>
                  <a:ext uri="{FF2B5EF4-FFF2-40B4-BE49-F238E27FC236}">
                    <a16:creationId xmlns:a16="http://schemas.microsoft.com/office/drawing/2014/main" id="{05017821-DBCB-674B-A9D6-4CFD79EC0CB2}"/>
                  </a:ext>
                </a:extLst>
              </p14:cNvPr>
              <p14:cNvContentPartPr/>
              <p14:nvPr/>
            </p14:nvContentPartPr>
            <p14:xfrm>
              <a:off x="9279056" y="3428862"/>
              <a:ext cx="160920" cy="233640"/>
            </p14:xfrm>
          </p:contentPart>
        </mc:Choice>
        <mc:Fallback xmlns="">
          <p:pic>
            <p:nvPicPr>
              <p:cNvPr id="137" name="Freihand 136">
                <a:extLst>
                  <a:ext uri="{FF2B5EF4-FFF2-40B4-BE49-F238E27FC236}">
                    <a16:creationId xmlns:a16="http://schemas.microsoft.com/office/drawing/2014/main" id="{05017821-DBCB-674B-A9D6-4CFD79EC0CB2}"/>
                  </a:ext>
                </a:extLst>
              </p:cNvPr>
              <p:cNvPicPr/>
              <p:nvPr/>
            </p:nvPicPr>
            <p:blipFill>
              <a:blip r:embed="rId291"/>
              <a:stretch>
                <a:fillRect/>
              </a:stretch>
            </p:blipFill>
            <p:spPr>
              <a:xfrm>
                <a:off x="9263936" y="3413742"/>
                <a:ext cx="191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8" name="Freihand 137">
                <a:extLst>
                  <a:ext uri="{FF2B5EF4-FFF2-40B4-BE49-F238E27FC236}">
                    <a16:creationId xmlns:a16="http://schemas.microsoft.com/office/drawing/2014/main" id="{0E92484D-339C-D945-BD47-33C192217368}"/>
                  </a:ext>
                </a:extLst>
              </p14:cNvPr>
              <p14:cNvContentPartPr/>
              <p14:nvPr/>
            </p14:nvContentPartPr>
            <p14:xfrm>
              <a:off x="9468776" y="3443262"/>
              <a:ext cx="204480" cy="197280"/>
            </p14:xfrm>
          </p:contentPart>
        </mc:Choice>
        <mc:Fallback xmlns="">
          <p:pic>
            <p:nvPicPr>
              <p:cNvPr id="138" name="Freihand 137">
                <a:extLst>
                  <a:ext uri="{FF2B5EF4-FFF2-40B4-BE49-F238E27FC236}">
                    <a16:creationId xmlns:a16="http://schemas.microsoft.com/office/drawing/2014/main" id="{0E92484D-339C-D945-BD47-33C192217368}"/>
                  </a:ext>
                </a:extLst>
              </p:cNvPr>
              <p:cNvPicPr/>
              <p:nvPr/>
            </p:nvPicPr>
            <p:blipFill>
              <a:blip r:embed="rId293"/>
              <a:stretch>
                <a:fillRect/>
              </a:stretch>
            </p:blipFill>
            <p:spPr>
              <a:xfrm>
                <a:off x="9453656" y="3428142"/>
                <a:ext cx="235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9" name="Freihand 138">
                <a:extLst>
                  <a:ext uri="{FF2B5EF4-FFF2-40B4-BE49-F238E27FC236}">
                    <a16:creationId xmlns:a16="http://schemas.microsoft.com/office/drawing/2014/main" id="{9A60CD43-352D-5C4E-8927-5622E276CFD4}"/>
                  </a:ext>
                </a:extLst>
              </p14:cNvPr>
              <p14:cNvContentPartPr/>
              <p14:nvPr/>
            </p14:nvContentPartPr>
            <p14:xfrm>
              <a:off x="9754256" y="3421662"/>
              <a:ext cx="194760" cy="210960"/>
            </p14:xfrm>
          </p:contentPart>
        </mc:Choice>
        <mc:Fallback xmlns="">
          <p:pic>
            <p:nvPicPr>
              <p:cNvPr id="139" name="Freihand 138">
                <a:extLst>
                  <a:ext uri="{FF2B5EF4-FFF2-40B4-BE49-F238E27FC236}">
                    <a16:creationId xmlns:a16="http://schemas.microsoft.com/office/drawing/2014/main" id="{9A60CD43-352D-5C4E-8927-5622E276CFD4}"/>
                  </a:ext>
                </a:extLst>
              </p:cNvPr>
              <p:cNvPicPr/>
              <p:nvPr/>
            </p:nvPicPr>
            <p:blipFill>
              <a:blip r:embed="rId295"/>
              <a:stretch>
                <a:fillRect/>
              </a:stretch>
            </p:blipFill>
            <p:spPr>
              <a:xfrm>
                <a:off x="9738776" y="3406182"/>
                <a:ext cx="22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0" name="Freihand 139">
                <a:extLst>
                  <a:ext uri="{FF2B5EF4-FFF2-40B4-BE49-F238E27FC236}">
                    <a16:creationId xmlns:a16="http://schemas.microsoft.com/office/drawing/2014/main" id="{DB504515-26E2-CB45-8F31-011971C00096}"/>
                  </a:ext>
                </a:extLst>
              </p14:cNvPr>
              <p14:cNvContentPartPr/>
              <p14:nvPr/>
            </p14:nvContentPartPr>
            <p14:xfrm>
              <a:off x="9972056" y="3406902"/>
              <a:ext cx="255600" cy="197280"/>
            </p14:xfrm>
          </p:contentPart>
        </mc:Choice>
        <mc:Fallback xmlns="">
          <p:pic>
            <p:nvPicPr>
              <p:cNvPr id="140" name="Freihand 139">
                <a:extLst>
                  <a:ext uri="{FF2B5EF4-FFF2-40B4-BE49-F238E27FC236}">
                    <a16:creationId xmlns:a16="http://schemas.microsoft.com/office/drawing/2014/main" id="{DB504515-26E2-CB45-8F31-011971C00096}"/>
                  </a:ext>
                </a:extLst>
              </p:cNvPr>
              <p:cNvPicPr/>
              <p:nvPr/>
            </p:nvPicPr>
            <p:blipFill>
              <a:blip r:embed="rId297"/>
              <a:stretch>
                <a:fillRect/>
              </a:stretch>
            </p:blipFill>
            <p:spPr>
              <a:xfrm>
                <a:off x="9956936" y="3391782"/>
                <a:ext cx="286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32" name="Freihand 431">
                <a:extLst>
                  <a:ext uri="{FF2B5EF4-FFF2-40B4-BE49-F238E27FC236}">
                    <a16:creationId xmlns:a16="http://schemas.microsoft.com/office/drawing/2014/main" id="{74BA46A2-0D32-B74D-9D05-F10ACD444044}"/>
                  </a:ext>
                </a:extLst>
              </p14:cNvPr>
              <p14:cNvContentPartPr/>
              <p14:nvPr/>
            </p14:nvContentPartPr>
            <p14:xfrm>
              <a:off x="10242056" y="4763742"/>
              <a:ext cx="124200" cy="233640"/>
            </p14:xfrm>
          </p:contentPart>
        </mc:Choice>
        <mc:Fallback xmlns="">
          <p:pic>
            <p:nvPicPr>
              <p:cNvPr id="432" name="Freihand 431">
                <a:extLst>
                  <a:ext uri="{FF2B5EF4-FFF2-40B4-BE49-F238E27FC236}">
                    <a16:creationId xmlns:a16="http://schemas.microsoft.com/office/drawing/2014/main" id="{74BA46A2-0D32-B74D-9D05-F10ACD444044}"/>
                  </a:ext>
                </a:extLst>
              </p:cNvPr>
              <p:cNvPicPr/>
              <p:nvPr/>
            </p:nvPicPr>
            <p:blipFill>
              <a:blip r:embed="rId299"/>
              <a:stretch>
                <a:fillRect/>
              </a:stretch>
            </p:blipFill>
            <p:spPr>
              <a:xfrm>
                <a:off x="10226936" y="4748622"/>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33" name="Freihand 432">
                <a:extLst>
                  <a:ext uri="{FF2B5EF4-FFF2-40B4-BE49-F238E27FC236}">
                    <a16:creationId xmlns:a16="http://schemas.microsoft.com/office/drawing/2014/main" id="{8AD157E4-1079-654F-9D87-E854B4773A12}"/>
                  </a:ext>
                </a:extLst>
              </p14:cNvPr>
              <p14:cNvContentPartPr/>
              <p14:nvPr/>
            </p14:nvContentPartPr>
            <p14:xfrm>
              <a:off x="10249256" y="4559622"/>
              <a:ext cx="678960" cy="212040"/>
            </p14:xfrm>
          </p:contentPart>
        </mc:Choice>
        <mc:Fallback xmlns="">
          <p:pic>
            <p:nvPicPr>
              <p:cNvPr id="433" name="Freihand 432">
                <a:extLst>
                  <a:ext uri="{FF2B5EF4-FFF2-40B4-BE49-F238E27FC236}">
                    <a16:creationId xmlns:a16="http://schemas.microsoft.com/office/drawing/2014/main" id="{8AD157E4-1079-654F-9D87-E854B4773A12}"/>
                  </a:ext>
                </a:extLst>
              </p:cNvPr>
              <p:cNvPicPr/>
              <p:nvPr/>
            </p:nvPicPr>
            <p:blipFill>
              <a:blip r:embed="rId301"/>
              <a:stretch>
                <a:fillRect/>
              </a:stretch>
            </p:blipFill>
            <p:spPr>
              <a:xfrm>
                <a:off x="10234136" y="4544142"/>
                <a:ext cx="709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35" name="Freihand 434">
                <a:extLst>
                  <a:ext uri="{FF2B5EF4-FFF2-40B4-BE49-F238E27FC236}">
                    <a16:creationId xmlns:a16="http://schemas.microsoft.com/office/drawing/2014/main" id="{304F2A41-54B0-3645-AC9F-89BBF57DB568}"/>
                  </a:ext>
                </a:extLst>
              </p14:cNvPr>
              <p14:cNvContentPartPr/>
              <p14:nvPr/>
            </p14:nvContentPartPr>
            <p14:xfrm>
              <a:off x="10329536" y="4683462"/>
              <a:ext cx="744480" cy="321480"/>
            </p14:xfrm>
          </p:contentPart>
        </mc:Choice>
        <mc:Fallback xmlns="">
          <p:pic>
            <p:nvPicPr>
              <p:cNvPr id="435" name="Freihand 434">
                <a:extLst>
                  <a:ext uri="{FF2B5EF4-FFF2-40B4-BE49-F238E27FC236}">
                    <a16:creationId xmlns:a16="http://schemas.microsoft.com/office/drawing/2014/main" id="{304F2A41-54B0-3645-AC9F-89BBF57DB568}"/>
                  </a:ext>
                </a:extLst>
              </p:cNvPr>
              <p:cNvPicPr/>
              <p:nvPr/>
            </p:nvPicPr>
            <p:blipFill>
              <a:blip r:embed="rId303"/>
              <a:stretch>
                <a:fillRect/>
              </a:stretch>
            </p:blipFill>
            <p:spPr>
              <a:xfrm>
                <a:off x="10314416" y="4668342"/>
                <a:ext cx="775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6" name="Freihand 435">
                <a:extLst>
                  <a:ext uri="{FF2B5EF4-FFF2-40B4-BE49-F238E27FC236}">
                    <a16:creationId xmlns:a16="http://schemas.microsoft.com/office/drawing/2014/main" id="{AA850088-73C3-DE43-99FC-5CA7E8D7405F}"/>
                  </a:ext>
                </a:extLst>
              </p14:cNvPr>
              <p14:cNvContentPartPr/>
              <p14:nvPr/>
            </p14:nvContentPartPr>
            <p14:xfrm>
              <a:off x="10921376" y="4552422"/>
              <a:ext cx="218520" cy="131760"/>
            </p14:xfrm>
          </p:contentPart>
        </mc:Choice>
        <mc:Fallback xmlns="">
          <p:pic>
            <p:nvPicPr>
              <p:cNvPr id="436" name="Freihand 435">
                <a:extLst>
                  <a:ext uri="{FF2B5EF4-FFF2-40B4-BE49-F238E27FC236}">
                    <a16:creationId xmlns:a16="http://schemas.microsoft.com/office/drawing/2014/main" id="{AA850088-73C3-DE43-99FC-5CA7E8D7405F}"/>
                  </a:ext>
                </a:extLst>
              </p:cNvPr>
              <p:cNvPicPr/>
              <p:nvPr/>
            </p:nvPicPr>
            <p:blipFill>
              <a:blip r:embed="rId305"/>
              <a:stretch>
                <a:fillRect/>
              </a:stretch>
            </p:blipFill>
            <p:spPr>
              <a:xfrm>
                <a:off x="10905896" y="4536942"/>
                <a:ext cx="248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38" name="Freihand 437">
                <a:extLst>
                  <a:ext uri="{FF2B5EF4-FFF2-40B4-BE49-F238E27FC236}">
                    <a16:creationId xmlns:a16="http://schemas.microsoft.com/office/drawing/2014/main" id="{47CC10B0-972A-D547-A89D-932E13FDEB4F}"/>
                  </a:ext>
                </a:extLst>
              </p14:cNvPr>
              <p14:cNvContentPartPr/>
              <p14:nvPr/>
            </p14:nvContentPartPr>
            <p14:xfrm>
              <a:off x="10402616" y="4763742"/>
              <a:ext cx="131760" cy="36720"/>
            </p14:xfrm>
          </p:contentPart>
        </mc:Choice>
        <mc:Fallback xmlns="">
          <p:pic>
            <p:nvPicPr>
              <p:cNvPr id="438" name="Freihand 437">
                <a:extLst>
                  <a:ext uri="{FF2B5EF4-FFF2-40B4-BE49-F238E27FC236}">
                    <a16:creationId xmlns:a16="http://schemas.microsoft.com/office/drawing/2014/main" id="{47CC10B0-972A-D547-A89D-932E13FDEB4F}"/>
                  </a:ext>
                </a:extLst>
              </p:cNvPr>
              <p:cNvPicPr/>
              <p:nvPr/>
            </p:nvPicPr>
            <p:blipFill>
              <a:blip r:embed="rId307"/>
              <a:stretch>
                <a:fillRect/>
              </a:stretch>
            </p:blipFill>
            <p:spPr>
              <a:xfrm>
                <a:off x="10387136" y="474862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39" name="Freihand 438">
                <a:extLst>
                  <a:ext uri="{FF2B5EF4-FFF2-40B4-BE49-F238E27FC236}">
                    <a16:creationId xmlns:a16="http://schemas.microsoft.com/office/drawing/2014/main" id="{90C76A1D-021C-DA47-8490-634ADEFD677C}"/>
                  </a:ext>
                </a:extLst>
              </p14:cNvPr>
              <p14:cNvContentPartPr/>
              <p14:nvPr/>
            </p14:nvContentPartPr>
            <p14:xfrm>
              <a:off x="10482896" y="4807662"/>
              <a:ext cx="15120" cy="87840"/>
            </p14:xfrm>
          </p:contentPart>
        </mc:Choice>
        <mc:Fallback xmlns="">
          <p:pic>
            <p:nvPicPr>
              <p:cNvPr id="439" name="Freihand 438">
                <a:extLst>
                  <a:ext uri="{FF2B5EF4-FFF2-40B4-BE49-F238E27FC236}">
                    <a16:creationId xmlns:a16="http://schemas.microsoft.com/office/drawing/2014/main" id="{90C76A1D-021C-DA47-8490-634ADEFD677C}"/>
                  </a:ext>
                </a:extLst>
              </p:cNvPr>
              <p:cNvPicPr/>
              <p:nvPr/>
            </p:nvPicPr>
            <p:blipFill>
              <a:blip r:embed="rId309"/>
              <a:stretch>
                <a:fillRect/>
              </a:stretch>
            </p:blipFill>
            <p:spPr>
              <a:xfrm>
                <a:off x="10467416" y="479218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40" name="Freihand 439">
                <a:extLst>
                  <a:ext uri="{FF2B5EF4-FFF2-40B4-BE49-F238E27FC236}">
                    <a16:creationId xmlns:a16="http://schemas.microsoft.com/office/drawing/2014/main" id="{797B1244-2E29-7642-8351-C0A502C709D4}"/>
                  </a:ext>
                </a:extLst>
              </p14:cNvPr>
              <p14:cNvContentPartPr/>
              <p14:nvPr/>
            </p14:nvContentPartPr>
            <p14:xfrm>
              <a:off x="10555616" y="4727382"/>
              <a:ext cx="87840" cy="138960"/>
            </p14:xfrm>
          </p:contentPart>
        </mc:Choice>
        <mc:Fallback xmlns="">
          <p:pic>
            <p:nvPicPr>
              <p:cNvPr id="440" name="Freihand 439">
                <a:extLst>
                  <a:ext uri="{FF2B5EF4-FFF2-40B4-BE49-F238E27FC236}">
                    <a16:creationId xmlns:a16="http://schemas.microsoft.com/office/drawing/2014/main" id="{797B1244-2E29-7642-8351-C0A502C709D4}"/>
                  </a:ext>
                </a:extLst>
              </p:cNvPr>
              <p:cNvPicPr/>
              <p:nvPr/>
            </p:nvPicPr>
            <p:blipFill>
              <a:blip r:embed="rId311"/>
              <a:stretch>
                <a:fillRect/>
              </a:stretch>
            </p:blipFill>
            <p:spPr>
              <a:xfrm>
                <a:off x="10540496" y="4712262"/>
                <a:ext cx="118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41" name="Freihand 440">
                <a:extLst>
                  <a:ext uri="{FF2B5EF4-FFF2-40B4-BE49-F238E27FC236}">
                    <a16:creationId xmlns:a16="http://schemas.microsoft.com/office/drawing/2014/main" id="{EB239EA2-EA05-C441-977B-289E04514C2A}"/>
                  </a:ext>
                </a:extLst>
              </p14:cNvPr>
              <p14:cNvContentPartPr/>
              <p14:nvPr/>
            </p14:nvContentPartPr>
            <p14:xfrm>
              <a:off x="10599536" y="4778502"/>
              <a:ext cx="58680" cy="22320"/>
            </p14:xfrm>
          </p:contentPart>
        </mc:Choice>
        <mc:Fallback xmlns="">
          <p:pic>
            <p:nvPicPr>
              <p:cNvPr id="441" name="Freihand 440">
                <a:extLst>
                  <a:ext uri="{FF2B5EF4-FFF2-40B4-BE49-F238E27FC236}">
                    <a16:creationId xmlns:a16="http://schemas.microsoft.com/office/drawing/2014/main" id="{EB239EA2-EA05-C441-977B-289E04514C2A}"/>
                  </a:ext>
                </a:extLst>
              </p:cNvPr>
              <p:cNvPicPr/>
              <p:nvPr/>
            </p:nvPicPr>
            <p:blipFill>
              <a:blip r:embed="rId313"/>
              <a:stretch>
                <a:fillRect/>
              </a:stretch>
            </p:blipFill>
            <p:spPr>
              <a:xfrm>
                <a:off x="10584416" y="47630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42" name="Freihand 441">
                <a:extLst>
                  <a:ext uri="{FF2B5EF4-FFF2-40B4-BE49-F238E27FC236}">
                    <a16:creationId xmlns:a16="http://schemas.microsoft.com/office/drawing/2014/main" id="{80E6B737-1DFA-E94E-9198-B84448CA1A6C}"/>
                  </a:ext>
                </a:extLst>
              </p14:cNvPr>
              <p14:cNvContentPartPr/>
              <p14:nvPr/>
            </p14:nvContentPartPr>
            <p14:xfrm>
              <a:off x="10694216" y="4698222"/>
              <a:ext cx="73440" cy="117000"/>
            </p14:xfrm>
          </p:contentPart>
        </mc:Choice>
        <mc:Fallback xmlns="">
          <p:pic>
            <p:nvPicPr>
              <p:cNvPr id="442" name="Freihand 441">
                <a:extLst>
                  <a:ext uri="{FF2B5EF4-FFF2-40B4-BE49-F238E27FC236}">
                    <a16:creationId xmlns:a16="http://schemas.microsoft.com/office/drawing/2014/main" id="{80E6B737-1DFA-E94E-9198-B84448CA1A6C}"/>
                  </a:ext>
                </a:extLst>
              </p:cNvPr>
              <p:cNvPicPr/>
              <p:nvPr/>
            </p:nvPicPr>
            <p:blipFill>
              <a:blip r:embed="rId315"/>
              <a:stretch>
                <a:fillRect/>
              </a:stretch>
            </p:blipFill>
            <p:spPr>
              <a:xfrm>
                <a:off x="10679096" y="4682742"/>
                <a:ext cx="103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43" name="Freihand 442">
                <a:extLst>
                  <a:ext uri="{FF2B5EF4-FFF2-40B4-BE49-F238E27FC236}">
                    <a16:creationId xmlns:a16="http://schemas.microsoft.com/office/drawing/2014/main" id="{A788FC90-A7F0-1442-9DC4-A5193AACFD76}"/>
                  </a:ext>
                </a:extLst>
              </p14:cNvPr>
              <p14:cNvContentPartPr/>
              <p14:nvPr/>
            </p14:nvContentPartPr>
            <p14:xfrm>
              <a:off x="10811216" y="4661862"/>
              <a:ext cx="7560" cy="117000"/>
            </p14:xfrm>
          </p:contentPart>
        </mc:Choice>
        <mc:Fallback xmlns="">
          <p:pic>
            <p:nvPicPr>
              <p:cNvPr id="443" name="Freihand 442">
                <a:extLst>
                  <a:ext uri="{FF2B5EF4-FFF2-40B4-BE49-F238E27FC236}">
                    <a16:creationId xmlns:a16="http://schemas.microsoft.com/office/drawing/2014/main" id="{A788FC90-A7F0-1442-9DC4-A5193AACFD76}"/>
                  </a:ext>
                </a:extLst>
              </p:cNvPr>
              <p:cNvPicPr/>
              <p:nvPr/>
            </p:nvPicPr>
            <p:blipFill>
              <a:blip r:embed="rId317"/>
              <a:stretch>
                <a:fillRect/>
              </a:stretch>
            </p:blipFill>
            <p:spPr>
              <a:xfrm>
                <a:off x="10795736" y="4646382"/>
                <a:ext cx="38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44" name="Freihand 443">
                <a:extLst>
                  <a:ext uri="{FF2B5EF4-FFF2-40B4-BE49-F238E27FC236}">
                    <a16:creationId xmlns:a16="http://schemas.microsoft.com/office/drawing/2014/main" id="{AE6B77B6-7B8A-D547-8996-0E71AAB1924A}"/>
                  </a:ext>
                </a:extLst>
              </p14:cNvPr>
              <p14:cNvContentPartPr/>
              <p14:nvPr/>
            </p14:nvContentPartPr>
            <p14:xfrm>
              <a:off x="10840376" y="4639902"/>
              <a:ext cx="65880" cy="87840"/>
            </p14:xfrm>
          </p:contentPart>
        </mc:Choice>
        <mc:Fallback xmlns="">
          <p:pic>
            <p:nvPicPr>
              <p:cNvPr id="444" name="Freihand 443">
                <a:extLst>
                  <a:ext uri="{FF2B5EF4-FFF2-40B4-BE49-F238E27FC236}">
                    <a16:creationId xmlns:a16="http://schemas.microsoft.com/office/drawing/2014/main" id="{AE6B77B6-7B8A-D547-8996-0E71AAB1924A}"/>
                  </a:ext>
                </a:extLst>
              </p:cNvPr>
              <p:cNvPicPr/>
              <p:nvPr/>
            </p:nvPicPr>
            <p:blipFill>
              <a:blip r:embed="rId319"/>
              <a:stretch>
                <a:fillRect/>
              </a:stretch>
            </p:blipFill>
            <p:spPr>
              <a:xfrm>
                <a:off x="10824896" y="462442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45" name="Freihand 444">
                <a:extLst>
                  <a:ext uri="{FF2B5EF4-FFF2-40B4-BE49-F238E27FC236}">
                    <a16:creationId xmlns:a16="http://schemas.microsoft.com/office/drawing/2014/main" id="{50CC46A5-D478-C84D-AB50-D81818E7E1D8}"/>
                  </a:ext>
                </a:extLst>
              </p14:cNvPr>
              <p14:cNvContentPartPr/>
              <p14:nvPr/>
            </p14:nvContentPartPr>
            <p14:xfrm>
              <a:off x="10854776" y="4720182"/>
              <a:ext cx="51480" cy="15120"/>
            </p14:xfrm>
          </p:contentPart>
        </mc:Choice>
        <mc:Fallback xmlns="">
          <p:pic>
            <p:nvPicPr>
              <p:cNvPr id="445" name="Freihand 444">
                <a:extLst>
                  <a:ext uri="{FF2B5EF4-FFF2-40B4-BE49-F238E27FC236}">
                    <a16:creationId xmlns:a16="http://schemas.microsoft.com/office/drawing/2014/main" id="{50CC46A5-D478-C84D-AB50-D81818E7E1D8}"/>
                  </a:ext>
                </a:extLst>
              </p:cNvPr>
              <p:cNvPicPr/>
              <p:nvPr/>
            </p:nvPicPr>
            <p:blipFill>
              <a:blip r:embed="rId321"/>
              <a:stretch>
                <a:fillRect/>
              </a:stretch>
            </p:blipFill>
            <p:spPr>
              <a:xfrm>
                <a:off x="10839656" y="4704702"/>
                <a:ext cx="82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46" name="Freihand 445">
                <a:extLst>
                  <a:ext uri="{FF2B5EF4-FFF2-40B4-BE49-F238E27FC236}">
                    <a16:creationId xmlns:a16="http://schemas.microsoft.com/office/drawing/2014/main" id="{1DDFE8B1-2AFF-B049-8B77-4CDB25759166}"/>
                  </a:ext>
                </a:extLst>
              </p14:cNvPr>
              <p14:cNvContentPartPr/>
              <p14:nvPr/>
            </p14:nvContentPartPr>
            <p14:xfrm>
              <a:off x="10942256" y="4610742"/>
              <a:ext cx="36000" cy="102600"/>
            </p14:xfrm>
          </p:contentPart>
        </mc:Choice>
        <mc:Fallback xmlns="">
          <p:pic>
            <p:nvPicPr>
              <p:cNvPr id="446" name="Freihand 445">
                <a:extLst>
                  <a:ext uri="{FF2B5EF4-FFF2-40B4-BE49-F238E27FC236}">
                    <a16:creationId xmlns:a16="http://schemas.microsoft.com/office/drawing/2014/main" id="{1DDFE8B1-2AFF-B049-8B77-4CDB25759166}"/>
                  </a:ext>
                </a:extLst>
              </p:cNvPr>
              <p:cNvPicPr/>
              <p:nvPr/>
            </p:nvPicPr>
            <p:blipFill>
              <a:blip r:embed="rId323"/>
              <a:stretch>
                <a:fillRect/>
              </a:stretch>
            </p:blipFill>
            <p:spPr>
              <a:xfrm>
                <a:off x="10927136" y="4595262"/>
                <a:ext cx="66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48" name="Freihand 447">
                <a:extLst>
                  <a:ext uri="{FF2B5EF4-FFF2-40B4-BE49-F238E27FC236}">
                    <a16:creationId xmlns:a16="http://schemas.microsoft.com/office/drawing/2014/main" id="{B93F7FD9-C6CE-D44C-9F1D-DFF6B021C964}"/>
                  </a:ext>
                </a:extLst>
              </p14:cNvPr>
              <p14:cNvContentPartPr/>
              <p14:nvPr/>
            </p14:nvContentPartPr>
            <p14:xfrm>
              <a:off x="10716176" y="4925022"/>
              <a:ext cx="15120" cy="254880"/>
            </p14:xfrm>
          </p:contentPart>
        </mc:Choice>
        <mc:Fallback xmlns="">
          <p:pic>
            <p:nvPicPr>
              <p:cNvPr id="448" name="Freihand 447">
                <a:extLst>
                  <a:ext uri="{FF2B5EF4-FFF2-40B4-BE49-F238E27FC236}">
                    <a16:creationId xmlns:a16="http://schemas.microsoft.com/office/drawing/2014/main" id="{B93F7FD9-C6CE-D44C-9F1D-DFF6B021C964}"/>
                  </a:ext>
                </a:extLst>
              </p:cNvPr>
              <p:cNvPicPr/>
              <p:nvPr/>
            </p:nvPicPr>
            <p:blipFill>
              <a:blip r:embed="rId325"/>
              <a:stretch>
                <a:fillRect/>
              </a:stretch>
            </p:blipFill>
            <p:spPr>
              <a:xfrm>
                <a:off x="10701056" y="4909902"/>
                <a:ext cx="45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49" name="Freihand 448">
                <a:extLst>
                  <a:ext uri="{FF2B5EF4-FFF2-40B4-BE49-F238E27FC236}">
                    <a16:creationId xmlns:a16="http://schemas.microsoft.com/office/drawing/2014/main" id="{9FE0BF98-4D36-994B-83C3-90FB78D7ABDE}"/>
                  </a:ext>
                </a:extLst>
              </p14:cNvPr>
              <p14:cNvContentPartPr/>
              <p14:nvPr/>
            </p14:nvContentPartPr>
            <p14:xfrm>
              <a:off x="10694216" y="4887942"/>
              <a:ext cx="22320" cy="328680"/>
            </p14:xfrm>
          </p:contentPart>
        </mc:Choice>
        <mc:Fallback xmlns="">
          <p:pic>
            <p:nvPicPr>
              <p:cNvPr id="449" name="Freihand 448">
                <a:extLst>
                  <a:ext uri="{FF2B5EF4-FFF2-40B4-BE49-F238E27FC236}">
                    <a16:creationId xmlns:a16="http://schemas.microsoft.com/office/drawing/2014/main" id="{9FE0BF98-4D36-994B-83C3-90FB78D7ABDE}"/>
                  </a:ext>
                </a:extLst>
              </p:cNvPr>
              <p:cNvPicPr/>
              <p:nvPr/>
            </p:nvPicPr>
            <p:blipFill>
              <a:blip r:embed="rId327"/>
              <a:stretch>
                <a:fillRect/>
              </a:stretch>
            </p:blipFill>
            <p:spPr>
              <a:xfrm>
                <a:off x="10679096" y="4872462"/>
                <a:ext cx="52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50" name="Freihand 449">
                <a:extLst>
                  <a:ext uri="{FF2B5EF4-FFF2-40B4-BE49-F238E27FC236}">
                    <a16:creationId xmlns:a16="http://schemas.microsoft.com/office/drawing/2014/main" id="{32AC37D2-CF82-8342-A37F-E2BB4F88A89B}"/>
                  </a:ext>
                </a:extLst>
              </p14:cNvPr>
              <p14:cNvContentPartPr/>
              <p14:nvPr/>
            </p14:nvContentPartPr>
            <p14:xfrm>
              <a:off x="10628696" y="5165142"/>
              <a:ext cx="190080" cy="124200"/>
            </p14:xfrm>
          </p:contentPart>
        </mc:Choice>
        <mc:Fallback xmlns="">
          <p:pic>
            <p:nvPicPr>
              <p:cNvPr id="450" name="Freihand 449">
                <a:extLst>
                  <a:ext uri="{FF2B5EF4-FFF2-40B4-BE49-F238E27FC236}">
                    <a16:creationId xmlns:a16="http://schemas.microsoft.com/office/drawing/2014/main" id="{32AC37D2-CF82-8342-A37F-E2BB4F88A89B}"/>
                  </a:ext>
                </a:extLst>
              </p:cNvPr>
              <p:cNvPicPr/>
              <p:nvPr/>
            </p:nvPicPr>
            <p:blipFill>
              <a:blip r:embed="rId329"/>
              <a:stretch>
                <a:fillRect/>
              </a:stretch>
            </p:blipFill>
            <p:spPr>
              <a:xfrm>
                <a:off x="10613576" y="5149662"/>
                <a:ext cx="22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52" name="Freihand 451">
                <a:extLst>
                  <a:ext uri="{FF2B5EF4-FFF2-40B4-BE49-F238E27FC236}">
                    <a16:creationId xmlns:a16="http://schemas.microsoft.com/office/drawing/2014/main" id="{7D1026F7-9846-E045-AB6A-F7A72801A144}"/>
                  </a:ext>
                </a:extLst>
              </p14:cNvPr>
              <p14:cNvContentPartPr/>
              <p14:nvPr/>
            </p14:nvContentPartPr>
            <p14:xfrm>
              <a:off x="11336456" y="3662142"/>
              <a:ext cx="29520" cy="343080"/>
            </p14:xfrm>
          </p:contentPart>
        </mc:Choice>
        <mc:Fallback xmlns="">
          <p:pic>
            <p:nvPicPr>
              <p:cNvPr id="452" name="Freihand 451">
                <a:extLst>
                  <a:ext uri="{FF2B5EF4-FFF2-40B4-BE49-F238E27FC236}">
                    <a16:creationId xmlns:a16="http://schemas.microsoft.com/office/drawing/2014/main" id="{7D1026F7-9846-E045-AB6A-F7A72801A144}"/>
                  </a:ext>
                </a:extLst>
              </p:cNvPr>
              <p:cNvPicPr/>
              <p:nvPr/>
            </p:nvPicPr>
            <p:blipFill>
              <a:blip r:embed="rId331"/>
              <a:stretch>
                <a:fillRect/>
              </a:stretch>
            </p:blipFill>
            <p:spPr>
              <a:xfrm>
                <a:off x="11320976" y="3647022"/>
                <a:ext cx="60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53" name="Freihand 452">
                <a:extLst>
                  <a:ext uri="{FF2B5EF4-FFF2-40B4-BE49-F238E27FC236}">
                    <a16:creationId xmlns:a16="http://schemas.microsoft.com/office/drawing/2014/main" id="{B6DB6147-E30D-5149-9B64-15222C651BD0}"/>
                  </a:ext>
                </a:extLst>
              </p14:cNvPr>
              <p14:cNvContentPartPr/>
              <p14:nvPr/>
            </p14:nvContentPartPr>
            <p14:xfrm>
              <a:off x="11336456" y="3822702"/>
              <a:ext cx="360" cy="109800"/>
            </p14:xfrm>
          </p:contentPart>
        </mc:Choice>
        <mc:Fallback xmlns="">
          <p:pic>
            <p:nvPicPr>
              <p:cNvPr id="453" name="Freihand 452">
                <a:extLst>
                  <a:ext uri="{FF2B5EF4-FFF2-40B4-BE49-F238E27FC236}">
                    <a16:creationId xmlns:a16="http://schemas.microsoft.com/office/drawing/2014/main" id="{B6DB6147-E30D-5149-9B64-15222C651BD0}"/>
                  </a:ext>
                </a:extLst>
              </p:cNvPr>
              <p:cNvPicPr/>
              <p:nvPr/>
            </p:nvPicPr>
            <p:blipFill>
              <a:blip r:embed="rId333"/>
              <a:stretch>
                <a:fillRect/>
              </a:stretch>
            </p:blipFill>
            <p:spPr>
              <a:xfrm>
                <a:off x="11320976" y="3807582"/>
                <a:ext cx="30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54" name="Freihand 453">
                <a:extLst>
                  <a:ext uri="{FF2B5EF4-FFF2-40B4-BE49-F238E27FC236}">
                    <a16:creationId xmlns:a16="http://schemas.microsoft.com/office/drawing/2014/main" id="{A58F1178-9855-254B-86CE-7247B661E10A}"/>
                  </a:ext>
                </a:extLst>
              </p14:cNvPr>
              <p14:cNvContentPartPr/>
              <p14:nvPr/>
            </p14:nvContentPartPr>
            <p14:xfrm>
              <a:off x="11328896" y="3494382"/>
              <a:ext cx="51480" cy="693360"/>
            </p14:xfrm>
          </p:contentPart>
        </mc:Choice>
        <mc:Fallback xmlns="">
          <p:pic>
            <p:nvPicPr>
              <p:cNvPr id="454" name="Freihand 453">
                <a:extLst>
                  <a:ext uri="{FF2B5EF4-FFF2-40B4-BE49-F238E27FC236}">
                    <a16:creationId xmlns:a16="http://schemas.microsoft.com/office/drawing/2014/main" id="{A58F1178-9855-254B-86CE-7247B661E10A}"/>
                  </a:ext>
                </a:extLst>
              </p:cNvPr>
              <p:cNvPicPr/>
              <p:nvPr/>
            </p:nvPicPr>
            <p:blipFill>
              <a:blip r:embed="rId335"/>
              <a:stretch>
                <a:fillRect/>
              </a:stretch>
            </p:blipFill>
            <p:spPr>
              <a:xfrm>
                <a:off x="11313776" y="3479262"/>
                <a:ext cx="8208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56" name="Freihand 455">
                <a:extLst>
                  <a:ext uri="{FF2B5EF4-FFF2-40B4-BE49-F238E27FC236}">
                    <a16:creationId xmlns:a16="http://schemas.microsoft.com/office/drawing/2014/main" id="{E19830F8-9630-954A-8EAA-DAA3ACD83CE8}"/>
                  </a:ext>
                </a:extLst>
              </p14:cNvPr>
              <p14:cNvContentPartPr/>
              <p14:nvPr/>
            </p14:nvContentPartPr>
            <p14:xfrm>
              <a:off x="11314496" y="4231302"/>
              <a:ext cx="29520" cy="540360"/>
            </p14:xfrm>
          </p:contentPart>
        </mc:Choice>
        <mc:Fallback xmlns="">
          <p:pic>
            <p:nvPicPr>
              <p:cNvPr id="456" name="Freihand 455">
                <a:extLst>
                  <a:ext uri="{FF2B5EF4-FFF2-40B4-BE49-F238E27FC236}">
                    <a16:creationId xmlns:a16="http://schemas.microsoft.com/office/drawing/2014/main" id="{E19830F8-9630-954A-8EAA-DAA3ACD83CE8}"/>
                  </a:ext>
                </a:extLst>
              </p:cNvPr>
              <p:cNvPicPr/>
              <p:nvPr/>
            </p:nvPicPr>
            <p:blipFill>
              <a:blip r:embed="rId337"/>
              <a:stretch>
                <a:fillRect/>
              </a:stretch>
            </p:blipFill>
            <p:spPr>
              <a:xfrm>
                <a:off x="11299016" y="4216182"/>
                <a:ext cx="6012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57" name="Freihand 456">
                <a:extLst>
                  <a:ext uri="{FF2B5EF4-FFF2-40B4-BE49-F238E27FC236}">
                    <a16:creationId xmlns:a16="http://schemas.microsoft.com/office/drawing/2014/main" id="{266DA1F3-C754-C345-8F95-DC006E90086D}"/>
                  </a:ext>
                </a:extLst>
              </p14:cNvPr>
              <p14:cNvContentPartPr/>
              <p14:nvPr/>
            </p14:nvContentPartPr>
            <p14:xfrm>
              <a:off x="11321696" y="4676262"/>
              <a:ext cx="22320" cy="510840"/>
            </p14:xfrm>
          </p:contentPart>
        </mc:Choice>
        <mc:Fallback xmlns="">
          <p:pic>
            <p:nvPicPr>
              <p:cNvPr id="457" name="Freihand 456">
                <a:extLst>
                  <a:ext uri="{FF2B5EF4-FFF2-40B4-BE49-F238E27FC236}">
                    <a16:creationId xmlns:a16="http://schemas.microsoft.com/office/drawing/2014/main" id="{266DA1F3-C754-C345-8F95-DC006E90086D}"/>
                  </a:ext>
                </a:extLst>
              </p:cNvPr>
              <p:cNvPicPr/>
              <p:nvPr/>
            </p:nvPicPr>
            <p:blipFill>
              <a:blip r:embed="rId339"/>
              <a:stretch>
                <a:fillRect/>
              </a:stretch>
            </p:blipFill>
            <p:spPr>
              <a:xfrm>
                <a:off x="11306576" y="4661142"/>
                <a:ext cx="529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58" name="Freihand 457">
                <a:extLst>
                  <a:ext uri="{FF2B5EF4-FFF2-40B4-BE49-F238E27FC236}">
                    <a16:creationId xmlns:a16="http://schemas.microsoft.com/office/drawing/2014/main" id="{B39460D9-1965-2842-979B-5390B24A0FC4}"/>
                  </a:ext>
                </a:extLst>
              </p14:cNvPr>
              <p14:cNvContentPartPr/>
              <p14:nvPr/>
            </p14:nvContentPartPr>
            <p14:xfrm>
              <a:off x="11299736" y="5055702"/>
              <a:ext cx="36720" cy="241200"/>
            </p14:xfrm>
          </p:contentPart>
        </mc:Choice>
        <mc:Fallback xmlns="">
          <p:pic>
            <p:nvPicPr>
              <p:cNvPr id="458" name="Freihand 457">
                <a:extLst>
                  <a:ext uri="{FF2B5EF4-FFF2-40B4-BE49-F238E27FC236}">
                    <a16:creationId xmlns:a16="http://schemas.microsoft.com/office/drawing/2014/main" id="{B39460D9-1965-2842-979B-5390B24A0FC4}"/>
                  </a:ext>
                </a:extLst>
              </p:cNvPr>
              <p:cNvPicPr/>
              <p:nvPr/>
            </p:nvPicPr>
            <p:blipFill>
              <a:blip r:embed="rId341"/>
              <a:stretch>
                <a:fillRect/>
              </a:stretch>
            </p:blipFill>
            <p:spPr>
              <a:xfrm>
                <a:off x="11284616" y="5040222"/>
                <a:ext cx="673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59" name="Freihand 458">
                <a:extLst>
                  <a:ext uri="{FF2B5EF4-FFF2-40B4-BE49-F238E27FC236}">
                    <a16:creationId xmlns:a16="http://schemas.microsoft.com/office/drawing/2014/main" id="{A959A5AA-9EF4-F24E-8CC9-337378988964}"/>
                  </a:ext>
                </a:extLst>
              </p14:cNvPr>
              <p14:cNvContentPartPr/>
              <p14:nvPr/>
            </p14:nvContentPartPr>
            <p14:xfrm>
              <a:off x="11372816" y="5310942"/>
              <a:ext cx="335880" cy="51480"/>
            </p14:xfrm>
          </p:contentPart>
        </mc:Choice>
        <mc:Fallback xmlns="">
          <p:pic>
            <p:nvPicPr>
              <p:cNvPr id="459" name="Freihand 458">
                <a:extLst>
                  <a:ext uri="{FF2B5EF4-FFF2-40B4-BE49-F238E27FC236}">
                    <a16:creationId xmlns:a16="http://schemas.microsoft.com/office/drawing/2014/main" id="{A959A5AA-9EF4-F24E-8CC9-337378988964}"/>
                  </a:ext>
                </a:extLst>
              </p:cNvPr>
              <p:cNvPicPr/>
              <p:nvPr/>
            </p:nvPicPr>
            <p:blipFill>
              <a:blip r:embed="rId343"/>
              <a:stretch>
                <a:fillRect/>
              </a:stretch>
            </p:blipFill>
            <p:spPr>
              <a:xfrm>
                <a:off x="11357696" y="5295822"/>
                <a:ext cx="36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60" name="Freihand 459">
                <a:extLst>
                  <a:ext uri="{FF2B5EF4-FFF2-40B4-BE49-F238E27FC236}">
                    <a16:creationId xmlns:a16="http://schemas.microsoft.com/office/drawing/2014/main" id="{F6B0DBC3-104C-5B44-82EC-4ED81F5B9C38}"/>
                  </a:ext>
                </a:extLst>
              </p14:cNvPr>
              <p14:cNvContentPartPr/>
              <p14:nvPr/>
            </p14:nvContentPartPr>
            <p14:xfrm>
              <a:off x="11613656" y="5310942"/>
              <a:ext cx="58680" cy="22320"/>
            </p14:xfrm>
          </p:contentPart>
        </mc:Choice>
        <mc:Fallback xmlns="">
          <p:pic>
            <p:nvPicPr>
              <p:cNvPr id="460" name="Freihand 459">
                <a:extLst>
                  <a:ext uri="{FF2B5EF4-FFF2-40B4-BE49-F238E27FC236}">
                    <a16:creationId xmlns:a16="http://schemas.microsoft.com/office/drawing/2014/main" id="{F6B0DBC3-104C-5B44-82EC-4ED81F5B9C38}"/>
                  </a:ext>
                </a:extLst>
              </p:cNvPr>
              <p:cNvPicPr/>
              <p:nvPr/>
            </p:nvPicPr>
            <p:blipFill>
              <a:blip r:embed="rId345"/>
              <a:stretch>
                <a:fillRect/>
              </a:stretch>
            </p:blipFill>
            <p:spPr>
              <a:xfrm>
                <a:off x="11598176" y="52958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62" name="Freihand 461">
                <a:extLst>
                  <a:ext uri="{FF2B5EF4-FFF2-40B4-BE49-F238E27FC236}">
                    <a16:creationId xmlns:a16="http://schemas.microsoft.com/office/drawing/2014/main" id="{588CA34C-8592-3D4A-A6F6-14028C34D5AF}"/>
                  </a:ext>
                </a:extLst>
              </p14:cNvPr>
              <p14:cNvContentPartPr/>
              <p14:nvPr/>
            </p14:nvContentPartPr>
            <p14:xfrm>
              <a:off x="11416736" y="3261102"/>
              <a:ext cx="284760" cy="219240"/>
            </p14:xfrm>
          </p:contentPart>
        </mc:Choice>
        <mc:Fallback xmlns="">
          <p:pic>
            <p:nvPicPr>
              <p:cNvPr id="462" name="Freihand 461">
                <a:extLst>
                  <a:ext uri="{FF2B5EF4-FFF2-40B4-BE49-F238E27FC236}">
                    <a16:creationId xmlns:a16="http://schemas.microsoft.com/office/drawing/2014/main" id="{588CA34C-8592-3D4A-A6F6-14028C34D5AF}"/>
                  </a:ext>
                </a:extLst>
              </p:cNvPr>
              <p:cNvPicPr/>
              <p:nvPr/>
            </p:nvPicPr>
            <p:blipFill>
              <a:blip r:embed="rId347"/>
              <a:stretch>
                <a:fillRect/>
              </a:stretch>
            </p:blipFill>
            <p:spPr>
              <a:xfrm>
                <a:off x="11401256" y="3245622"/>
                <a:ext cx="315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63" name="Freihand 462">
                <a:extLst>
                  <a:ext uri="{FF2B5EF4-FFF2-40B4-BE49-F238E27FC236}">
                    <a16:creationId xmlns:a16="http://schemas.microsoft.com/office/drawing/2014/main" id="{02DC7544-BC4E-ED4D-8673-1750EC0BEA26}"/>
                  </a:ext>
                </a:extLst>
              </p14:cNvPr>
              <p14:cNvContentPartPr/>
              <p14:nvPr/>
            </p14:nvContentPartPr>
            <p14:xfrm>
              <a:off x="11376776" y="3341382"/>
              <a:ext cx="222480" cy="131760"/>
            </p14:xfrm>
          </p:contentPart>
        </mc:Choice>
        <mc:Fallback xmlns="">
          <p:pic>
            <p:nvPicPr>
              <p:cNvPr id="463" name="Freihand 462">
                <a:extLst>
                  <a:ext uri="{FF2B5EF4-FFF2-40B4-BE49-F238E27FC236}">
                    <a16:creationId xmlns:a16="http://schemas.microsoft.com/office/drawing/2014/main" id="{02DC7544-BC4E-ED4D-8673-1750EC0BEA26}"/>
                  </a:ext>
                </a:extLst>
              </p:cNvPr>
              <p:cNvPicPr/>
              <p:nvPr/>
            </p:nvPicPr>
            <p:blipFill>
              <a:blip r:embed="rId349"/>
              <a:stretch>
                <a:fillRect/>
              </a:stretch>
            </p:blipFill>
            <p:spPr>
              <a:xfrm>
                <a:off x="11361656" y="3325902"/>
                <a:ext cx="253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65" name="Freihand 464">
                <a:extLst>
                  <a:ext uri="{FF2B5EF4-FFF2-40B4-BE49-F238E27FC236}">
                    <a16:creationId xmlns:a16="http://schemas.microsoft.com/office/drawing/2014/main" id="{E401E878-95C8-6B49-86C2-378FBDDA7C23}"/>
                  </a:ext>
                </a:extLst>
              </p14:cNvPr>
              <p14:cNvContentPartPr/>
              <p14:nvPr/>
            </p14:nvContentPartPr>
            <p14:xfrm>
              <a:off x="11445896" y="4414542"/>
              <a:ext cx="73440" cy="72360"/>
            </p14:xfrm>
          </p:contentPart>
        </mc:Choice>
        <mc:Fallback xmlns="">
          <p:pic>
            <p:nvPicPr>
              <p:cNvPr id="465" name="Freihand 464">
                <a:extLst>
                  <a:ext uri="{FF2B5EF4-FFF2-40B4-BE49-F238E27FC236}">
                    <a16:creationId xmlns:a16="http://schemas.microsoft.com/office/drawing/2014/main" id="{E401E878-95C8-6B49-86C2-378FBDDA7C23}"/>
                  </a:ext>
                </a:extLst>
              </p:cNvPr>
              <p:cNvPicPr/>
              <p:nvPr/>
            </p:nvPicPr>
            <p:blipFill>
              <a:blip r:embed="rId351"/>
              <a:stretch>
                <a:fillRect/>
              </a:stretch>
            </p:blipFill>
            <p:spPr>
              <a:xfrm>
                <a:off x="11430416" y="439906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67" name="Freihand 466">
                <a:extLst>
                  <a:ext uri="{FF2B5EF4-FFF2-40B4-BE49-F238E27FC236}">
                    <a16:creationId xmlns:a16="http://schemas.microsoft.com/office/drawing/2014/main" id="{2BA35BA9-71ED-1647-A377-00A1CA14092C}"/>
                  </a:ext>
                </a:extLst>
              </p14:cNvPr>
              <p14:cNvContentPartPr/>
              <p14:nvPr/>
            </p14:nvContentPartPr>
            <p14:xfrm>
              <a:off x="10307576" y="3917742"/>
              <a:ext cx="605880" cy="423360"/>
            </p14:xfrm>
          </p:contentPart>
        </mc:Choice>
        <mc:Fallback xmlns="">
          <p:pic>
            <p:nvPicPr>
              <p:cNvPr id="467" name="Freihand 466">
                <a:extLst>
                  <a:ext uri="{FF2B5EF4-FFF2-40B4-BE49-F238E27FC236}">
                    <a16:creationId xmlns:a16="http://schemas.microsoft.com/office/drawing/2014/main" id="{2BA35BA9-71ED-1647-A377-00A1CA14092C}"/>
                  </a:ext>
                </a:extLst>
              </p:cNvPr>
              <p:cNvPicPr/>
              <p:nvPr/>
            </p:nvPicPr>
            <p:blipFill>
              <a:blip r:embed="rId353"/>
              <a:stretch>
                <a:fillRect/>
              </a:stretch>
            </p:blipFill>
            <p:spPr>
              <a:xfrm>
                <a:off x="10292456" y="3902262"/>
                <a:ext cx="6364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68" name="Freihand 467">
                <a:extLst>
                  <a:ext uri="{FF2B5EF4-FFF2-40B4-BE49-F238E27FC236}">
                    <a16:creationId xmlns:a16="http://schemas.microsoft.com/office/drawing/2014/main" id="{72EBD47F-9AB7-B448-9481-5FFF7C1E0B5A}"/>
                  </a:ext>
                </a:extLst>
              </p14:cNvPr>
              <p14:cNvContentPartPr/>
              <p14:nvPr/>
            </p14:nvContentPartPr>
            <p14:xfrm>
              <a:off x="10760096" y="4333542"/>
              <a:ext cx="109800" cy="102600"/>
            </p14:xfrm>
          </p:contentPart>
        </mc:Choice>
        <mc:Fallback xmlns="">
          <p:pic>
            <p:nvPicPr>
              <p:cNvPr id="468" name="Freihand 467">
                <a:extLst>
                  <a:ext uri="{FF2B5EF4-FFF2-40B4-BE49-F238E27FC236}">
                    <a16:creationId xmlns:a16="http://schemas.microsoft.com/office/drawing/2014/main" id="{72EBD47F-9AB7-B448-9481-5FFF7C1E0B5A}"/>
                  </a:ext>
                </a:extLst>
              </p:cNvPr>
              <p:cNvPicPr/>
              <p:nvPr/>
            </p:nvPicPr>
            <p:blipFill>
              <a:blip r:embed="rId355"/>
              <a:stretch>
                <a:fillRect/>
              </a:stretch>
            </p:blipFill>
            <p:spPr>
              <a:xfrm>
                <a:off x="10744616" y="4318062"/>
                <a:ext cx="14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71" name="Freihand 470">
                <a:extLst>
                  <a:ext uri="{FF2B5EF4-FFF2-40B4-BE49-F238E27FC236}">
                    <a16:creationId xmlns:a16="http://schemas.microsoft.com/office/drawing/2014/main" id="{49353BD0-E107-EB46-9F89-01D7A30D95E2}"/>
                  </a:ext>
                </a:extLst>
              </p14:cNvPr>
              <p14:cNvContentPartPr/>
              <p14:nvPr/>
            </p14:nvContentPartPr>
            <p14:xfrm>
              <a:off x="10519256" y="4311582"/>
              <a:ext cx="29520" cy="226440"/>
            </p14:xfrm>
          </p:contentPart>
        </mc:Choice>
        <mc:Fallback xmlns="">
          <p:pic>
            <p:nvPicPr>
              <p:cNvPr id="471" name="Freihand 470">
                <a:extLst>
                  <a:ext uri="{FF2B5EF4-FFF2-40B4-BE49-F238E27FC236}">
                    <a16:creationId xmlns:a16="http://schemas.microsoft.com/office/drawing/2014/main" id="{49353BD0-E107-EB46-9F89-01D7A30D95E2}"/>
                  </a:ext>
                </a:extLst>
              </p:cNvPr>
              <p:cNvPicPr/>
              <p:nvPr/>
            </p:nvPicPr>
            <p:blipFill>
              <a:blip r:embed="rId357"/>
              <a:stretch>
                <a:fillRect/>
              </a:stretch>
            </p:blipFill>
            <p:spPr>
              <a:xfrm>
                <a:off x="10504136" y="4296102"/>
                <a:ext cx="60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72" name="Freihand 471">
                <a:extLst>
                  <a:ext uri="{FF2B5EF4-FFF2-40B4-BE49-F238E27FC236}">
                    <a16:creationId xmlns:a16="http://schemas.microsoft.com/office/drawing/2014/main" id="{158A5891-3E8C-A949-BC35-4A510CBBFBF8}"/>
                  </a:ext>
                </a:extLst>
              </p14:cNvPr>
              <p14:cNvContentPartPr/>
              <p14:nvPr/>
            </p14:nvContentPartPr>
            <p14:xfrm>
              <a:off x="10447256" y="4530462"/>
              <a:ext cx="109080" cy="73440"/>
            </p14:xfrm>
          </p:contentPart>
        </mc:Choice>
        <mc:Fallback xmlns="">
          <p:pic>
            <p:nvPicPr>
              <p:cNvPr id="472" name="Freihand 471">
                <a:extLst>
                  <a:ext uri="{FF2B5EF4-FFF2-40B4-BE49-F238E27FC236}">
                    <a16:creationId xmlns:a16="http://schemas.microsoft.com/office/drawing/2014/main" id="{158A5891-3E8C-A949-BC35-4A510CBBFBF8}"/>
                  </a:ext>
                </a:extLst>
              </p:cNvPr>
              <p:cNvPicPr/>
              <p:nvPr/>
            </p:nvPicPr>
            <p:blipFill>
              <a:blip r:embed="rId359"/>
              <a:stretch>
                <a:fillRect/>
              </a:stretch>
            </p:blipFill>
            <p:spPr>
              <a:xfrm>
                <a:off x="10431776" y="4514982"/>
                <a:ext cx="139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74" name="Freihand 473">
                <a:extLst>
                  <a:ext uri="{FF2B5EF4-FFF2-40B4-BE49-F238E27FC236}">
                    <a16:creationId xmlns:a16="http://schemas.microsoft.com/office/drawing/2014/main" id="{F71C147E-7753-2B44-8795-AE19DA7A4E6A}"/>
                  </a:ext>
                </a:extLst>
              </p14:cNvPr>
              <p14:cNvContentPartPr/>
              <p14:nvPr/>
            </p14:nvContentPartPr>
            <p14:xfrm>
              <a:off x="10512056" y="4304382"/>
              <a:ext cx="22320" cy="182880"/>
            </p14:xfrm>
          </p:contentPart>
        </mc:Choice>
        <mc:Fallback xmlns="">
          <p:pic>
            <p:nvPicPr>
              <p:cNvPr id="474" name="Freihand 473">
                <a:extLst>
                  <a:ext uri="{FF2B5EF4-FFF2-40B4-BE49-F238E27FC236}">
                    <a16:creationId xmlns:a16="http://schemas.microsoft.com/office/drawing/2014/main" id="{F71C147E-7753-2B44-8795-AE19DA7A4E6A}"/>
                  </a:ext>
                </a:extLst>
              </p:cNvPr>
              <p:cNvPicPr/>
              <p:nvPr/>
            </p:nvPicPr>
            <p:blipFill>
              <a:blip r:embed="rId361"/>
              <a:stretch>
                <a:fillRect/>
              </a:stretch>
            </p:blipFill>
            <p:spPr>
              <a:xfrm>
                <a:off x="10496576" y="4288902"/>
                <a:ext cx="52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75" name="Freihand 474">
                <a:extLst>
                  <a:ext uri="{FF2B5EF4-FFF2-40B4-BE49-F238E27FC236}">
                    <a16:creationId xmlns:a16="http://schemas.microsoft.com/office/drawing/2014/main" id="{395870D5-290B-C448-A32C-2D5BF0DAAE2F}"/>
                  </a:ext>
                </a:extLst>
              </p14:cNvPr>
              <p14:cNvContentPartPr/>
              <p14:nvPr/>
            </p14:nvContentPartPr>
            <p14:xfrm>
              <a:off x="10519256" y="4270902"/>
              <a:ext cx="29520" cy="230400"/>
            </p14:xfrm>
          </p:contentPart>
        </mc:Choice>
        <mc:Fallback xmlns="">
          <p:pic>
            <p:nvPicPr>
              <p:cNvPr id="475" name="Freihand 474">
                <a:extLst>
                  <a:ext uri="{FF2B5EF4-FFF2-40B4-BE49-F238E27FC236}">
                    <a16:creationId xmlns:a16="http://schemas.microsoft.com/office/drawing/2014/main" id="{395870D5-290B-C448-A32C-2D5BF0DAAE2F}"/>
                  </a:ext>
                </a:extLst>
              </p:cNvPr>
              <p:cNvPicPr/>
              <p:nvPr/>
            </p:nvPicPr>
            <p:blipFill>
              <a:blip r:embed="rId363"/>
              <a:stretch>
                <a:fillRect/>
              </a:stretch>
            </p:blipFill>
            <p:spPr>
              <a:xfrm>
                <a:off x="10504136" y="4255782"/>
                <a:ext cx="60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76" name="Freihand 475">
                <a:extLst>
                  <a:ext uri="{FF2B5EF4-FFF2-40B4-BE49-F238E27FC236}">
                    <a16:creationId xmlns:a16="http://schemas.microsoft.com/office/drawing/2014/main" id="{18D8013E-2D14-2941-8E56-3A8962462B48}"/>
                  </a:ext>
                </a:extLst>
              </p14:cNvPr>
              <p14:cNvContentPartPr/>
              <p14:nvPr/>
            </p14:nvContentPartPr>
            <p14:xfrm>
              <a:off x="10460936" y="4552422"/>
              <a:ext cx="138960" cy="80640"/>
            </p14:xfrm>
          </p:contentPart>
        </mc:Choice>
        <mc:Fallback xmlns="">
          <p:pic>
            <p:nvPicPr>
              <p:cNvPr id="476" name="Freihand 475">
                <a:extLst>
                  <a:ext uri="{FF2B5EF4-FFF2-40B4-BE49-F238E27FC236}">
                    <a16:creationId xmlns:a16="http://schemas.microsoft.com/office/drawing/2014/main" id="{18D8013E-2D14-2941-8E56-3A8962462B48}"/>
                  </a:ext>
                </a:extLst>
              </p:cNvPr>
              <p:cNvPicPr/>
              <p:nvPr/>
            </p:nvPicPr>
            <p:blipFill>
              <a:blip r:embed="rId365"/>
              <a:stretch>
                <a:fillRect/>
              </a:stretch>
            </p:blipFill>
            <p:spPr>
              <a:xfrm>
                <a:off x="10445816" y="4536942"/>
                <a:ext cx="169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78" name="Freihand 477">
                <a:extLst>
                  <a:ext uri="{FF2B5EF4-FFF2-40B4-BE49-F238E27FC236}">
                    <a16:creationId xmlns:a16="http://schemas.microsoft.com/office/drawing/2014/main" id="{21193D1D-89F6-254A-A732-7E088F9D457D}"/>
                  </a:ext>
                </a:extLst>
              </p14:cNvPr>
              <p14:cNvContentPartPr/>
              <p14:nvPr/>
            </p14:nvContentPartPr>
            <p14:xfrm>
              <a:off x="10365896" y="4041582"/>
              <a:ext cx="131040" cy="65880"/>
            </p14:xfrm>
          </p:contentPart>
        </mc:Choice>
        <mc:Fallback xmlns="">
          <p:pic>
            <p:nvPicPr>
              <p:cNvPr id="478" name="Freihand 477">
                <a:extLst>
                  <a:ext uri="{FF2B5EF4-FFF2-40B4-BE49-F238E27FC236}">
                    <a16:creationId xmlns:a16="http://schemas.microsoft.com/office/drawing/2014/main" id="{21193D1D-89F6-254A-A732-7E088F9D457D}"/>
                  </a:ext>
                </a:extLst>
              </p:cNvPr>
              <p:cNvPicPr/>
              <p:nvPr/>
            </p:nvPicPr>
            <p:blipFill>
              <a:blip r:embed="rId367"/>
              <a:stretch>
                <a:fillRect/>
              </a:stretch>
            </p:blipFill>
            <p:spPr>
              <a:xfrm>
                <a:off x="10350776" y="4026462"/>
                <a:ext cx="161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79" name="Freihand 478">
                <a:extLst>
                  <a:ext uri="{FF2B5EF4-FFF2-40B4-BE49-F238E27FC236}">
                    <a16:creationId xmlns:a16="http://schemas.microsoft.com/office/drawing/2014/main" id="{BAA830EB-B655-0443-8356-9E79E6C1EA44}"/>
                  </a:ext>
                </a:extLst>
              </p14:cNvPr>
              <p14:cNvContentPartPr/>
              <p14:nvPr/>
            </p14:nvContentPartPr>
            <p14:xfrm>
              <a:off x="10468136" y="4085502"/>
              <a:ext cx="91080" cy="102600"/>
            </p14:xfrm>
          </p:contentPart>
        </mc:Choice>
        <mc:Fallback xmlns="">
          <p:pic>
            <p:nvPicPr>
              <p:cNvPr id="479" name="Freihand 478">
                <a:extLst>
                  <a:ext uri="{FF2B5EF4-FFF2-40B4-BE49-F238E27FC236}">
                    <a16:creationId xmlns:a16="http://schemas.microsoft.com/office/drawing/2014/main" id="{BAA830EB-B655-0443-8356-9E79E6C1EA44}"/>
                  </a:ext>
                </a:extLst>
              </p:cNvPr>
              <p:cNvPicPr/>
              <p:nvPr/>
            </p:nvPicPr>
            <p:blipFill>
              <a:blip r:embed="rId369"/>
              <a:stretch>
                <a:fillRect/>
              </a:stretch>
            </p:blipFill>
            <p:spPr>
              <a:xfrm>
                <a:off x="10453016" y="4070022"/>
                <a:ext cx="12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80" name="Freihand 479">
                <a:extLst>
                  <a:ext uri="{FF2B5EF4-FFF2-40B4-BE49-F238E27FC236}">
                    <a16:creationId xmlns:a16="http://schemas.microsoft.com/office/drawing/2014/main" id="{39B7764E-5041-7F40-B64C-A8F05006F539}"/>
                  </a:ext>
                </a:extLst>
              </p14:cNvPr>
              <p14:cNvContentPartPr/>
              <p14:nvPr/>
            </p14:nvContentPartPr>
            <p14:xfrm>
              <a:off x="10555616" y="4136622"/>
              <a:ext cx="58680" cy="58680"/>
            </p14:xfrm>
          </p:contentPart>
        </mc:Choice>
        <mc:Fallback xmlns="">
          <p:pic>
            <p:nvPicPr>
              <p:cNvPr id="480" name="Freihand 479">
                <a:extLst>
                  <a:ext uri="{FF2B5EF4-FFF2-40B4-BE49-F238E27FC236}">
                    <a16:creationId xmlns:a16="http://schemas.microsoft.com/office/drawing/2014/main" id="{39B7764E-5041-7F40-B64C-A8F05006F539}"/>
                  </a:ext>
                </a:extLst>
              </p:cNvPr>
              <p:cNvPicPr/>
              <p:nvPr/>
            </p:nvPicPr>
            <p:blipFill>
              <a:blip r:embed="rId371"/>
              <a:stretch>
                <a:fillRect/>
              </a:stretch>
            </p:blipFill>
            <p:spPr>
              <a:xfrm>
                <a:off x="10540496" y="4121142"/>
                <a:ext cx="89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81" name="Freihand 480">
                <a:extLst>
                  <a:ext uri="{FF2B5EF4-FFF2-40B4-BE49-F238E27FC236}">
                    <a16:creationId xmlns:a16="http://schemas.microsoft.com/office/drawing/2014/main" id="{DA2318E3-4348-5142-8542-6F969904DBAB}"/>
                  </a:ext>
                </a:extLst>
              </p14:cNvPr>
              <p14:cNvContentPartPr/>
              <p14:nvPr/>
            </p14:nvContentPartPr>
            <p14:xfrm>
              <a:off x="10584776" y="4158222"/>
              <a:ext cx="109800" cy="58680"/>
            </p14:xfrm>
          </p:contentPart>
        </mc:Choice>
        <mc:Fallback xmlns="">
          <p:pic>
            <p:nvPicPr>
              <p:cNvPr id="481" name="Freihand 480">
                <a:extLst>
                  <a:ext uri="{FF2B5EF4-FFF2-40B4-BE49-F238E27FC236}">
                    <a16:creationId xmlns:a16="http://schemas.microsoft.com/office/drawing/2014/main" id="{DA2318E3-4348-5142-8542-6F969904DBAB}"/>
                  </a:ext>
                </a:extLst>
              </p:cNvPr>
              <p:cNvPicPr/>
              <p:nvPr/>
            </p:nvPicPr>
            <p:blipFill>
              <a:blip r:embed="rId373"/>
              <a:stretch>
                <a:fillRect/>
              </a:stretch>
            </p:blipFill>
            <p:spPr>
              <a:xfrm>
                <a:off x="10569656" y="414310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82" name="Freihand 481">
                <a:extLst>
                  <a:ext uri="{FF2B5EF4-FFF2-40B4-BE49-F238E27FC236}">
                    <a16:creationId xmlns:a16="http://schemas.microsoft.com/office/drawing/2014/main" id="{EF6C617C-5765-EA48-8DF1-5A3BCDDD3744}"/>
                  </a:ext>
                </a:extLst>
              </p14:cNvPr>
              <p14:cNvContentPartPr/>
              <p14:nvPr/>
            </p14:nvContentPartPr>
            <p14:xfrm>
              <a:off x="10635896" y="4216542"/>
              <a:ext cx="153720" cy="58680"/>
            </p14:xfrm>
          </p:contentPart>
        </mc:Choice>
        <mc:Fallback xmlns="">
          <p:pic>
            <p:nvPicPr>
              <p:cNvPr id="482" name="Freihand 481">
                <a:extLst>
                  <a:ext uri="{FF2B5EF4-FFF2-40B4-BE49-F238E27FC236}">
                    <a16:creationId xmlns:a16="http://schemas.microsoft.com/office/drawing/2014/main" id="{EF6C617C-5765-EA48-8DF1-5A3BCDDD3744}"/>
                  </a:ext>
                </a:extLst>
              </p:cNvPr>
              <p:cNvPicPr/>
              <p:nvPr/>
            </p:nvPicPr>
            <p:blipFill>
              <a:blip r:embed="rId375"/>
              <a:stretch>
                <a:fillRect/>
              </a:stretch>
            </p:blipFill>
            <p:spPr>
              <a:xfrm>
                <a:off x="10620776" y="4201422"/>
                <a:ext cx="183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83" name="Freihand 482">
                <a:extLst>
                  <a:ext uri="{FF2B5EF4-FFF2-40B4-BE49-F238E27FC236}">
                    <a16:creationId xmlns:a16="http://schemas.microsoft.com/office/drawing/2014/main" id="{A1B63B89-D982-9740-B8C4-F7BB20A0F39E}"/>
                  </a:ext>
                </a:extLst>
              </p14:cNvPr>
              <p14:cNvContentPartPr/>
              <p14:nvPr/>
            </p14:nvContentPartPr>
            <p14:xfrm>
              <a:off x="10708976" y="4267662"/>
              <a:ext cx="7560" cy="44280"/>
            </p14:xfrm>
          </p:contentPart>
        </mc:Choice>
        <mc:Fallback xmlns="">
          <p:pic>
            <p:nvPicPr>
              <p:cNvPr id="483" name="Freihand 482">
                <a:extLst>
                  <a:ext uri="{FF2B5EF4-FFF2-40B4-BE49-F238E27FC236}">
                    <a16:creationId xmlns:a16="http://schemas.microsoft.com/office/drawing/2014/main" id="{A1B63B89-D982-9740-B8C4-F7BB20A0F39E}"/>
                  </a:ext>
                </a:extLst>
              </p:cNvPr>
              <p:cNvPicPr/>
              <p:nvPr/>
            </p:nvPicPr>
            <p:blipFill>
              <a:blip r:embed="rId377"/>
              <a:stretch>
                <a:fillRect/>
              </a:stretch>
            </p:blipFill>
            <p:spPr>
              <a:xfrm>
                <a:off x="10693856" y="4252542"/>
                <a:ext cx="38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84" name="Freihand 483">
                <a:extLst>
                  <a:ext uri="{FF2B5EF4-FFF2-40B4-BE49-F238E27FC236}">
                    <a16:creationId xmlns:a16="http://schemas.microsoft.com/office/drawing/2014/main" id="{73B561BB-E378-C240-94DE-18E072956D28}"/>
                  </a:ext>
                </a:extLst>
              </p14:cNvPr>
              <p14:cNvContentPartPr/>
              <p14:nvPr/>
            </p14:nvContentPartPr>
            <p14:xfrm>
              <a:off x="10723376" y="4267662"/>
              <a:ext cx="95040" cy="87120"/>
            </p14:xfrm>
          </p:contentPart>
        </mc:Choice>
        <mc:Fallback xmlns="">
          <p:pic>
            <p:nvPicPr>
              <p:cNvPr id="484" name="Freihand 483">
                <a:extLst>
                  <a:ext uri="{FF2B5EF4-FFF2-40B4-BE49-F238E27FC236}">
                    <a16:creationId xmlns:a16="http://schemas.microsoft.com/office/drawing/2014/main" id="{73B561BB-E378-C240-94DE-18E072956D28}"/>
                  </a:ext>
                </a:extLst>
              </p:cNvPr>
              <p:cNvPicPr/>
              <p:nvPr/>
            </p:nvPicPr>
            <p:blipFill>
              <a:blip r:embed="rId379"/>
              <a:stretch>
                <a:fillRect/>
              </a:stretch>
            </p:blipFill>
            <p:spPr>
              <a:xfrm>
                <a:off x="10708256" y="4252542"/>
                <a:ext cx="125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 name="Freihand 2">
                <a:extLst>
                  <a:ext uri="{FF2B5EF4-FFF2-40B4-BE49-F238E27FC236}">
                    <a16:creationId xmlns:a16="http://schemas.microsoft.com/office/drawing/2014/main" id="{DF7391FE-817E-084B-B335-01281C0B9646}"/>
                  </a:ext>
                </a:extLst>
              </p14:cNvPr>
              <p14:cNvContentPartPr/>
              <p14:nvPr/>
            </p14:nvContentPartPr>
            <p14:xfrm>
              <a:off x="2795061" y="389963"/>
              <a:ext cx="30600" cy="476640"/>
            </p14:xfrm>
          </p:contentPart>
        </mc:Choice>
        <mc:Fallback xmlns="">
          <p:pic>
            <p:nvPicPr>
              <p:cNvPr id="3" name="Freihand 2">
                <a:extLst>
                  <a:ext uri="{FF2B5EF4-FFF2-40B4-BE49-F238E27FC236}">
                    <a16:creationId xmlns:a16="http://schemas.microsoft.com/office/drawing/2014/main" id="{DF7391FE-817E-084B-B335-01281C0B9646}"/>
                  </a:ext>
                </a:extLst>
              </p:cNvPr>
              <p:cNvPicPr/>
              <p:nvPr/>
            </p:nvPicPr>
            <p:blipFill>
              <a:blip r:embed="rId381"/>
              <a:stretch>
                <a:fillRect/>
              </a:stretch>
            </p:blipFill>
            <p:spPr>
              <a:xfrm>
                <a:off x="2733501" y="328403"/>
                <a:ext cx="15372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 name="Freihand 3">
                <a:extLst>
                  <a:ext uri="{FF2B5EF4-FFF2-40B4-BE49-F238E27FC236}">
                    <a16:creationId xmlns:a16="http://schemas.microsoft.com/office/drawing/2014/main" id="{AE00F8A2-1449-C140-AEC3-3E41C7C38751}"/>
                  </a:ext>
                </a:extLst>
              </p14:cNvPr>
              <p14:cNvContentPartPr/>
              <p14:nvPr/>
            </p14:nvContentPartPr>
            <p14:xfrm>
              <a:off x="2825301" y="465563"/>
              <a:ext cx="53280" cy="3318840"/>
            </p14:xfrm>
          </p:contentPart>
        </mc:Choice>
        <mc:Fallback xmlns="">
          <p:pic>
            <p:nvPicPr>
              <p:cNvPr id="4" name="Freihand 3">
                <a:extLst>
                  <a:ext uri="{FF2B5EF4-FFF2-40B4-BE49-F238E27FC236}">
                    <a16:creationId xmlns:a16="http://schemas.microsoft.com/office/drawing/2014/main" id="{AE00F8A2-1449-C140-AEC3-3E41C7C38751}"/>
                  </a:ext>
                </a:extLst>
              </p:cNvPr>
              <p:cNvPicPr/>
              <p:nvPr/>
            </p:nvPicPr>
            <p:blipFill>
              <a:blip r:embed="rId383"/>
              <a:stretch>
                <a:fillRect/>
              </a:stretch>
            </p:blipFill>
            <p:spPr>
              <a:xfrm>
                <a:off x="2763741" y="404003"/>
                <a:ext cx="176400" cy="3441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6" name="Freihand 5">
                <a:extLst>
                  <a:ext uri="{FF2B5EF4-FFF2-40B4-BE49-F238E27FC236}">
                    <a16:creationId xmlns:a16="http://schemas.microsoft.com/office/drawing/2014/main" id="{58122EE5-6ABF-BB4D-AF4B-F0917B0BED0F}"/>
                  </a:ext>
                </a:extLst>
              </p14:cNvPr>
              <p14:cNvContentPartPr/>
              <p14:nvPr/>
            </p14:nvContentPartPr>
            <p14:xfrm>
              <a:off x="2817741" y="3746243"/>
              <a:ext cx="75960" cy="2797560"/>
            </p14:xfrm>
          </p:contentPart>
        </mc:Choice>
        <mc:Fallback xmlns="">
          <p:pic>
            <p:nvPicPr>
              <p:cNvPr id="6" name="Freihand 5">
                <a:extLst>
                  <a:ext uri="{FF2B5EF4-FFF2-40B4-BE49-F238E27FC236}">
                    <a16:creationId xmlns:a16="http://schemas.microsoft.com/office/drawing/2014/main" id="{58122EE5-6ABF-BB4D-AF4B-F0917B0BED0F}"/>
                  </a:ext>
                </a:extLst>
              </p:cNvPr>
              <p:cNvPicPr/>
              <p:nvPr/>
            </p:nvPicPr>
            <p:blipFill>
              <a:blip r:embed="rId385"/>
              <a:stretch>
                <a:fillRect/>
              </a:stretch>
            </p:blipFill>
            <p:spPr>
              <a:xfrm>
                <a:off x="2756181" y="3684683"/>
                <a:ext cx="199080" cy="292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 name="Freihand 24">
                <a:extLst>
                  <a:ext uri="{FF2B5EF4-FFF2-40B4-BE49-F238E27FC236}">
                    <a16:creationId xmlns:a16="http://schemas.microsoft.com/office/drawing/2014/main" id="{B58343D9-23B1-5F41-A159-84C70B8D1420}"/>
                  </a:ext>
                </a:extLst>
              </p14:cNvPr>
              <p14:cNvContentPartPr/>
              <p14:nvPr/>
            </p14:nvContentPartPr>
            <p14:xfrm>
              <a:off x="2897661" y="3738683"/>
              <a:ext cx="2593440" cy="68400"/>
            </p14:xfrm>
          </p:contentPart>
        </mc:Choice>
        <mc:Fallback xmlns="">
          <p:pic>
            <p:nvPicPr>
              <p:cNvPr id="25" name="Freihand 24">
                <a:extLst>
                  <a:ext uri="{FF2B5EF4-FFF2-40B4-BE49-F238E27FC236}">
                    <a16:creationId xmlns:a16="http://schemas.microsoft.com/office/drawing/2014/main" id="{B58343D9-23B1-5F41-A159-84C70B8D1420}"/>
                  </a:ext>
                </a:extLst>
              </p:cNvPr>
              <p:cNvPicPr/>
              <p:nvPr/>
            </p:nvPicPr>
            <p:blipFill>
              <a:blip r:embed="rId387"/>
              <a:stretch>
                <a:fillRect/>
              </a:stretch>
            </p:blipFill>
            <p:spPr>
              <a:xfrm>
                <a:off x="2836461" y="3677123"/>
                <a:ext cx="2716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 name="Freihand 26">
                <a:extLst>
                  <a:ext uri="{FF2B5EF4-FFF2-40B4-BE49-F238E27FC236}">
                    <a16:creationId xmlns:a16="http://schemas.microsoft.com/office/drawing/2014/main" id="{2997D5B0-244C-414A-AA95-9283792055BF}"/>
                  </a:ext>
                </a:extLst>
              </p14:cNvPr>
              <p14:cNvContentPartPr/>
              <p14:nvPr/>
            </p14:nvContentPartPr>
            <p14:xfrm>
              <a:off x="5362221" y="307523"/>
              <a:ext cx="166680" cy="3454200"/>
            </p14:xfrm>
          </p:contentPart>
        </mc:Choice>
        <mc:Fallback xmlns="">
          <p:pic>
            <p:nvPicPr>
              <p:cNvPr id="27" name="Freihand 26">
                <a:extLst>
                  <a:ext uri="{FF2B5EF4-FFF2-40B4-BE49-F238E27FC236}">
                    <a16:creationId xmlns:a16="http://schemas.microsoft.com/office/drawing/2014/main" id="{2997D5B0-244C-414A-AA95-9283792055BF}"/>
                  </a:ext>
                </a:extLst>
              </p:cNvPr>
              <p:cNvPicPr/>
              <p:nvPr/>
            </p:nvPicPr>
            <p:blipFill>
              <a:blip r:embed="rId389"/>
              <a:stretch>
                <a:fillRect/>
              </a:stretch>
            </p:blipFill>
            <p:spPr>
              <a:xfrm>
                <a:off x="5300661" y="245963"/>
                <a:ext cx="289800" cy="3577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7" name="Freihand 96">
                <a:extLst>
                  <a:ext uri="{FF2B5EF4-FFF2-40B4-BE49-F238E27FC236}">
                    <a16:creationId xmlns:a16="http://schemas.microsoft.com/office/drawing/2014/main" id="{53FF4B58-8BC7-7845-B568-2FE672E9C481}"/>
                  </a:ext>
                </a:extLst>
              </p14:cNvPr>
              <p14:cNvContentPartPr/>
              <p14:nvPr/>
            </p14:nvContentPartPr>
            <p14:xfrm>
              <a:off x="5529296" y="3625782"/>
              <a:ext cx="241200" cy="80640"/>
            </p14:xfrm>
          </p:contentPart>
        </mc:Choice>
        <mc:Fallback xmlns="">
          <p:pic>
            <p:nvPicPr>
              <p:cNvPr id="97" name="Freihand 96">
                <a:extLst>
                  <a:ext uri="{FF2B5EF4-FFF2-40B4-BE49-F238E27FC236}">
                    <a16:creationId xmlns:a16="http://schemas.microsoft.com/office/drawing/2014/main" id="{53FF4B58-8BC7-7845-B568-2FE672E9C481}"/>
                  </a:ext>
                </a:extLst>
              </p:cNvPr>
              <p:cNvPicPr/>
              <p:nvPr/>
            </p:nvPicPr>
            <p:blipFill>
              <a:blip r:embed="rId391"/>
              <a:stretch>
                <a:fillRect/>
              </a:stretch>
            </p:blipFill>
            <p:spPr>
              <a:xfrm>
                <a:off x="5514176" y="3610662"/>
                <a:ext cx="271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9" name="Freihand 98">
                <a:extLst>
                  <a:ext uri="{FF2B5EF4-FFF2-40B4-BE49-F238E27FC236}">
                    <a16:creationId xmlns:a16="http://schemas.microsoft.com/office/drawing/2014/main" id="{FA9AF1CA-627A-914D-9D7D-72389C06668A}"/>
                  </a:ext>
                </a:extLst>
              </p14:cNvPr>
              <p14:cNvContentPartPr/>
              <p14:nvPr/>
            </p14:nvContentPartPr>
            <p14:xfrm>
              <a:off x="5507696" y="3056622"/>
              <a:ext cx="525600" cy="212040"/>
            </p14:xfrm>
          </p:contentPart>
        </mc:Choice>
        <mc:Fallback xmlns="">
          <p:pic>
            <p:nvPicPr>
              <p:cNvPr id="99" name="Freihand 98">
                <a:extLst>
                  <a:ext uri="{FF2B5EF4-FFF2-40B4-BE49-F238E27FC236}">
                    <a16:creationId xmlns:a16="http://schemas.microsoft.com/office/drawing/2014/main" id="{FA9AF1CA-627A-914D-9D7D-72389C06668A}"/>
                  </a:ext>
                </a:extLst>
              </p:cNvPr>
              <p:cNvPicPr/>
              <p:nvPr/>
            </p:nvPicPr>
            <p:blipFill>
              <a:blip r:embed="rId393"/>
              <a:stretch>
                <a:fillRect/>
              </a:stretch>
            </p:blipFill>
            <p:spPr>
              <a:xfrm>
                <a:off x="5492216" y="3041502"/>
                <a:ext cx="55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01" name="Freihand 100">
                <a:extLst>
                  <a:ext uri="{FF2B5EF4-FFF2-40B4-BE49-F238E27FC236}">
                    <a16:creationId xmlns:a16="http://schemas.microsoft.com/office/drawing/2014/main" id="{A4D70651-72FE-AE41-A269-26FB288D18CB}"/>
                  </a:ext>
                </a:extLst>
              </p14:cNvPr>
              <p14:cNvContentPartPr/>
              <p14:nvPr/>
            </p14:nvContentPartPr>
            <p14:xfrm>
              <a:off x="6280976" y="3479982"/>
              <a:ext cx="212040" cy="255600"/>
            </p14:xfrm>
          </p:contentPart>
        </mc:Choice>
        <mc:Fallback xmlns="">
          <p:pic>
            <p:nvPicPr>
              <p:cNvPr id="101" name="Freihand 100">
                <a:extLst>
                  <a:ext uri="{FF2B5EF4-FFF2-40B4-BE49-F238E27FC236}">
                    <a16:creationId xmlns:a16="http://schemas.microsoft.com/office/drawing/2014/main" id="{A4D70651-72FE-AE41-A269-26FB288D18CB}"/>
                  </a:ext>
                </a:extLst>
              </p:cNvPr>
              <p:cNvPicPr/>
              <p:nvPr/>
            </p:nvPicPr>
            <p:blipFill>
              <a:blip r:embed="rId395"/>
              <a:stretch>
                <a:fillRect/>
              </a:stretch>
            </p:blipFill>
            <p:spPr>
              <a:xfrm>
                <a:off x="6265496" y="3464502"/>
                <a:ext cx="2422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02" name="Freihand 101">
                <a:extLst>
                  <a:ext uri="{FF2B5EF4-FFF2-40B4-BE49-F238E27FC236}">
                    <a16:creationId xmlns:a16="http://schemas.microsoft.com/office/drawing/2014/main" id="{9E79DF9F-7E06-4545-802A-C9B21FCE9038}"/>
                  </a:ext>
                </a:extLst>
              </p14:cNvPr>
              <p14:cNvContentPartPr/>
              <p14:nvPr/>
            </p14:nvContentPartPr>
            <p14:xfrm>
              <a:off x="6514256" y="3538302"/>
              <a:ext cx="124200" cy="248400"/>
            </p14:xfrm>
          </p:contentPart>
        </mc:Choice>
        <mc:Fallback xmlns="">
          <p:pic>
            <p:nvPicPr>
              <p:cNvPr id="102" name="Freihand 101">
                <a:extLst>
                  <a:ext uri="{FF2B5EF4-FFF2-40B4-BE49-F238E27FC236}">
                    <a16:creationId xmlns:a16="http://schemas.microsoft.com/office/drawing/2014/main" id="{9E79DF9F-7E06-4545-802A-C9B21FCE9038}"/>
                  </a:ext>
                </a:extLst>
              </p:cNvPr>
              <p:cNvPicPr/>
              <p:nvPr/>
            </p:nvPicPr>
            <p:blipFill>
              <a:blip r:embed="rId397"/>
              <a:stretch>
                <a:fillRect/>
              </a:stretch>
            </p:blipFill>
            <p:spPr>
              <a:xfrm>
                <a:off x="6499136" y="3522822"/>
                <a:ext cx="1548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09" name="Freihand 108">
                <a:extLst>
                  <a:ext uri="{FF2B5EF4-FFF2-40B4-BE49-F238E27FC236}">
                    <a16:creationId xmlns:a16="http://schemas.microsoft.com/office/drawing/2014/main" id="{4D53E144-E6C8-2F42-86C5-24B0A7B82CC5}"/>
                  </a:ext>
                </a:extLst>
              </p14:cNvPr>
              <p14:cNvContentPartPr/>
              <p14:nvPr/>
            </p14:nvContentPartPr>
            <p14:xfrm>
              <a:off x="6550616" y="3640542"/>
              <a:ext cx="124200" cy="51480"/>
            </p14:xfrm>
          </p:contentPart>
        </mc:Choice>
        <mc:Fallback xmlns="">
          <p:pic>
            <p:nvPicPr>
              <p:cNvPr id="109" name="Freihand 108">
                <a:extLst>
                  <a:ext uri="{FF2B5EF4-FFF2-40B4-BE49-F238E27FC236}">
                    <a16:creationId xmlns:a16="http://schemas.microsoft.com/office/drawing/2014/main" id="{4D53E144-E6C8-2F42-86C5-24B0A7B82CC5}"/>
                  </a:ext>
                </a:extLst>
              </p:cNvPr>
              <p:cNvPicPr/>
              <p:nvPr/>
            </p:nvPicPr>
            <p:blipFill>
              <a:blip r:embed="rId399"/>
              <a:stretch>
                <a:fillRect/>
              </a:stretch>
            </p:blipFill>
            <p:spPr>
              <a:xfrm>
                <a:off x="6535496" y="3625062"/>
                <a:ext cx="154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19" name="Freihand 118">
                <a:extLst>
                  <a:ext uri="{FF2B5EF4-FFF2-40B4-BE49-F238E27FC236}">
                    <a16:creationId xmlns:a16="http://schemas.microsoft.com/office/drawing/2014/main" id="{3510B05C-176D-B641-B37B-DCE93FF5DF9A}"/>
                  </a:ext>
                </a:extLst>
              </p14:cNvPr>
              <p14:cNvContentPartPr/>
              <p14:nvPr/>
            </p14:nvContentPartPr>
            <p14:xfrm>
              <a:off x="6623696" y="3552702"/>
              <a:ext cx="109800" cy="58680"/>
            </p14:xfrm>
          </p:contentPart>
        </mc:Choice>
        <mc:Fallback xmlns="">
          <p:pic>
            <p:nvPicPr>
              <p:cNvPr id="119" name="Freihand 118">
                <a:extLst>
                  <a:ext uri="{FF2B5EF4-FFF2-40B4-BE49-F238E27FC236}">
                    <a16:creationId xmlns:a16="http://schemas.microsoft.com/office/drawing/2014/main" id="{3510B05C-176D-B641-B37B-DCE93FF5DF9A}"/>
                  </a:ext>
                </a:extLst>
              </p:cNvPr>
              <p:cNvPicPr/>
              <p:nvPr/>
            </p:nvPicPr>
            <p:blipFill>
              <a:blip r:embed="rId401"/>
              <a:stretch>
                <a:fillRect/>
              </a:stretch>
            </p:blipFill>
            <p:spPr>
              <a:xfrm>
                <a:off x="6608576" y="353758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25" name="Freihand 124">
                <a:extLst>
                  <a:ext uri="{FF2B5EF4-FFF2-40B4-BE49-F238E27FC236}">
                    <a16:creationId xmlns:a16="http://schemas.microsoft.com/office/drawing/2014/main" id="{1562E480-DB17-924D-9BAA-24C5E2C290BD}"/>
                  </a:ext>
                </a:extLst>
              </p14:cNvPr>
              <p14:cNvContentPartPr/>
              <p14:nvPr/>
            </p14:nvContentPartPr>
            <p14:xfrm>
              <a:off x="6798656" y="3596622"/>
              <a:ext cx="168120" cy="197280"/>
            </p14:xfrm>
          </p:contentPart>
        </mc:Choice>
        <mc:Fallback xmlns="">
          <p:pic>
            <p:nvPicPr>
              <p:cNvPr id="125" name="Freihand 124">
                <a:extLst>
                  <a:ext uri="{FF2B5EF4-FFF2-40B4-BE49-F238E27FC236}">
                    <a16:creationId xmlns:a16="http://schemas.microsoft.com/office/drawing/2014/main" id="{1562E480-DB17-924D-9BAA-24C5E2C290BD}"/>
                  </a:ext>
                </a:extLst>
              </p:cNvPr>
              <p:cNvPicPr/>
              <p:nvPr/>
            </p:nvPicPr>
            <p:blipFill>
              <a:blip r:embed="rId403"/>
              <a:stretch>
                <a:fillRect/>
              </a:stretch>
            </p:blipFill>
            <p:spPr>
              <a:xfrm>
                <a:off x="6783536" y="3581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27" name="Freihand 126">
                <a:extLst>
                  <a:ext uri="{FF2B5EF4-FFF2-40B4-BE49-F238E27FC236}">
                    <a16:creationId xmlns:a16="http://schemas.microsoft.com/office/drawing/2014/main" id="{7B1714E6-9F3C-A744-8AAB-458824A88DBD}"/>
                  </a:ext>
                </a:extLst>
              </p14:cNvPr>
              <p14:cNvContentPartPr/>
              <p14:nvPr/>
            </p14:nvContentPartPr>
            <p14:xfrm>
              <a:off x="7083416" y="3618582"/>
              <a:ext cx="138960" cy="182880"/>
            </p14:xfrm>
          </p:contentPart>
        </mc:Choice>
        <mc:Fallback xmlns="">
          <p:pic>
            <p:nvPicPr>
              <p:cNvPr id="127" name="Freihand 126">
                <a:extLst>
                  <a:ext uri="{FF2B5EF4-FFF2-40B4-BE49-F238E27FC236}">
                    <a16:creationId xmlns:a16="http://schemas.microsoft.com/office/drawing/2014/main" id="{7B1714E6-9F3C-A744-8AAB-458824A88DBD}"/>
                  </a:ext>
                </a:extLst>
              </p:cNvPr>
              <p:cNvPicPr/>
              <p:nvPr/>
            </p:nvPicPr>
            <p:blipFill>
              <a:blip r:embed="rId405"/>
              <a:stretch>
                <a:fillRect/>
              </a:stretch>
            </p:blipFill>
            <p:spPr>
              <a:xfrm>
                <a:off x="7067936" y="3603102"/>
                <a:ext cx="169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28" name="Freihand 127">
                <a:extLst>
                  <a:ext uri="{FF2B5EF4-FFF2-40B4-BE49-F238E27FC236}">
                    <a16:creationId xmlns:a16="http://schemas.microsoft.com/office/drawing/2014/main" id="{C0C086D0-9D01-5E42-BC7C-EA5067159EA5}"/>
                  </a:ext>
                </a:extLst>
              </p14:cNvPr>
              <p14:cNvContentPartPr/>
              <p14:nvPr/>
            </p14:nvContentPartPr>
            <p14:xfrm>
              <a:off x="7345856" y="3581862"/>
              <a:ext cx="168120" cy="210960"/>
            </p14:xfrm>
          </p:contentPart>
        </mc:Choice>
        <mc:Fallback xmlns="">
          <p:pic>
            <p:nvPicPr>
              <p:cNvPr id="128" name="Freihand 127">
                <a:extLst>
                  <a:ext uri="{FF2B5EF4-FFF2-40B4-BE49-F238E27FC236}">
                    <a16:creationId xmlns:a16="http://schemas.microsoft.com/office/drawing/2014/main" id="{C0C086D0-9D01-5E42-BC7C-EA5067159EA5}"/>
                  </a:ext>
                </a:extLst>
              </p:cNvPr>
              <p:cNvPicPr/>
              <p:nvPr/>
            </p:nvPicPr>
            <p:blipFill>
              <a:blip r:embed="rId407"/>
              <a:stretch>
                <a:fillRect/>
              </a:stretch>
            </p:blipFill>
            <p:spPr>
              <a:xfrm>
                <a:off x="7330736" y="3566742"/>
                <a:ext cx="198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29" name="Freihand 128">
                <a:extLst>
                  <a:ext uri="{FF2B5EF4-FFF2-40B4-BE49-F238E27FC236}">
                    <a16:creationId xmlns:a16="http://schemas.microsoft.com/office/drawing/2014/main" id="{BC97144B-65AA-2648-BF3E-561F1CC25890}"/>
                  </a:ext>
                </a:extLst>
              </p14:cNvPr>
              <p14:cNvContentPartPr/>
              <p14:nvPr/>
            </p14:nvContentPartPr>
            <p14:xfrm>
              <a:off x="7623056" y="3612102"/>
              <a:ext cx="138960" cy="196560"/>
            </p14:xfrm>
          </p:contentPart>
        </mc:Choice>
        <mc:Fallback xmlns="">
          <p:pic>
            <p:nvPicPr>
              <p:cNvPr id="129" name="Freihand 128">
                <a:extLst>
                  <a:ext uri="{FF2B5EF4-FFF2-40B4-BE49-F238E27FC236}">
                    <a16:creationId xmlns:a16="http://schemas.microsoft.com/office/drawing/2014/main" id="{BC97144B-65AA-2648-BF3E-561F1CC25890}"/>
                  </a:ext>
                </a:extLst>
              </p:cNvPr>
              <p:cNvPicPr/>
              <p:nvPr/>
            </p:nvPicPr>
            <p:blipFill>
              <a:blip r:embed="rId409"/>
              <a:stretch>
                <a:fillRect/>
              </a:stretch>
            </p:blipFill>
            <p:spPr>
              <a:xfrm>
                <a:off x="7607936" y="3596622"/>
                <a:ext cx="169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30" name="Freihand 129">
                <a:extLst>
                  <a:ext uri="{FF2B5EF4-FFF2-40B4-BE49-F238E27FC236}">
                    <a16:creationId xmlns:a16="http://schemas.microsoft.com/office/drawing/2014/main" id="{F682EA5A-8F2C-C64F-B7D1-CE594B383DFB}"/>
                  </a:ext>
                </a:extLst>
              </p14:cNvPr>
              <p14:cNvContentPartPr/>
              <p14:nvPr/>
            </p14:nvContentPartPr>
            <p14:xfrm>
              <a:off x="7652936" y="3669702"/>
              <a:ext cx="101520" cy="36720"/>
            </p14:xfrm>
          </p:contentPart>
        </mc:Choice>
        <mc:Fallback xmlns="">
          <p:pic>
            <p:nvPicPr>
              <p:cNvPr id="130" name="Freihand 129">
                <a:extLst>
                  <a:ext uri="{FF2B5EF4-FFF2-40B4-BE49-F238E27FC236}">
                    <a16:creationId xmlns:a16="http://schemas.microsoft.com/office/drawing/2014/main" id="{F682EA5A-8F2C-C64F-B7D1-CE594B383DFB}"/>
                  </a:ext>
                </a:extLst>
              </p:cNvPr>
              <p:cNvPicPr/>
              <p:nvPr/>
            </p:nvPicPr>
            <p:blipFill>
              <a:blip r:embed="rId411"/>
              <a:stretch>
                <a:fillRect/>
              </a:stretch>
            </p:blipFill>
            <p:spPr>
              <a:xfrm>
                <a:off x="7637816" y="3654222"/>
                <a:ext cx="132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31" name="Freihand 130">
                <a:extLst>
                  <a:ext uri="{FF2B5EF4-FFF2-40B4-BE49-F238E27FC236}">
                    <a16:creationId xmlns:a16="http://schemas.microsoft.com/office/drawing/2014/main" id="{AC6F474C-87FF-624D-9111-03C173AB4290}"/>
                  </a:ext>
                </a:extLst>
              </p14:cNvPr>
              <p14:cNvContentPartPr/>
              <p14:nvPr/>
            </p14:nvContentPartPr>
            <p14:xfrm>
              <a:off x="7689656" y="3545502"/>
              <a:ext cx="138240" cy="36720"/>
            </p14:xfrm>
          </p:contentPart>
        </mc:Choice>
        <mc:Fallback xmlns="">
          <p:pic>
            <p:nvPicPr>
              <p:cNvPr id="131" name="Freihand 130">
                <a:extLst>
                  <a:ext uri="{FF2B5EF4-FFF2-40B4-BE49-F238E27FC236}">
                    <a16:creationId xmlns:a16="http://schemas.microsoft.com/office/drawing/2014/main" id="{AC6F474C-87FF-624D-9111-03C173AB4290}"/>
                  </a:ext>
                </a:extLst>
              </p:cNvPr>
              <p:cNvPicPr/>
              <p:nvPr/>
            </p:nvPicPr>
            <p:blipFill>
              <a:blip r:embed="rId413"/>
              <a:stretch>
                <a:fillRect/>
              </a:stretch>
            </p:blipFill>
            <p:spPr>
              <a:xfrm>
                <a:off x="7674176" y="3530382"/>
                <a:ext cx="168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33" name="Freihand 132">
                <a:extLst>
                  <a:ext uri="{FF2B5EF4-FFF2-40B4-BE49-F238E27FC236}">
                    <a16:creationId xmlns:a16="http://schemas.microsoft.com/office/drawing/2014/main" id="{95E9140C-D6BA-E445-B8FF-7AE303BE9636}"/>
                  </a:ext>
                </a:extLst>
              </p14:cNvPr>
              <p14:cNvContentPartPr/>
              <p14:nvPr/>
            </p14:nvContentPartPr>
            <p14:xfrm>
              <a:off x="8031656" y="3545502"/>
              <a:ext cx="175320" cy="226440"/>
            </p14:xfrm>
          </p:contentPart>
        </mc:Choice>
        <mc:Fallback xmlns="">
          <p:pic>
            <p:nvPicPr>
              <p:cNvPr id="133" name="Freihand 132">
                <a:extLst>
                  <a:ext uri="{FF2B5EF4-FFF2-40B4-BE49-F238E27FC236}">
                    <a16:creationId xmlns:a16="http://schemas.microsoft.com/office/drawing/2014/main" id="{95E9140C-D6BA-E445-B8FF-7AE303BE9636}"/>
                  </a:ext>
                </a:extLst>
              </p:cNvPr>
              <p:cNvPicPr/>
              <p:nvPr/>
            </p:nvPicPr>
            <p:blipFill>
              <a:blip r:embed="rId415"/>
              <a:stretch>
                <a:fillRect/>
              </a:stretch>
            </p:blipFill>
            <p:spPr>
              <a:xfrm>
                <a:off x="8016536" y="3530382"/>
                <a:ext cx="2059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35" name="Freihand 134">
                <a:extLst>
                  <a:ext uri="{FF2B5EF4-FFF2-40B4-BE49-F238E27FC236}">
                    <a16:creationId xmlns:a16="http://schemas.microsoft.com/office/drawing/2014/main" id="{82B99476-DC6D-1947-9B48-B24A0611A4D6}"/>
                  </a:ext>
                </a:extLst>
              </p14:cNvPr>
              <p14:cNvContentPartPr/>
              <p14:nvPr/>
            </p14:nvContentPartPr>
            <p14:xfrm>
              <a:off x="8352776" y="3523542"/>
              <a:ext cx="175320" cy="190080"/>
            </p14:xfrm>
          </p:contentPart>
        </mc:Choice>
        <mc:Fallback xmlns="">
          <p:pic>
            <p:nvPicPr>
              <p:cNvPr id="135" name="Freihand 134">
                <a:extLst>
                  <a:ext uri="{FF2B5EF4-FFF2-40B4-BE49-F238E27FC236}">
                    <a16:creationId xmlns:a16="http://schemas.microsoft.com/office/drawing/2014/main" id="{82B99476-DC6D-1947-9B48-B24A0611A4D6}"/>
                  </a:ext>
                </a:extLst>
              </p:cNvPr>
              <p:cNvPicPr/>
              <p:nvPr/>
            </p:nvPicPr>
            <p:blipFill>
              <a:blip r:embed="rId417"/>
              <a:stretch>
                <a:fillRect/>
              </a:stretch>
            </p:blipFill>
            <p:spPr>
              <a:xfrm>
                <a:off x="8337296" y="3508422"/>
                <a:ext cx="205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36" name="Freihand 135">
                <a:extLst>
                  <a:ext uri="{FF2B5EF4-FFF2-40B4-BE49-F238E27FC236}">
                    <a16:creationId xmlns:a16="http://schemas.microsoft.com/office/drawing/2014/main" id="{A28B5299-2874-3B4C-AA9E-CD5A7C9A3A10}"/>
                  </a:ext>
                </a:extLst>
              </p14:cNvPr>
              <p14:cNvContentPartPr/>
              <p14:nvPr/>
            </p14:nvContentPartPr>
            <p14:xfrm>
              <a:off x="8608016" y="3494382"/>
              <a:ext cx="255600" cy="212040"/>
            </p14:xfrm>
          </p:contentPart>
        </mc:Choice>
        <mc:Fallback xmlns="">
          <p:pic>
            <p:nvPicPr>
              <p:cNvPr id="136" name="Freihand 135">
                <a:extLst>
                  <a:ext uri="{FF2B5EF4-FFF2-40B4-BE49-F238E27FC236}">
                    <a16:creationId xmlns:a16="http://schemas.microsoft.com/office/drawing/2014/main" id="{A28B5299-2874-3B4C-AA9E-CD5A7C9A3A10}"/>
                  </a:ext>
                </a:extLst>
              </p:cNvPr>
              <p:cNvPicPr/>
              <p:nvPr/>
            </p:nvPicPr>
            <p:blipFill>
              <a:blip r:embed="rId419"/>
              <a:stretch>
                <a:fillRect/>
              </a:stretch>
            </p:blipFill>
            <p:spPr>
              <a:xfrm>
                <a:off x="8592536" y="3479262"/>
                <a:ext cx="28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4" name="Freihand 143">
                <a:extLst>
                  <a:ext uri="{FF2B5EF4-FFF2-40B4-BE49-F238E27FC236}">
                    <a16:creationId xmlns:a16="http://schemas.microsoft.com/office/drawing/2014/main" id="{54000F4E-17BD-DA4A-9D48-D29A8825A23F}"/>
                  </a:ext>
                </a:extLst>
              </p14:cNvPr>
              <p14:cNvContentPartPr/>
              <p14:nvPr/>
            </p14:nvContentPartPr>
            <p14:xfrm>
              <a:off x="4442456" y="5055702"/>
              <a:ext cx="438120" cy="481680"/>
            </p14:xfrm>
          </p:contentPart>
        </mc:Choice>
        <mc:Fallback xmlns="">
          <p:pic>
            <p:nvPicPr>
              <p:cNvPr id="144" name="Freihand 143">
                <a:extLst>
                  <a:ext uri="{FF2B5EF4-FFF2-40B4-BE49-F238E27FC236}">
                    <a16:creationId xmlns:a16="http://schemas.microsoft.com/office/drawing/2014/main" id="{54000F4E-17BD-DA4A-9D48-D29A8825A23F}"/>
                  </a:ext>
                </a:extLst>
              </p:cNvPr>
              <p:cNvPicPr/>
              <p:nvPr/>
            </p:nvPicPr>
            <p:blipFill>
              <a:blip r:embed="rId421"/>
              <a:stretch>
                <a:fillRect/>
              </a:stretch>
            </p:blipFill>
            <p:spPr>
              <a:xfrm>
                <a:off x="4427336" y="5040222"/>
                <a:ext cx="4687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45" name="Freihand 144">
                <a:extLst>
                  <a:ext uri="{FF2B5EF4-FFF2-40B4-BE49-F238E27FC236}">
                    <a16:creationId xmlns:a16="http://schemas.microsoft.com/office/drawing/2014/main" id="{91C23C86-05B8-D54F-9ECC-320C7D75F15C}"/>
                  </a:ext>
                </a:extLst>
              </p14:cNvPr>
              <p14:cNvContentPartPr/>
              <p14:nvPr/>
            </p14:nvContentPartPr>
            <p14:xfrm>
              <a:off x="4588256" y="5558982"/>
              <a:ext cx="29520" cy="518400"/>
            </p14:xfrm>
          </p:contentPart>
        </mc:Choice>
        <mc:Fallback xmlns="">
          <p:pic>
            <p:nvPicPr>
              <p:cNvPr id="145" name="Freihand 144">
                <a:extLst>
                  <a:ext uri="{FF2B5EF4-FFF2-40B4-BE49-F238E27FC236}">
                    <a16:creationId xmlns:a16="http://schemas.microsoft.com/office/drawing/2014/main" id="{91C23C86-05B8-D54F-9ECC-320C7D75F15C}"/>
                  </a:ext>
                </a:extLst>
              </p:cNvPr>
              <p:cNvPicPr/>
              <p:nvPr/>
            </p:nvPicPr>
            <p:blipFill>
              <a:blip r:embed="rId423"/>
              <a:stretch>
                <a:fillRect/>
              </a:stretch>
            </p:blipFill>
            <p:spPr>
              <a:xfrm>
                <a:off x="4573136" y="5543862"/>
                <a:ext cx="601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6" name="Freihand 145">
                <a:extLst>
                  <a:ext uri="{FF2B5EF4-FFF2-40B4-BE49-F238E27FC236}">
                    <a16:creationId xmlns:a16="http://schemas.microsoft.com/office/drawing/2014/main" id="{F014A070-AB83-3544-AB97-2B53173304CD}"/>
                  </a:ext>
                </a:extLst>
              </p14:cNvPr>
              <p14:cNvContentPartPr/>
              <p14:nvPr/>
            </p14:nvContentPartPr>
            <p14:xfrm>
              <a:off x="4421216" y="6040302"/>
              <a:ext cx="160200" cy="313200"/>
            </p14:xfrm>
          </p:contentPart>
        </mc:Choice>
        <mc:Fallback xmlns="">
          <p:pic>
            <p:nvPicPr>
              <p:cNvPr id="146" name="Freihand 145">
                <a:extLst>
                  <a:ext uri="{FF2B5EF4-FFF2-40B4-BE49-F238E27FC236}">
                    <a16:creationId xmlns:a16="http://schemas.microsoft.com/office/drawing/2014/main" id="{F014A070-AB83-3544-AB97-2B53173304CD}"/>
                  </a:ext>
                </a:extLst>
              </p:cNvPr>
              <p:cNvPicPr/>
              <p:nvPr/>
            </p:nvPicPr>
            <p:blipFill>
              <a:blip r:embed="rId425"/>
              <a:stretch>
                <a:fillRect/>
              </a:stretch>
            </p:blipFill>
            <p:spPr>
              <a:xfrm>
                <a:off x="4406096" y="6025182"/>
                <a:ext cx="190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47" name="Freihand 146">
                <a:extLst>
                  <a:ext uri="{FF2B5EF4-FFF2-40B4-BE49-F238E27FC236}">
                    <a16:creationId xmlns:a16="http://schemas.microsoft.com/office/drawing/2014/main" id="{5990FAA5-2078-2E44-889E-A54BE77C2E51}"/>
                  </a:ext>
                </a:extLst>
              </p14:cNvPr>
              <p14:cNvContentPartPr/>
              <p14:nvPr/>
            </p14:nvContentPartPr>
            <p14:xfrm>
              <a:off x="4595816" y="6098982"/>
              <a:ext cx="168120" cy="197280"/>
            </p14:xfrm>
          </p:contentPart>
        </mc:Choice>
        <mc:Fallback xmlns="">
          <p:pic>
            <p:nvPicPr>
              <p:cNvPr id="147" name="Freihand 146">
                <a:extLst>
                  <a:ext uri="{FF2B5EF4-FFF2-40B4-BE49-F238E27FC236}">
                    <a16:creationId xmlns:a16="http://schemas.microsoft.com/office/drawing/2014/main" id="{5990FAA5-2078-2E44-889E-A54BE77C2E51}"/>
                  </a:ext>
                </a:extLst>
              </p:cNvPr>
              <p:cNvPicPr/>
              <p:nvPr/>
            </p:nvPicPr>
            <p:blipFill>
              <a:blip r:embed="rId427"/>
              <a:stretch>
                <a:fillRect/>
              </a:stretch>
            </p:blipFill>
            <p:spPr>
              <a:xfrm>
                <a:off x="4580336" y="6083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8" name="Freihand 147">
                <a:extLst>
                  <a:ext uri="{FF2B5EF4-FFF2-40B4-BE49-F238E27FC236}">
                    <a16:creationId xmlns:a16="http://schemas.microsoft.com/office/drawing/2014/main" id="{1A37DFAF-B106-674C-95F4-9EC4F8713F01}"/>
                  </a:ext>
                </a:extLst>
              </p14:cNvPr>
              <p14:cNvContentPartPr/>
              <p14:nvPr/>
            </p14:nvContentPartPr>
            <p14:xfrm>
              <a:off x="4391336" y="5566182"/>
              <a:ext cx="219240" cy="306000"/>
            </p14:xfrm>
          </p:contentPart>
        </mc:Choice>
        <mc:Fallback xmlns="">
          <p:pic>
            <p:nvPicPr>
              <p:cNvPr id="148" name="Freihand 147">
                <a:extLst>
                  <a:ext uri="{FF2B5EF4-FFF2-40B4-BE49-F238E27FC236}">
                    <a16:creationId xmlns:a16="http://schemas.microsoft.com/office/drawing/2014/main" id="{1A37DFAF-B106-674C-95F4-9EC4F8713F01}"/>
                  </a:ext>
                </a:extLst>
              </p:cNvPr>
              <p:cNvPicPr/>
              <p:nvPr/>
            </p:nvPicPr>
            <p:blipFill>
              <a:blip r:embed="rId429"/>
              <a:stretch>
                <a:fillRect/>
              </a:stretch>
            </p:blipFill>
            <p:spPr>
              <a:xfrm>
                <a:off x="4376216" y="5551062"/>
                <a:ext cx="249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50" name="Freihand 149">
                <a:extLst>
                  <a:ext uri="{FF2B5EF4-FFF2-40B4-BE49-F238E27FC236}">
                    <a16:creationId xmlns:a16="http://schemas.microsoft.com/office/drawing/2014/main" id="{1FFD049C-1ECB-4D48-92C0-AB5C603ED8CD}"/>
                  </a:ext>
                </a:extLst>
              </p14:cNvPr>
              <p14:cNvContentPartPr/>
              <p14:nvPr/>
            </p14:nvContentPartPr>
            <p14:xfrm>
              <a:off x="4617416" y="5573742"/>
              <a:ext cx="241200" cy="343080"/>
            </p14:xfrm>
          </p:contentPart>
        </mc:Choice>
        <mc:Fallback xmlns="">
          <p:pic>
            <p:nvPicPr>
              <p:cNvPr id="150" name="Freihand 149">
                <a:extLst>
                  <a:ext uri="{FF2B5EF4-FFF2-40B4-BE49-F238E27FC236}">
                    <a16:creationId xmlns:a16="http://schemas.microsoft.com/office/drawing/2014/main" id="{1FFD049C-1ECB-4D48-92C0-AB5C603ED8CD}"/>
                  </a:ext>
                </a:extLst>
              </p:cNvPr>
              <p:cNvPicPr/>
              <p:nvPr/>
            </p:nvPicPr>
            <p:blipFill>
              <a:blip r:embed="rId431"/>
              <a:stretch>
                <a:fillRect/>
              </a:stretch>
            </p:blipFill>
            <p:spPr>
              <a:xfrm>
                <a:off x="4602296" y="5558262"/>
                <a:ext cx="271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52" name="Freihand 151">
                <a:extLst>
                  <a:ext uri="{FF2B5EF4-FFF2-40B4-BE49-F238E27FC236}">
                    <a16:creationId xmlns:a16="http://schemas.microsoft.com/office/drawing/2014/main" id="{490C4901-76E4-8548-AE24-7928CEE42F44}"/>
                  </a:ext>
                </a:extLst>
              </p14:cNvPr>
              <p14:cNvContentPartPr/>
              <p14:nvPr/>
            </p14:nvContentPartPr>
            <p14:xfrm>
              <a:off x="3537776" y="4275222"/>
              <a:ext cx="190080" cy="372240"/>
            </p14:xfrm>
          </p:contentPart>
        </mc:Choice>
        <mc:Fallback xmlns="">
          <p:pic>
            <p:nvPicPr>
              <p:cNvPr id="152" name="Freihand 151">
                <a:extLst>
                  <a:ext uri="{FF2B5EF4-FFF2-40B4-BE49-F238E27FC236}">
                    <a16:creationId xmlns:a16="http://schemas.microsoft.com/office/drawing/2014/main" id="{490C4901-76E4-8548-AE24-7928CEE42F44}"/>
                  </a:ext>
                </a:extLst>
              </p:cNvPr>
              <p:cNvPicPr/>
              <p:nvPr/>
            </p:nvPicPr>
            <p:blipFill>
              <a:blip r:embed="rId433"/>
              <a:stretch>
                <a:fillRect/>
              </a:stretch>
            </p:blipFill>
            <p:spPr>
              <a:xfrm>
                <a:off x="3522656" y="4259742"/>
                <a:ext cx="2206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53" name="Freihand 152">
                <a:extLst>
                  <a:ext uri="{FF2B5EF4-FFF2-40B4-BE49-F238E27FC236}">
                    <a16:creationId xmlns:a16="http://schemas.microsoft.com/office/drawing/2014/main" id="{6AAD053F-D0A5-0C4F-96E1-393540928AAF}"/>
                  </a:ext>
                </a:extLst>
              </p14:cNvPr>
              <p14:cNvContentPartPr/>
              <p14:nvPr/>
            </p14:nvContentPartPr>
            <p14:xfrm>
              <a:off x="3829736" y="4245702"/>
              <a:ext cx="197280" cy="343080"/>
            </p14:xfrm>
          </p:contentPart>
        </mc:Choice>
        <mc:Fallback xmlns="">
          <p:pic>
            <p:nvPicPr>
              <p:cNvPr id="153" name="Freihand 152">
                <a:extLst>
                  <a:ext uri="{FF2B5EF4-FFF2-40B4-BE49-F238E27FC236}">
                    <a16:creationId xmlns:a16="http://schemas.microsoft.com/office/drawing/2014/main" id="{6AAD053F-D0A5-0C4F-96E1-393540928AAF}"/>
                  </a:ext>
                </a:extLst>
              </p:cNvPr>
              <p:cNvPicPr/>
              <p:nvPr/>
            </p:nvPicPr>
            <p:blipFill>
              <a:blip r:embed="rId435"/>
              <a:stretch>
                <a:fillRect/>
              </a:stretch>
            </p:blipFill>
            <p:spPr>
              <a:xfrm>
                <a:off x="3814256" y="4230582"/>
                <a:ext cx="2278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54" name="Freihand 153">
                <a:extLst>
                  <a:ext uri="{FF2B5EF4-FFF2-40B4-BE49-F238E27FC236}">
                    <a16:creationId xmlns:a16="http://schemas.microsoft.com/office/drawing/2014/main" id="{8C389658-E3A1-9341-AD98-464AFFF06BDA}"/>
                  </a:ext>
                </a:extLst>
              </p14:cNvPr>
              <p14:cNvContentPartPr/>
              <p14:nvPr/>
            </p14:nvContentPartPr>
            <p14:xfrm>
              <a:off x="3902456" y="4399062"/>
              <a:ext cx="95040" cy="73440"/>
            </p14:xfrm>
          </p:contentPart>
        </mc:Choice>
        <mc:Fallback xmlns="">
          <p:pic>
            <p:nvPicPr>
              <p:cNvPr id="154" name="Freihand 153">
                <a:extLst>
                  <a:ext uri="{FF2B5EF4-FFF2-40B4-BE49-F238E27FC236}">
                    <a16:creationId xmlns:a16="http://schemas.microsoft.com/office/drawing/2014/main" id="{8C389658-E3A1-9341-AD98-464AFFF06BDA}"/>
                  </a:ext>
                </a:extLst>
              </p:cNvPr>
              <p:cNvPicPr/>
              <p:nvPr/>
            </p:nvPicPr>
            <p:blipFill>
              <a:blip r:embed="rId437"/>
              <a:stretch>
                <a:fillRect/>
              </a:stretch>
            </p:blipFill>
            <p:spPr>
              <a:xfrm>
                <a:off x="3887336" y="4383942"/>
                <a:ext cx="125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55" name="Freihand 154">
                <a:extLst>
                  <a:ext uri="{FF2B5EF4-FFF2-40B4-BE49-F238E27FC236}">
                    <a16:creationId xmlns:a16="http://schemas.microsoft.com/office/drawing/2014/main" id="{B029CE56-DB84-C24A-99B9-517E619C7580}"/>
                  </a:ext>
                </a:extLst>
              </p14:cNvPr>
              <p14:cNvContentPartPr/>
              <p14:nvPr/>
            </p14:nvContentPartPr>
            <p14:xfrm>
              <a:off x="4150496" y="4231302"/>
              <a:ext cx="146160" cy="255600"/>
            </p14:xfrm>
          </p:contentPart>
        </mc:Choice>
        <mc:Fallback xmlns="">
          <p:pic>
            <p:nvPicPr>
              <p:cNvPr id="155" name="Freihand 154">
                <a:extLst>
                  <a:ext uri="{FF2B5EF4-FFF2-40B4-BE49-F238E27FC236}">
                    <a16:creationId xmlns:a16="http://schemas.microsoft.com/office/drawing/2014/main" id="{B029CE56-DB84-C24A-99B9-517E619C7580}"/>
                  </a:ext>
                </a:extLst>
              </p:cNvPr>
              <p:cNvPicPr/>
              <p:nvPr/>
            </p:nvPicPr>
            <p:blipFill>
              <a:blip r:embed="rId439"/>
              <a:stretch>
                <a:fillRect/>
              </a:stretch>
            </p:blipFill>
            <p:spPr>
              <a:xfrm>
                <a:off x="4135376" y="4216182"/>
                <a:ext cx="176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56" name="Freihand 155">
                <a:extLst>
                  <a:ext uri="{FF2B5EF4-FFF2-40B4-BE49-F238E27FC236}">
                    <a16:creationId xmlns:a16="http://schemas.microsoft.com/office/drawing/2014/main" id="{65C1912E-1A91-814B-B09F-8586416E6CCA}"/>
                  </a:ext>
                </a:extLst>
              </p14:cNvPr>
              <p14:cNvContentPartPr/>
              <p14:nvPr/>
            </p14:nvContentPartPr>
            <p14:xfrm>
              <a:off x="4398536" y="4175502"/>
              <a:ext cx="226440" cy="260640"/>
            </p14:xfrm>
          </p:contentPart>
        </mc:Choice>
        <mc:Fallback xmlns="">
          <p:pic>
            <p:nvPicPr>
              <p:cNvPr id="156" name="Freihand 155">
                <a:extLst>
                  <a:ext uri="{FF2B5EF4-FFF2-40B4-BE49-F238E27FC236}">
                    <a16:creationId xmlns:a16="http://schemas.microsoft.com/office/drawing/2014/main" id="{65C1912E-1A91-814B-B09F-8586416E6CCA}"/>
                  </a:ext>
                </a:extLst>
              </p:cNvPr>
              <p:cNvPicPr/>
              <p:nvPr/>
            </p:nvPicPr>
            <p:blipFill>
              <a:blip r:embed="rId441"/>
              <a:stretch>
                <a:fillRect/>
              </a:stretch>
            </p:blipFill>
            <p:spPr>
              <a:xfrm>
                <a:off x="4383416" y="4160022"/>
                <a:ext cx="257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57" name="Freihand 156">
                <a:extLst>
                  <a:ext uri="{FF2B5EF4-FFF2-40B4-BE49-F238E27FC236}">
                    <a16:creationId xmlns:a16="http://schemas.microsoft.com/office/drawing/2014/main" id="{59EB0612-4AD5-4C45-9DBF-B2045716165C}"/>
                  </a:ext>
                </a:extLst>
              </p14:cNvPr>
              <p14:cNvContentPartPr/>
              <p14:nvPr/>
            </p14:nvContentPartPr>
            <p14:xfrm>
              <a:off x="4500776" y="4355142"/>
              <a:ext cx="102600" cy="131760"/>
            </p14:xfrm>
          </p:contentPart>
        </mc:Choice>
        <mc:Fallback xmlns="">
          <p:pic>
            <p:nvPicPr>
              <p:cNvPr id="157" name="Freihand 156">
                <a:extLst>
                  <a:ext uri="{FF2B5EF4-FFF2-40B4-BE49-F238E27FC236}">
                    <a16:creationId xmlns:a16="http://schemas.microsoft.com/office/drawing/2014/main" id="{59EB0612-4AD5-4C45-9DBF-B2045716165C}"/>
                  </a:ext>
                </a:extLst>
              </p:cNvPr>
              <p:cNvPicPr/>
              <p:nvPr/>
            </p:nvPicPr>
            <p:blipFill>
              <a:blip r:embed="rId443"/>
              <a:stretch>
                <a:fillRect/>
              </a:stretch>
            </p:blipFill>
            <p:spPr>
              <a:xfrm>
                <a:off x="4485656" y="43400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59" name="Freihand 158">
                <a:extLst>
                  <a:ext uri="{FF2B5EF4-FFF2-40B4-BE49-F238E27FC236}">
                    <a16:creationId xmlns:a16="http://schemas.microsoft.com/office/drawing/2014/main" id="{776DAFF7-71F8-AE47-B88B-1E1C39F94DC6}"/>
                  </a:ext>
                </a:extLst>
              </p14:cNvPr>
              <p14:cNvContentPartPr/>
              <p14:nvPr/>
            </p14:nvContentPartPr>
            <p14:xfrm>
              <a:off x="4384136" y="4384302"/>
              <a:ext cx="102600" cy="160920"/>
            </p14:xfrm>
          </p:contentPart>
        </mc:Choice>
        <mc:Fallback xmlns="">
          <p:pic>
            <p:nvPicPr>
              <p:cNvPr id="159" name="Freihand 158">
                <a:extLst>
                  <a:ext uri="{FF2B5EF4-FFF2-40B4-BE49-F238E27FC236}">
                    <a16:creationId xmlns:a16="http://schemas.microsoft.com/office/drawing/2014/main" id="{776DAFF7-71F8-AE47-B88B-1E1C39F94DC6}"/>
                  </a:ext>
                </a:extLst>
              </p:cNvPr>
              <p:cNvPicPr/>
              <p:nvPr/>
            </p:nvPicPr>
            <p:blipFill>
              <a:blip r:embed="rId445"/>
              <a:stretch>
                <a:fillRect/>
              </a:stretch>
            </p:blipFill>
            <p:spPr>
              <a:xfrm>
                <a:off x="4369016" y="4369182"/>
                <a:ext cx="132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61" name="Freihand 160">
                <a:extLst>
                  <a:ext uri="{FF2B5EF4-FFF2-40B4-BE49-F238E27FC236}">
                    <a16:creationId xmlns:a16="http://schemas.microsoft.com/office/drawing/2014/main" id="{5EF74CA5-8837-1048-AF93-4DABA3D5ADB6}"/>
                  </a:ext>
                </a:extLst>
              </p14:cNvPr>
              <p14:cNvContentPartPr/>
              <p14:nvPr/>
            </p14:nvContentPartPr>
            <p14:xfrm>
              <a:off x="4406096" y="4242462"/>
              <a:ext cx="22320" cy="280800"/>
            </p14:xfrm>
          </p:contentPart>
        </mc:Choice>
        <mc:Fallback xmlns="">
          <p:pic>
            <p:nvPicPr>
              <p:cNvPr id="161" name="Freihand 160">
                <a:extLst>
                  <a:ext uri="{FF2B5EF4-FFF2-40B4-BE49-F238E27FC236}">
                    <a16:creationId xmlns:a16="http://schemas.microsoft.com/office/drawing/2014/main" id="{5EF74CA5-8837-1048-AF93-4DABA3D5ADB6}"/>
                  </a:ext>
                </a:extLst>
              </p:cNvPr>
              <p:cNvPicPr/>
              <p:nvPr/>
            </p:nvPicPr>
            <p:blipFill>
              <a:blip r:embed="rId447"/>
              <a:stretch>
                <a:fillRect/>
              </a:stretch>
            </p:blipFill>
            <p:spPr>
              <a:xfrm>
                <a:off x="4390616" y="4227342"/>
                <a:ext cx="52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62" name="Freihand 161">
                <a:extLst>
                  <a:ext uri="{FF2B5EF4-FFF2-40B4-BE49-F238E27FC236}">
                    <a16:creationId xmlns:a16="http://schemas.microsoft.com/office/drawing/2014/main" id="{49A10EE2-CD0F-2A4A-AF2B-20176276E802}"/>
                  </a:ext>
                </a:extLst>
              </p14:cNvPr>
              <p14:cNvContentPartPr/>
              <p14:nvPr/>
            </p14:nvContentPartPr>
            <p14:xfrm>
              <a:off x="4413296" y="4355142"/>
              <a:ext cx="109800" cy="109800"/>
            </p14:xfrm>
          </p:contentPart>
        </mc:Choice>
        <mc:Fallback xmlns="">
          <p:pic>
            <p:nvPicPr>
              <p:cNvPr id="162" name="Freihand 161">
                <a:extLst>
                  <a:ext uri="{FF2B5EF4-FFF2-40B4-BE49-F238E27FC236}">
                    <a16:creationId xmlns:a16="http://schemas.microsoft.com/office/drawing/2014/main" id="{49A10EE2-CD0F-2A4A-AF2B-20176276E802}"/>
                  </a:ext>
                </a:extLst>
              </p:cNvPr>
              <p:cNvPicPr/>
              <p:nvPr/>
            </p:nvPicPr>
            <p:blipFill>
              <a:blip r:embed="rId449"/>
              <a:stretch>
                <a:fillRect/>
              </a:stretch>
            </p:blipFill>
            <p:spPr>
              <a:xfrm>
                <a:off x="4398176" y="4340022"/>
                <a:ext cx="140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64" name="Freihand 163">
                <a:extLst>
                  <a:ext uri="{FF2B5EF4-FFF2-40B4-BE49-F238E27FC236}">
                    <a16:creationId xmlns:a16="http://schemas.microsoft.com/office/drawing/2014/main" id="{5C9AFC25-E5CF-A14A-BCBB-FFEC937B5B89}"/>
                  </a:ext>
                </a:extLst>
              </p14:cNvPr>
              <p14:cNvContentPartPr/>
              <p14:nvPr/>
            </p14:nvContentPartPr>
            <p14:xfrm>
              <a:off x="4230776" y="4727382"/>
              <a:ext cx="190080" cy="212040"/>
            </p14:xfrm>
          </p:contentPart>
        </mc:Choice>
        <mc:Fallback xmlns="">
          <p:pic>
            <p:nvPicPr>
              <p:cNvPr id="164" name="Freihand 163">
                <a:extLst>
                  <a:ext uri="{FF2B5EF4-FFF2-40B4-BE49-F238E27FC236}">
                    <a16:creationId xmlns:a16="http://schemas.microsoft.com/office/drawing/2014/main" id="{5C9AFC25-E5CF-A14A-BCBB-FFEC937B5B89}"/>
                  </a:ext>
                </a:extLst>
              </p:cNvPr>
              <p:cNvPicPr/>
              <p:nvPr/>
            </p:nvPicPr>
            <p:blipFill>
              <a:blip r:embed="rId451"/>
              <a:stretch>
                <a:fillRect/>
              </a:stretch>
            </p:blipFill>
            <p:spPr>
              <a:xfrm>
                <a:off x="4215656" y="4712262"/>
                <a:ext cx="220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65" name="Freihand 164">
                <a:extLst>
                  <a:ext uri="{FF2B5EF4-FFF2-40B4-BE49-F238E27FC236}">
                    <a16:creationId xmlns:a16="http://schemas.microsoft.com/office/drawing/2014/main" id="{16F3B175-7AD5-E54F-9787-7FB5C8268B18}"/>
                  </a:ext>
                </a:extLst>
              </p14:cNvPr>
              <p14:cNvContentPartPr/>
              <p14:nvPr/>
            </p14:nvContentPartPr>
            <p14:xfrm>
              <a:off x="4281896" y="4844022"/>
              <a:ext cx="212040" cy="182880"/>
            </p14:xfrm>
          </p:contentPart>
        </mc:Choice>
        <mc:Fallback xmlns="">
          <p:pic>
            <p:nvPicPr>
              <p:cNvPr id="165" name="Freihand 164">
                <a:extLst>
                  <a:ext uri="{FF2B5EF4-FFF2-40B4-BE49-F238E27FC236}">
                    <a16:creationId xmlns:a16="http://schemas.microsoft.com/office/drawing/2014/main" id="{16F3B175-7AD5-E54F-9787-7FB5C8268B18}"/>
                  </a:ext>
                </a:extLst>
              </p:cNvPr>
              <p:cNvPicPr/>
              <p:nvPr/>
            </p:nvPicPr>
            <p:blipFill>
              <a:blip r:embed="rId453"/>
              <a:stretch>
                <a:fillRect/>
              </a:stretch>
            </p:blipFill>
            <p:spPr>
              <a:xfrm>
                <a:off x="4266776" y="4828902"/>
                <a:ext cx="242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72" name="Freihand 171">
                <a:extLst>
                  <a:ext uri="{FF2B5EF4-FFF2-40B4-BE49-F238E27FC236}">
                    <a16:creationId xmlns:a16="http://schemas.microsoft.com/office/drawing/2014/main" id="{B8DB543A-A6D9-7A4D-990E-022FCAFFA8F4}"/>
                  </a:ext>
                </a:extLst>
              </p14:cNvPr>
              <p14:cNvContentPartPr/>
              <p14:nvPr/>
            </p14:nvContentPartPr>
            <p14:xfrm>
              <a:off x="5835656" y="4209342"/>
              <a:ext cx="36720" cy="927000"/>
            </p14:xfrm>
          </p:contentPart>
        </mc:Choice>
        <mc:Fallback xmlns="">
          <p:pic>
            <p:nvPicPr>
              <p:cNvPr id="172" name="Freihand 171">
                <a:extLst>
                  <a:ext uri="{FF2B5EF4-FFF2-40B4-BE49-F238E27FC236}">
                    <a16:creationId xmlns:a16="http://schemas.microsoft.com/office/drawing/2014/main" id="{B8DB543A-A6D9-7A4D-990E-022FCAFFA8F4}"/>
                  </a:ext>
                </a:extLst>
              </p:cNvPr>
              <p:cNvPicPr/>
              <p:nvPr/>
            </p:nvPicPr>
            <p:blipFill>
              <a:blip r:embed="rId455"/>
              <a:stretch>
                <a:fillRect/>
              </a:stretch>
            </p:blipFill>
            <p:spPr>
              <a:xfrm>
                <a:off x="5820536" y="4194222"/>
                <a:ext cx="6732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74" name="Freihand 173">
                <a:extLst>
                  <a:ext uri="{FF2B5EF4-FFF2-40B4-BE49-F238E27FC236}">
                    <a16:creationId xmlns:a16="http://schemas.microsoft.com/office/drawing/2014/main" id="{EE589376-7D50-1049-92B7-BD28A8BE58A7}"/>
                  </a:ext>
                </a:extLst>
              </p14:cNvPr>
              <p14:cNvContentPartPr/>
              <p14:nvPr/>
            </p14:nvContentPartPr>
            <p14:xfrm>
              <a:off x="5835656" y="4217622"/>
              <a:ext cx="65880" cy="1093680"/>
            </p14:xfrm>
          </p:contentPart>
        </mc:Choice>
        <mc:Fallback xmlns="">
          <p:pic>
            <p:nvPicPr>
              <p:cNvPr id="174" name="Freihand 173">
                <a:extLst>
                  <a:ext uri="{FF2B5EF4-FFF2-40B4-BE49-F238E27FC236}">
                    <a16:creationId xmlns:a16="http://schemas.microsoft.com/office/drawing/2014/main" id="{EE589376-7D50-1049-92B7-BD28A8BE58A7}"/>
                  </a:ext>
                </a:extLst>
              </p:cNvPr>
              <p:cNvPicPr/>
              <p:nvPr/>
            </p:nvPicPr>
            <p:blipFill>
              <a:blip r:embed="rId457"/>
              <a:stretch>
                <a:fillRect/>
              </a:stretch>
            </p:blipFill>
            <p:spPr>
              <a:xfrm>
                <a:off x="5820536" y="4202142"/>
                <a:ext cx="9648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77" name="Freihand 176">
                <a:extLst>
                  <a:ext uri="{FF2B5EF4-FFF2-40B4-BE49-F238E27FC236}">
                    <a16:creationId xmlns:a16="http://schemas.microsoft.com/office/drawing/2014/main" id="{63EDF1EE-EBE5-B246-8662-80677C7DD3DE}"/>
                  </a:ext>
                </a:extLst>
              </p14:cNvPr>
              <p14:cNvContentPartPr/>
              <p14:nvPr/>
            </p14:nvContentPartPr>
            <p14:xfrm>
              <a:off x="5857616" y="5018982"/>
              <a:ext cx="15120" cy="467280"/>
            </p14:xfrm>
          </p:contentPart>
        </mc:Choice>
        <mc:Fallback xmlns="">
          <p:pic>
            <p:nvPicPr>
              <p:cNvPr id="177" name="Freihand 176">
                <a:extLst>
                  <a:ext uri="{FF2B5EF4-FFF2-40B4-BE49-F238E27FC236}">
                    <a16:creationId xmlns:a16="http://schemas.microsoft.com/office/drawing/2014/main" id="{63EDF1EE-EBE5-B246-8662-80677C7DD3DE}"/>
                  </a:ext>
                </a:extLst>
              </p:cNvPr>
              <p:cNvPicPr/>
              <p:nvPr/>
            </p:nvPicPr>
            <p:blipFill>
              <a:blip r:embed="rId459"/>
              <a:stretch>
                <a:fillRect/>
              </a:stretch>
            </p:blipFill>
            <p:spPr>
              <a:xfrm>
                <a:off x="5842496" y="5003862"/>
                <a:ext cx="453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81" name="Freihand 180">
                <a:extLst>
                  <a:ext uri="{FF2B5EF4-FFF2-40B4-BE49-F238E27FC236}">
                    <a16:creationId xmlns:a16="http://schemas.microsoft.com/office/drawing/2014/main" id="{64DAB88A-2ABA-D04E-9090-4BB3B414A605}"/>
                  </a:ext>
                </a:extLst>
              </p14:cNvPr>
              <p14:cNvContentPartPr/>
              <p14:nvPr/>
            </p14:nvContentPartPr>
            <p14:xfrm>
              <a:off x="5828456" y="5216262"/>
              <a:ext cx="22320" cy="394200"/>
            </p14:xfrm>
          </p:contentPart>
        </mc:Choice>
        <mc:Fallback xmlns="">
          <p:pic>
            <p:nvPicPr>
              <p:cNvPr id="181" name="Freihand 180">
                <a:extLst>
                  <a:ext uri="{FF2B5EF4-FFF2-40B4-BE49-F238E27FC236}">
                    <a16:creationId xmlns:a16="http://schemas.microsoft.com/office/drawing/2014/main" id="{64DAB88A-2ABA-D04E-9090-4BB3B414A605}"/>
                  </a:ext>
                </a:extLst>
              </p:cNvPr>
              <p:cNvPicPr/>
              <p:nvPr/>
            </p:nvPicPr>
            <p:blipFill>
              <a:blip r:embed="rId461"/>
              <a:stretch>
                <a:fillRect/>
              </a:stretch>
            </p:blipFill>
            <p:spPr>
              <a:xfrm>
                <a:off x="5813336" y="5200782"/>
                <a:ext cx="52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83" name="Freihand 182">
                <a:extLst>
                  <a:ext uri="{FF2B5EF4-FFF2-40B4-BE49-F238E27FC236}">
                    <a16:creationId xmlns:a16="http://schemas.microsoft.com/office/drawing/2014/main" id="{B64CC7B0-BC67-AB49-9E18-EA34978D24C9}"/>
                  </a:ext>
                </a:extLst>
              </p14:cNvPr>
              <p14:cNvContentPartPr/>
              <p14:nvPr/>
            </p14:nvContentPartPr>
            <p14:xfrm>
              <a:off x="5821256" y="5427582"/>
              <a:ext cx="36720" cy="335880"/>
            </p14:xfrm>
          </p:contentPart>
        </mc:Choice>
        <mc:Fallback xmlns="">
          <p:pic>
            <p:nvPicPr>
              <p:cNvPr id="183" name="Freihand 182">
                <a:extLst>
                  <a:ext uri="{FF2B5EF4-FFF2-40B4-BE49-F238E27FC236}">
                    <a16:creationId xmlns:a16="http://schemas.microsoft.com/office/drawing/2014/main" id="{B64CC7B0-BC67-AB49-9E18-EA34978D24C9}"/>
                  </a:ext>
                </a:extLst>
              </p:cNvPr>
              <p:cNvPicPr/>
              <p:nvPr/>
            </p:nvPicPr>
            <p:blipFill>
              <a:blip r:embed="rId463"/>
              <a:stretch>
                <a:fillRect/>
              </a:stretch>
            </p:blipFill>
            <p:spPr>
              <a:xfrm>
                <a:off x="5806136" y="5412462"/>
                <a:ext cx="673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28" name="Freihand 227">
                <a:extLst>
                  <a:ext uri="{FF2B5EF4-FFF2-40B4-BE49-F238E27FC236}">
                    <a16:creationId xmlns:a16="http://schemas.microsoft.com/office/drawing/2014/main" id="{E92175D6-754D-DA42-904B-63C07C5971A6}"/>
                  </a:ext>
                </a:extLst>
              </p14:cNvPr>
              <p14:cNvContentPartPr/>
              <p14:nvPr/>
            </p14:nvContentPartPr>
            <p14:xfrm>
              <a:off x="5850416" y="3990462"/>
              <a:ext cx="58680" cy="416160"/>
            </p14:xfrm>
          </p:contentPart>
        </mc:Choice>
        <mc:Fallback xmlns="">
          <p:pic>
            <p:nvPicPr>
              <p:cNvPr id="228" name="Freihand 227">
                <a:extLst>
                  <a:ext uri="{FF2B5EF4-FFF2-40B4-BE49-F238E27FC236}">
                    <a16:creationId xmlns:a16="http://schemas.microsoft.com/office/drawing/2014/main" id="{E92175D6-754D-DA42-904B-63C07C5971A6}"/>
                  </a:ext>
                </a:extLst>
              </p:cNvPr>
              <p:cNvPicPr/>
              <p:nvPr/>
            </p:nvPicPr>
            <p:blipFill>
              <a:blip r:embed="rId465"/>
              <a:stretch>
                <a:fillRect/>
              </a:stretch>
            </p:blipFill>
            <p:spPr>
              <a:xfrm>
                <a:off x="5835296" y="3975342"/>
                <a:ext cx="892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33" name="Freihand 232">
                <a:extLst>
                  <a:ext uri="{FF2B5EF4-FFF2-40B4-BE49-F238E27FC236}">
                    <a16:creationId xmlns:a16="http://schemas.microsoft.com/office/drawing/2014/main" id="{3BD8842C-6D63-0C44-91A1-FFB2D06E488A}"/>
                  </a:ext>
                </a:extLst>
              </p14:cNvPr>
              <p14:cNvContentPartPr/>
              <p14:nvPr/>
            </p14:nvContentPartPr>
            <p14:xfrm>
              <a:off x="5930696" y="3990462"/>
              <a:ext cx="1831320" cy="73440"/>
            </p14:xfrm>
          </p:contentPart>
        </mc:Choice>
        <mc:Fallback xmlns="">
          <p:pic>
            <p:nvPicPr>
              <p:cNvPr id="233" name="Freihand 232">
                <a:extLst>
                  <a:ext uri="{FF2B5EF4-FFF2-40B4-BE49-F238E27FC236}">
                    <a16:creationId xmlns:a16="http://schemas.microsoft.com/office/drawing/2014/main" id="{3BD8842C-6D63-0C44-91A1-FFB2D06E488A}"/>
                  </a:ext>
                </a:extLst>
              </p:cNvPr>
              <p:cNvPicPr/>
              <p:nvPr/>
            </p:nvPicPr>
            <p:blipFill>
              <a:blip r:embed="rId467"/>
              <a:stretch>
                <a:fillRect/>
              </a:stretch>
            </p:blipFill>
            <p:spPr>
              <a:xfrm>
                <a:off x="5915576" y="3975342"/>
                <a:ext cx="1861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35" name="Freihand 234">
                <a:extLst>
                  <a:ext uri="{FF2B5EF4-FFF2-40B4-BE49-F238E27FC236}">
                    <a16:creationId xmlns:a16="http://schemas.microsoft.com/office/drawing/2014/main" id="{FC00C0FB-04CB-AD42-BFEB-9F1C375693F7}"/>
                  </a:ext>
                </a:extLst>
              </p14:cNvPr>
              <p14:cNvContentPartPr/>
              <p14:nvPr/>
            </p14:nvContentPartPr>
            <p14:xfrm>
              <a:off x="5879576" y="4552422"/>
              <a:ext cx="2181600" cy="80640"/>
            </p14:xfrm>
          </p:contentPart>
        </mc:Choice>
        <mc:Fallback xmlns="">
          <p:pic>
            <p:nvPicPr>
              <p:cNvPr id="235" name="Freihand 234">
                <a:extLst>
                  <a:ext uri="{FF2B5EF4-FFF2-40B4-BE49-F238E27FC236}">
                    <a16:creationId xmlns:a16="http://schemas.microsoft.com/office/drawing/2014/main" id="{FC00C0FB-04CB-AD42-BFEB-9F1C375693F7}"/>
                  </a:ext>
                </a:extLst>
              </p:cNvPr>
              <p:cNvPicPr/>
              <p:nvPr/>
            </p:nvPicPr>
            <p:blipFill>
              <a:blip r:embed="rId469"/>
              <a:stretch>
                <a:fillRect/>
              </a:stretch>
            </p:blipFill>
            <p:spPr>
              <a:xfrm>
                <a:off x="5864456" y="4536942"/>
                <a:ext cx="2212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37" name="Freihand 236">
                <a:extLst>
                  <a:ext uri="{FF2B5EF4-FFF2-40B4-BE49-F238E27FC236}">
                    <a16:creationId xmlns:a16="http://schemas.microsoft.com/office/drawing/2014/main" id="{5926C0E8-53C4-B940-9409-D51EF99C0573}"/>
                  </a:ext>
                </a:extLst>
              </p14:cNvPr>
              <p14:cNvContentPartPr/>
              <p14:nvPr/>
            </p14:nvContentPartPr>
            <p14:xfrm>
              <a:off x="7805576" y="4041582"/>
              <a:ext cx="438120" cy="591120"/>
            </p14:xfrm>
          </p:contentPart>
        </mc:Choice>
        <mc:Fallback xmlns="">
          <p:pic>
            <p:nvPicPr>
              <p:cNvPr id="237" name="Freihand 236">
                <a:extLst>
                  <a:ext uri="{FF2B5EF4-FFF2-40B4-BE49-F238E27FC236}">
                    <a16:creationId xmlns:a16="http://schemas.microsoft.com/office/drawing/2014/main" id="{5926C0E8-53C4-B940-9409-D51EF99C0573}"/>
                  </a:ext>
                </a:extLst>
              </p:cNvPr>
              <p:cNvPicPr/>
              <p:nvPr/>
            </p:nvPicPr>
            <p:blipFill>
              <a:blip r:embed="rId471"/>
              <a:stretch>
                <a:fillRect/>
              </a:stretch>
            </p:blipFill>
            <p:spPr>
              <a:xfrm>
                <a:off x="7790096" y="4026462"/>
                <a:ext cx="46872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39" name="Freihand 238">
                <a:extLst>
                  <a:ext uri="{FF2B5EF4-FFF2-40B4-BE49-F238E27FC236}">
                    <a16:creationId xmlns:a16="http://schemas.microsoft.com/office/drawing/2014/main" id="{50C43AC9-02B1-9846-BE2F-49BFA664784F}"/>
                  </a:ext>
                </a:extLst>
              </p14:cNvPr>
              <p14:cNvContentPartPr/>
              <p14:nvPr/>
            </p14:nvContentPartPr>
            <p14:xfrm>
              <a:off x="5989016" y="4172982"/>
              <a:ext cx="153720" cy="280800"/>
            </p14:xfrm>
          </p:contentPart>
        </mc:Choice>
        <mc:Fallback xmlns="">
          <p:pic>
            <p:nvPicPr>
              <p:cNvPr id="239" name="Freihand 238">
                <a:extLst>
                  <a:ext uri="{FF2B5EF4-FFF2-40B4-BE49-F238E27FC236}">
                    <a16:creationId xmlns:a16="http://schemas.microsoft.com/office/drawing/2014/main" id="{50C43AC9-02B1-9846-BE2F-49BFA664784F}"/>
                  </a:ext>
                </a:extLst>
              </p:cNvPr>
              <p:cNvPicPr/>
              <p:nvPr/>
            </p:nvPicPr>
            <p:blipFill>
              <a:blip r:embed="rId473"/>
              <a:stretch>
                <a:fillRect/>
              </a:stretch>
            </p:blipFill>
            <p:spPr>
              <a:xfrm>
                <a:off x="5973896" y="4157502"/>
                <a:ext cx="183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40" name="Freihand 239">
                <a:extLst>
                  <a:ext uri="{FF2B5EF4-FFF2-40B4-BE49-F238E27FC236}">
                    <a16:creationId xmlns:a16="http://schemas.microsoft.com/office/drawing/2014/main" id="{950A42FB-4CF7-1D44-8EBD-BFCCE5372FA2}"/>
                  </a:ext>
                </a:extLst>
              </p14:cNvPr>
              <p14:cNvContentPartPr/>
              <p14:nvPr/>
            </p14:nvContentPartPr>
            <p14:xfrm>
              <a:off x="6193136" y="4216542"/>
              <a:ext cx="102600" cy="241200"/>
            </p14:xfrm>
          </p:contentPart>
        </mc:Choice>
        <mc:Fallback xmlns="">
          <p:pic>
            <p:nvPicPr>
              <p:cNvPr id="240" name="Freihand 239">
                <a:extLst>
                  <a:ext uri="{FF2B5EF4-FFF2-40B4-BE49-F238E27FC236}">
                    <a16:creationId xmlns:a16="http://schemas.microsoft.com/office/drawing/2014/main" id="{950A42FB-4CF7-1D44-8EBD-BFCCE5372FA2}"/>
                  </a:ext>
                </a:extLst>
              </p:cNvPr>
              <p:cNvPicPr/>
              <p:nvPr/>
            </p:nvPicPr>
            <p:blipFill>
              <a:blip r:embed="rId475"/>
              <a:stretch>
                <a:fillRect/>
              </a:stretch>
            </p:blipFill>
            <p:spPr>
              <a:xfrm>
                <a:off x="6178016" y="4201422"/>
                <a:ext cx="132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41" name="Freihand 240">
                <a:extLst>
                  <a:ext uri="{FF2B5EF4-FFF2-40B4-BE49-F238E27FC236}">
                    <a16:creationId xmlns:a16="http://schemas.microsoft.com/office/drawing/2014/main" id="{64EC8E90-DB99-B143-AEED-FD3FABE77A57}"/>
                  </a:ext>
                </a:extLst>
              </p14:cNvPr>
              <p14:cNvContentPartPr/>
              <p14:nvPr/>
            </p14:nvContentPartPr>
            <p14:xfrm>
              <a:off x="6259016" y="4304382"/>
              <a:ext cx="117000" cy="73440"/>
            </p14:xfrm>
          </p:contentPart>
        </mc:Choice>
        <mc:Fallback xmlns="">
          <p:pic>
            <p:nvPicPr>
              <p:cNvPr id="241" name="Freihand 240">
                <a:extLst>
                  <a:ext uri="{FF2B5EF4-FFF2-40B4-BE49-F238E27FC236}">
                    <a16:creationId xmlns:a16="http://schemas.microsoft.com/office/drawing/2014/main" id="{64EC8E90-DB99-B143-AEED-FD3FABE77A57}"/>
                  </a:ext>
                </a:extLst>
              </p:cNvPr>
              <p:cNvPicPr/>
              <p:nvPr/>
            </p:nvPicPr>
            <p:blipFill>
              <a:blip r:embed="rId477"/>
              <a:stretch>
                <a:fillRect/>
              </a:stretch>
            </p:blipFill>
            <p:spPr>
              <a:xfrm>
                <a:off x="6243536" y="4288902"/>
                <a:ext cx="147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42" name="Freihand 241">
                <a:extLst>
                  <a:ext uri="{FF2B5EF4-FFF2-40B4-BE49-F238E27FC236}">
                    <a16:creationId xmlns:a16="http://schemas.microsoft.com/office/drawing/2014/main" id="{55FCA3B6-11A6-9346-BEB4-D927A5A1DF9E}"/>
                  </a:ext>
                </a:extLst>
              </p14:cNvPr>
              <p14:cNvContentPartPr/>
              <p14:nvPr/>
            </p14:nvContentPartPr>
            <p14:xfrm>
              <a:off x="6339296" y="4187382"/>
              <a:ext cx="51480" cy="29520"/>
            </p14:xfrm>
          </p:contentPart>
        </mc:Choice>
        <mc:Fallback xmlns="">
          <p:pic>
            <p:nvPicPr>
              <p:cNvPr id="242" name="Freihand 241">
                <a:extLst>
                  <a:ext uri="{FF2B5EF4-FFF2-40B4-BE49-F238E27FC236}">
                    <a16:creationId xmlns:a16="http://schemas.microsoft.com/office/drawing/2014/main" id="{55FCA3B6-11A6-9346-BEB4-D927A5A1DF9E}"/>
                  </a:ext>
                </a:extLst>
              </p:cNvPr>
              <p:cNvPicPr/>
              <p:nvPr/>
            </p:nvPicPr>
            <p:blipFill>
              <a:blip r:embed="rId479"/>
              <a:stretch>
                <a:fillRect/>
              </a:stretch>
            </p:blipFill>
            <p:spPr>
              <a:xfrm>
                <a:off x="6323816" y="4172262"/>
                <a:ext cx="82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43" name="Freihand 242">
                <a:extLst>
                  <a:ext uri="{FF2B5EF4-FFF2-40B4-BE49-F238E27FC236}">
                    <a16:creationId xmlns:a16="http://schemas.microsoft.com/office/drawing/2014/main" id="{7B88CAC8-402C-504C-85D9-BAA386201126}"/>
                  </a:ext>
                </a:extLst>
              </p14:cNvPr>
              <p14:cNvContentPartPr/>
              <p14:nvPr/>
            </p14:nvContentPartPr>
            <p14:xfrm>
              <a:off x="6397616" y="4231302"/>
              <a:ext cx="153720" cy="219240"/>
            </p14:xfrm>
          </p:contentPart>
        </mc:Choice>
        <mc:Fallback xmlns="">
          <p:pic>
            <p:nvPicPr>
              <p:cNvPr id="243" name="Freihand 242">
                <a:extLst>
                  <a:ext uri="{FF2B5EF4-FFF2-40B4-BE49-F238E27FC236}">
                    <a16:creationId xmlns:a16="http://schemas.microsoft.com/office/drawing/2014/main" id="{7B88CAC8-402C-504C-85D9-BAA386201126}"/>
                  </a:ext>
                </a:extLst>
              </p:cNvPr>
              <p:cNvPicPr/>
              <p:nvPr/>
            </p:nvPicPr>
            <p:blipFill>
              <a:blip r:embed="rId481"/>
              <a:stretch>
                <a:fillRect/>
              </a:stretch>
            </p:blipFill>
            <p:spPr>
              <a:xfrm>
                <a:off x="6382136" y="4216182"/>
                <a:ext cx="183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44" name="Freihand 243">
                <a:extLst>
                  <a:ext uri="{FF2B5EF4-FFF2-40B4-BE49-F238E27FC236}">
                    <a16:creationId xmlns:a16="http://schemas.microsoft.com/office/drawing/2014/main" id="{F8BCED9D-D4CF-2A4F-90E7-E1DB4FE38F8B}"/>
                  </a:ext>
                </a:extLst>
              </p14:cNvPr>
              <p14:cNvContentPartPr/>
              <p14:nvPr/>
            </p14:nvContentPartPr>
            <p14:xfrm>
              <a:off x="6572576" y="4248942"/>
              <a:ext cx="65880" cy="230400"/>
            </p14:xfrm>
          </p:contentPart>
        </mc:Choice>
        <mc:Fallback xmlns="">
          <p:pic>
            <p:nvPicPr>
              <p:cNvPr id="244" name="Freihand 243">
                <a:extLst>
                  <a:ext uri="{FF2B5EF4-FFF2-40B4-BE49-F238E27FC236}">
                    <a16:creationId xmlns:a16="http://schemas.microsoft.com/office/drawing/2014/main" id="{F8BCED9D-D4CF-2A4F-90E7-E1DB4FE38F8B}"/>
                  </a:ext>
                </a:extLst>
              </p:cNvPr>
              <p:cNvPicPr/>
              <p:nvPr/>
            </p:nvPicPr>
            <p:blipFill>
              <a:blip r:embed="rId483"/>
              <a:stretch>
                <a:fillRect/>
              </a:stretch>
            </p:blipFill>
            <p:spPr>
              <a:xfrm>
                <a:off x="6557456" y="4233822"/>
                <a:ext cx="96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52" name="Freihand 251">
                <a:extLst>
                  <a:ext uri="{FF2B5EF4-FFF2-40B4-BE49-F238E27FC236}">
                    <a16:creationId xmlns:a16="http://schemas.microsoft.com/office/drawing/2014/main" id="{FF564518-1011-EF4A-A827-48EB2105421A}"/>
                  </a:ext>
                </a:extLst>
              </p14:cNvPr>
              <p14:cNvContentPartPr/>
              <p14:nvPr/>
            </p14:nvContentPartPr>
            <p14:xfrm>
              <a:off x="6477896" y="4391862"/>
              <a:ext cx="65880" cy="51480"/>
            </p14:xfrm>
          </p:contentPart>
        </mc:Choice>
        <mc:Fallback xmlns="">
          <p:pic>
            <p:nvPicPr>
              <p:cNvPr id="252" name="Freihand 251">
                <a:extLst>
                  <a:ext uri="{FF2B5EF4-FFF2-40B4-BE49-F238E27FC236}">
                    <a16:creationId xmlns:a16="http://schemas.microsoft.com/office/drawing/2014/main" id="{FF564518-1011-EF4A-A827-48EB2105421A}"/>
                  </a:ext>
                </a:extLst>
              </p:cNvPr>
              <p:cNvPicPr/>
              <p:nvPr/>
            </p:nvPicPr>
            <p:blipFill>
              <a:blip r:embed="rId485"/>
              <a:stretch>
                <a:fillRect/>
              </a:stretch>
            </p:blipFill>
            <p:spPr>
              <a:xfrm>
                <a:off x="6462416" y="4376382"/>
                <a:ext cx="9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54" name="Freihand 253">
                <a:extLst>
                  <a:ext uri="{FF2B5EF4-FFF2-40B4-BE49-F238E27FC236}">
                    <a16:creationId xmlns:a16="http://schemas.microsoft.com/office/drawing/2014/main" id="{9592FBD4-2850-FF4A-A190-EE5EDCC4151B}"/>
                  </a:ext>
                </a:extLst>
              </p14:cNvPr>
              <p14:cNvContentPartPr/>
              <p14:nvPr/>
            </p14:nvContentPartPr>
            <p14:xfrm>
              <a:off x="6682016" y="4238502"/>
              <a:ext cx="95040" cy="218520"/>
            </p14:xfrm>
          </p:contentPart>
        </mc:Choice>
        <mc:Fallback xmlns="">
          <p:pic>
            <p:nvPicPr>
              <p:cNvPr id="254" name="Freihand 253">
                <a:extLst>
                  <a:ext uri="{FF2B5EF4-FFF2-40B4-BE49-F238E27FC236}">
                    <a16:creationId xmlns:a16="http://schemas.microsoft.com/office/drawing/2014/main" id="{9592FBD4-2850-FF4A-A190-EE5EDCC4151B}"/>
                  </a:ext>
                </a:extLst>
              </p:cNvPr>
              <p:cNvPicPr/>
              <p:nvPr/>
            </p:nvPicPr>
            <p:blipFill>
              <a:blip r:embed="rId487"/>
              <a:stretch>
                <a:fillRect/>
              </a:stretch>
            </p:blipFill>
            <p:spPr>
              <a:xfrm>
                <a:off x="6666896" y="4223382"/>
                <a:ext cx="125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9" name="Freihand 268">
                <a:extLst>
                  <a:ext uri="{FF2B5EF4-FFF2-40B4-BE49-F238E27FC236}">
                    <a16:creationId xmlns:a16="http://schemas.microsoft.com/office/drawing/2014/main" id="{630949E8-5447-9841-A404-345B0269C52D}"/>
                  </a:ext>
                </a:extLst>
              </p14:cNvPr>
              <p14:cNvContentPartPr/>
              <p14:nvPr/>
            </p14:nvContentPartPr>
            <p14:xfrm>
              <a:off x="6835376" y="4224102"/>
              <a:ext cx="168120" cy="44280"/>
            </p14:xfrm>
          </p:contentPart>
        </mc:Choice>
        <mc:Fallback xmlns="">
          <p:pic>
            <p:nvPicPr>
              <p:cNvPr id="269" name="Freihand 268">
                <a:extLst>
                  <a:ext uri="{FF2B5EF4-FFF2-40B4-BE49-F238E27FC236}">
                    <a16:creationId xmlns:a16="http://schemas.microsoft.com/office/drawing/2014/main" id="{630949E8-5447-9841-A404-345B0269C52D}"/>
                  </a:ext>
                </a:extLst>
              </p:cNvPr>
              <p:cNvPicPr/>
              <p:nvPr/>
            </p:nvPicPr>
            <p:blipFill>
              <a:blip r:embed="rId489"/>
              <a:stretch>
                <a:fillRect/>
              </a:stretch>
            </p:blipFill>
            <p:spPr>
              <a:xfrm>
                <a:off x="6819896" y="4208622"/>
                <a:ext cx="198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2" name="Freihand 281">
                <a:extLst>
                  <a:ext uri="{FF2B5EF4-FFF2-40B4-BE49-F238E27FC236}">
                    <a16:creationId xmlns:a16="http://schemas.microsoft.com/office/drawing/2014/main" id="{60407938-B1A5-9E46-8BE9-1B8CB3EBA876}"/>
                  </a:ext>
                </a:extLst>
              </p14:cNvPr>
              <p14:cNvContentPartPr/>
              <p14:nvPr/>
            </p14:nvContentPartPr>
            <p14:xfrm>
              <a:off x="6909176" y="4216542"/>
              <a:ext cx="72360" cy="241200"/>
            </p14:xfrm>
          </p:contentPart>
        </mc:Choice>
        <mc:Fallback xmlns="">
          <p:pic>
            <p:nvPicPr>
              <p:cNvPr id="282" name="Freihand 281">
                <a:extLst>
                  <a:ext uri="{FF2B5EF4-FFF2-40B4-BE49-F238E27FC236}">
                    <a16:creationId xmlns:a16="http://schemas.microsoft.com/office/drawing/2014/main" id="{60407938-B1A5-9E46-8BE9-1B8CB3EBA876}"/>
                  </a:ext>
                </a:extLst>
              </p:cNvPr>
              <p:cNvPicPr/>
              <p:nvPr/>
            </p:nvPicPr>
            <p:blipFill>
              <a:blip r:embed="rId491"/>
              <a:stretch>
                <a:fillRect/>
              </a:stretch>
            </p:blipFill>
            <p:spPr>
              <a:xfrm>
                <a:off x="6893696" y="4201422"/>
                <a:ext cx="102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3" name="Freihand 282">
                <a:extLst>
                  <a:ext uri="{FF2B5EF4-FFF2-40B4-BE49-F238E27FC236}">
                    <a16:creationId xmlns:a16="http://schemas.microsoft.com/office/drawing/2014/main" id="{12AF0790-7402-6549-8199-3917BA663C84}"/>
                  </a:ext>
                </a:extLst>
              </p14:cNvPr>
              <p14:cNvContentPartPr/>
              <p14:nvPr/>
            </p14:nvContentPartPr>
            <p14:xfrm>
              <a:off x="7032296" y="4187382"/>
              <a:ext cx="153720" cy="197280"/>
            </p14:xfrm>
          </p:contentPart>
        </mc:Choice>
        <mc:Fallback xmlns="">
          <p:pic>
            <p:nvPicPr>
              <p:cNvPr id="283" name="Freihand 282">
                <a:extLst>
                  <a:ext uri="{FF2B5EF4-FFF2-40B4-BE49-F238E27FC236}">
                    <a16:creationId xmlns:a16="http://schemas.microsoft.com/office/drawing/2014/main" id="{12AF0790-7402-6549-8199-3917BA663C84}"/>
                  </a:ext>
                </a:extLst>
              </p:cNvPr>
              <p:cNvPicPr/>
              <p:nvPr/>
            </p:nvPicPr>
            <p:blipFill>
              <a:blip r:embed="rId493"/>
              <a:stretch>
                <a:fillRect/>
              </a:stretch>
            </p:blipFill>
            <p:spPr>
              <a:xfrm>
                <a:off x="7016816" y="4172262"/>
                <a:ext cx="183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4" name="Freihand 283">
                <a:extLst>
                  <a:ext uri="{FF2B5EF4-FFF2-40B4-BE49-F238E27FC236}">
                    <a16:creationId xmlns:a16="http://schemas.microsoft.com/office/drawing/2014/main" id="{D9C12318-43AF-7045-98AC-0091A388FCF9}"/>
                  </a:ext>
                </a:extLst>
              </p14:cNvPr>
              <p14:cNvContentPartPr/>
              <p14:nvPr/>
            </p14:nvContentPartPr>
            <p14:xfrm>
              <a:off x="7229216" y="4202862"/>
              <a:ext cx="131760" cy="240120"/>
            </p14:xfrm>
          </p:contentPart>
        </mc:Choice>
        <mc:Fallback xmlns="">
          <p:pic>
            <p:nvPicPr>
              <p:cNvPr id="284" name="Freihand 283">
                <a:extLst>
                  <a:ext uri="{FF2B5EF4-FFF2-40B4-BE49-F238E27FC236}">
                    <a16:creationId xmlns:a16="http://schemas.microsoft.com/office/drawing/2014/main" id="{D9C12318-43AF-7045-98AC-0091A388FCF9}"/>
                  </a:ext>
                </a:extLst>
              </p:cNvPr>
              <p:cNvPicPr/>
              <p:nvPr/>
            </p:nvPicPr>
            <p:blipFill>
              <a:blip r:embed="rId495"/>
              <a:stretch>
                <a:fillRect/>
              </a:stretch>
            </p:blipFill>
            <p:spPr>
              <a:xfrm>
                <a:off x="7214096" y="4187742"/>
                <a:ext cx="1620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5" name="Freihand 284">
                <a:extLst>
                  <a:ext uri="{FF2B5EF4-FFF2-40B4-BE49-F238E27FC236}">
                    <a16:creationId xmlns:a16="http://schemas.microsoft.com/office/drawing/2014/main" id="{1017A4D1-C854-B344-A7F3-5DDBD8A56DBB}"/>
                  </a:ext>
                </a:extLst>
              </p14:cNvPr>
              <p14:cNvContentPartPr/>
              <p14:nvPr/>
            </p14:nvContentPartPr>
            <p14:xfrm>
              <a:off x="7288256" y="4325982"/>
              <a:ext cx="79920" cy="15120"/>
            </p14:xfrm>
          </p:contentPart>
        </mc:Choice>
        <mc:Fallback xmlns="">
          <p:pic>
            <p:nvPicPr>
              <p:cNvPr id="285" name="Freihand 284">
                <a:extLst>
                  <a:ext uri="{FF2B5EF4-FFF2-40B4-BE49-F238E27FC236}">
                    <a16:creationId xmlns:a16="http://schemas.microsoft.com/office/drawing/2014/main" id="{1017A4D1-C854-B344-A7F3-5DDBD8A56DBB}"/>
                  </a:ext>
                </a:extLst>
              </p:cNvPr>
              <p:cNvPicPr/>
              <p:nvPr/>
            </p:nvPicPr>
            <p:blipFill>
              <a:blip r:embed="rId497"/>
              <a:stretch>
                <a:fillRect/>
              </a:stretch>
            </p:blipFill>
            <p:spPr>
              <a:xfrm>
                <a:off x="7273136" y="4310862"/>
                <a:ext cx="110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6" name="Freihand 285">
                <a:extLst>
                  <a:ext uri="{FF2B5EF4-FFF2-40B4-BE49-F238E27FC236}">
                    <a16:creationId xmlns:a16="http://schemas.microsoft.com/office/drawing/2014/main" id="{AB64A603-86FC-F744-912F-52B312A648D6}"/>
                  </a:ext>
                </a:extLst>
              </p14:cNvPr>
              <p14:cNvContentPartPr/>
              <p14:nvPr/>
            </p14:nvContentPartPr>
            <p14:xfrm>
              <a:off x="7470776" y="4224102"/>
              <a:ext cx="152640" cy="36720"/>
            </p14:xfrm>
          </p:contentPart>
        </mc:Choice>
        <mc:Fallback xmlns="">
          <p:pic>
            <p:nvPicPr>
              <p:cNvPr id="286" name="Freihand 285">
                <a:extLst>
                  <a:ext uri="{FF2B5EF4-FFF2-40B4-BE49-F238E27FC236}">
                    <a16:creationId xmlns:a16="http://schemas.microsoft.com/office/drawing/2014/main" id="{AB64A603-86FC-F744-912F-52B312A648D6}"/>
                  </a:ext>
                </a:extLst>
              </p:cNvPr>
              <p:cNvPicPr/>
              <p:nvPr/>
            </p:nvPicPr>
            <p:blipFill>
              <a:blip r:embed="rId499"/>
              <a:stretch>
                <a:fillRect/>
              </a:stretch>
            </p:blipFill>
            <p:spPr>
              <a:xfrm>
                <a:off x="7455656" y="4208622"/>
                <a:ext cx="183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7" name="Freihand 286">
                <a:extLst>
                  <a:ext uri="{FF2B5EF4-FFF2-40B4-BE49-F238E27FC236}">
                    <a16:creationId xmlns:a16="http://schemas.microsoft.com/office/drawing/2014/main" id="{091C0A91-4012-6347-B8F1-54D9A60F9490}"/>
                  </a:ext>
                </a:extLst>
              </p14:cNvPr>
              <p14:cNvContentPartPr/>
              <p14:nvPr/>
            </p14:nvContentPartPr>
            <p14:xfrm>
              <a:off x="7520816" y="4245702"/>
              <a:ext cx="65880" cy="197280"/>
            </p14:xfrm>
          </p:contentPart>
        </mc:Choice>
        <mc:Fallback xmlns="">
          <p:pic>
            <p:nvPicPr>
              <p:cNvPr id="287" name="Freihand 286">
                <a:extLst>
                  <a:ext uri="{FF2B5EF4-FFF2-40B4-BE49-F238E27FC236}">
                    <a16:creationId xmlns:a16="http://schemas.microsoft.com/office/drawing/2014/main" id="{091C0A91-4012-6347-B8F1-54D9A60F9490}"/>
                  </a:ext>
                </a:extLst>
              </p:cNvPr>
              <p:cNvPicPr/>
              <p:nvPr/>
            </p:nvPicPr>
            <p:blipFill>
              <a:blip r:embed="rId501"/>
              <a:stretch>
                <a:fillRect/>
              </a:stretch>
            </p:blipFill>
            <p:spPr>
              <a:xfrm>
                <a:off x="7505696" y="42305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8" name="Freihand 287">
                <a:extLst>
                  <a:ext uri="{FF2B5EF4-FFF2-40B4-BE49-F238E27FC236}">
                    <a16:creationId xmlns:a16="http://schemas.microsoft.com/office/drawing/2014/main" id="{6189B218-0979-CA46-9B56-93FF2457FB0B}"/>
                  </a:ext>
                </a:extLst>
              </p14:cNvPr>
              <p14:cNvContentPartPr/>
              <p14:nvPr/>
            </p14:nvContentPartPr>
            <p14:xfrm>
              <a:off x="7637816" y="4205382"/>
              <a:ext cx="87840" cy="208800"/>
            </p14:xfrm>
          </p:contentPart>
        </mc:Choice>
        <mc:Fallback xmlns="">
          <p:pic>
            <p:nvPicPr>
              <p:cNvPr id="288" name="Freihand 287">
                <a:extLst>
                  <a:ext uri="{FF2B5EF4-FFF2-40B4-BE49-F238E27FC236}">
                    <a16:creationId xmlns:a16="http://schemas.microsoft.com/office/drawing/2014/main" id="{6189B218-0979-CA46-9B56-93FF2457FB0B}"/>
                  </a:ext>
                </a:extLst>
              </p:cNvPr>
              <p:cNvPicPr/>
              <p:nvPr/>
            </p:nvPicPr>
            <p:blipFill>
              <a:blip r:embed="rId503"/>
              <a:stretch>
                <a:fillRect/>
              </a:stretch>
            </p:blipFill>
            <p:spPr>
              <a:xfrm>
                <a:off x="7622336" y="4190262"/>
                <a:ext cx="118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9" name="Freihand 288">
                <a:extLst>
                  <a:ext uri="{FF2B5EF4-FFF2-40B4-BE49-F238E27FC236}">
                    <a16:creationId xmlns:a16="http://schemas.microsoft.com/office/drawing/2014/main" id="{D0565EEC-B842-DB48-9852-FC56BB1FB87E}"/>
                  </a:ext>
                </a:extLst>
              </p14:cNvPr>
              <p14:cNvContentPartPr/>
              <p14:nvPr/>
            </p14:nvContentPartPr>
            <p14:xfrm>
              <a:off x="7754456" y="4239222"/>
              <a:ext cx="102600" cy="196560"/>
            </p14:xfrm>
          </p:contentPart>
        </mc:Choice>
        <mc:Fallback xmlns="">
          <p:pic>
            <p:nvPicPr>
              <p:cNvPr id="289" name="Freihand 288">
                <a:extLst>
                  <a:ext uri="{FF2B5EF4-FFF2-40B4-BE49-F238E27FC236}">
                    <a16:creationId xmlns:a16="http://schemas.microsoft.com/office/drawing/2014/main" id="{D0565EEC-B842-DB48-9852-FC56BB1FB87E}"/>
                  </a:ext>
                </a:extLst>
              </p:cNvPr>
              <p:cNvPicPr/>
              <p:nvPr/>
            </p:nvPicPr>
            <p:blipFill>
              <a:blip r:embed="rId505"/>
              <a:stretch>
                <a:fillRect/>
              </a:stretch>
            </p:blipFill>
            <p:spPr>
              <a:xfrm>
                <a:off x="7739336" y="4224102"/>
                <a:ext cx="132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0" name="Freihand 289">
                <a:extLst>
                  <a:ext uri="{FF2B5EF4-FFF2-40B4-BE49-F238E27FC236}">
                    <a16:creationId xmlns:a16="http://schemas.microsoft.com/office/drawing/2014/main" id="{8E38EC26-33D3-FB48-8D74-E177D0FCE72A}"/>
                  </a:ext>
                </a:extLst>
              </p14:cNvPr>
              <p14:cNvContentPartPr/>
              <p14:nvPr/>
            </p14:nvContentPartPr>
            <p14:xfrm>
              <a:off x="7944176" y="4202142"/>
              <a:ext cx="168120" cy="197280"/>
            </p14:xfrm>
          </p:contentPart>
        </mc:Choice>
        <mc:Fallback xmlns="">
          <p:pic>
            <p:nvPicPr>
              <p:cNvPr id="290" name="Freihand 289">
                <a:extLst>
                  <a:ext uri="{FF2B5EF4-FFF2-40B4-BE49-F238E27FC236}">
                    <a16:creationId xmlns:a16="http://schemas.microsoft.com/office/drawing/2014/main" id="{8E38EC26-33D3-FB48-8D74-E177D0FCE72A}"/>
                  </a:ext>
                </a:extLst>
              </p:cNvPr>
              <p:cNvPicPr/>
              <p:nvPr/>
            </p:nvPicPr>
            <p:blipFill>
              <a:blip r:embed="rId507"/>
              <a:stretch>
                <a:fillRect/>
              </a:stretch>
            </p:blipFill>
            <p:spPr>
              <a:xfrm>
                <a:off x="7928696" y="418702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0" name="Freihand 319">
                <a:extLst>
                  <a:ext uri="{FF2B5EF4-FFF2-40B4-BE49-F238E27FC236}">
                    <a16:creationId xmlns:a16="http://schemas.microsoft.com/office/drawing/2014/main" id="{81E5BC14-73F1-304B-8289-18E7CBBE5A63}"/>
                  </a:ext>
                </a:extLst>
              </p14:cNvPr>
              <p14:cNvContentPartPr/>
              <p14:nvPr/>
            </p14:nvContentPartPr>
            <p14:xfrm>
              <a:off x="5828456" y="4574022"/>
              <a:ext cx="2371320" cy="686160"/>
            </p14:xfrm>
          </p:contentPart>
        </mc:Choice>
        <mc:Fallback xmlns="">
          <p:pic>
            <p:nvPicPr>
              <p:cNvPr id="320" name="Freihand 319">
                <a:extLst>
                  <a:ext uri="{FF2B5EF4-FFF2-40B4-BE49-F238E27FC236}">
                    <a16:creationId xmlns:a16="http://schemas.microsoft.com/office/drawing/2014/main" id="{81E5BC14-73F1-304B-8289-18E7CBBE5A63}"/>
                  </a:ext>
                </a:extLst>
              </p:cNvPr>
              <p:cNvPicPr/>
              <p:nvPr/>
            </p:nvPicPr>
            <p:blipFill>
              <a:blip r:embed="rId509"/>
              <a:stretch>
                <a:fillRect/>
              </a:stretch>
            </p:blipFill>
            <p:spPr>
              <a:xfrm>
                <a:off x="5813336" y="4558902"/>
                <a:ext cx="240192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2" name="Freihand 321">
                <a:extLst>
                  <a:ext uri="{FF2B5EF4-FFF2-40B4-BE49-F238E27FC236}">
                    <a16:creationId xmlns:a16="http://schemas.microsoft.com/office/drawing/2014/main" id="{0617E6B8-E6ED-394B-8B43-344F40E7235B}"/>
                  </a:ext>
                </a:extLst>
              </p14:cNvPr>
              <p14:cNvContentPartPr/>
              <p14:nvPr/>
            </p14:nvContentPartPr>
            <p14:xfrm>
              <a:off x="5850416" y="5179542"/>
              <a:ext cx="2327400" cy="620280"/>
            </p14:xfrm>
          </p:contentPart>
        </mc:Choice>
        <mc:Fallback xmlns="">
          <p:pic>
            <p:nvPicPr>
              <p:cNvPr id="322" name="Freihand 321">
                <a:extLst>
                  <a:ext uri="{FF2B5EF4-FFF2-40B4-BE49-F238E27FC236}">
                    <a16:creationId xmlns:a16="http://schemas.microsoft.com/office/drawing/2014/main" id="{0617E6B8-E6ED-394B-8B43-344F40E7235B}"/>
                  </a:ext>
                </a:extLst>
              </p:cNvPr>
              <p:cNvPicPr/>
              <p:nvPr/>
            </p:nvPicPr>
            <p:blipFill>
              <a:blip r:embed="rId511"/>
              <a:stretch>
                <a:fillRect/>
              </a:stretch>
            </p:blipFill>
            <p:spPr>
              <a:xfrm>
                <a:off x="5835296" y="5164422"/>
                <a:ext cx="23580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4" name="Freihand 323">
                <a:extLst>
                  <a:ext uri="{FF2B5EF4-FFF2-40B4-BE49-F238E27FC236}">
                    <a16:creationId xmlns:a16="http://schemas.microsoft.com/office/drawing/2014/main" id="{D08CFE5E-A360-544B-A4CD-575FBCDD5FE7}"/>
                  </a:ext>
                </a:extLst>
              </p14:cNvPr>
              <p14:cNvContentPartPr/>
              <p14:nvPr/>
            </p14:nvContentPartPr>
            <p14:xfrm>
              <a:off x="5857616" y="4989822"/>
              <a:ext cx="197280" cy="182880"/>
            </p14:xfrm>
          </p:contentPart>
        </mc:Choice>
        <mc:Fallback xmlns="">
          <p:pic>
            <p:nvPicPr>
              <p:cNvPr id="324" name="Freihand 323">
                <a:extLst>
                  <a:ext uri="{FF2B5EF4-FFF2-40B4-BE49-F238E27FC236}">
                    <a16:creationId xmlns:a16="http://schemas.microsoft.com/office/drawing/2014/main" id="{D08CFE5E-A360-544B-A4CD-575FBCDD5FE7}"/>
                  </a:ext>
                </a:extLst>
              </p:cNvPr>
              <p:cNvPicPr/>
              <p:nvPr/>
            </p:nvPicPr>
            <p:blipFill>
              <a:blip r:embed="rId513"/>
              <a:stretch>
                <a:fillRect/>
              </a:stretch>
            </p:blipFill>
            <p:spPr>
              <a:xfrm>
                <a:off x="5842496" y="4974702"/>
                <a:ext cx="227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6" name="Freihand 325">
                <a:extLst>
                  <a:ext uri="{FF2B5EF4-FFF2-40B4-BE49-F238E27FC236}">
                    <a16:creationId xmlns:a16="http://schemas.microsoft.com/office/drawing/2014/main" id="{5A9C877E-E178-3749-9266-869C31F81122}"/>
                  </a:ext>
                </a:extLst>
              </p14:cNvPr>
              <p14:cNvContentPartPr/>
              <p14:nvPr/>
            </p14:nvContentPartPr>
            <p14:xfrm>
              <a:off x="5894336" y="4640622"/>
              <a:ext cx="36720" cy="306000"/>
            </p14:xfrm>
          </p:contentPart>
        </mc:Choice>
        <mc:Fallback xmlns="">
          <p:pic>
            <p:nvPicPr>
              <p:cNvPr id="326" name="Freihand 325">
                <a:extLst>
                  <a:ext uri="{FF2B5EF4-FFF2-40B4-BE49-F238E27FC236}">
                    <a16:creationId xmlns:a16="http://schemas.microsoft.com/office/drawing/2014/main" id="{5A9C877E-E178-3749-9266-869C31F81122}"/>
                  </a:ext>
                </a:extLst>
              </p:cNvPr>
              <p:cNvPicPr/>
              <p:nvPr/>
            </p:nvPicPr>
            <p:blipFill>
              <a:blip r:embed="rId515"/>
              <a:stretch>
                <a:fillRect/>
              </a:stretch>
            </p:blipFill>
            <p:spPr>
              <a:xfrm>
                <a:off x="5878856" y="4625502"/>
                <a:ext cx="67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7" name="Freihand 326">
                <a:extLst>
                  <a:ext uri="{FF2B5EF4-FFF2-40B4-BE49-F238E27FC236}">
                    <a16:creationId xmlns:a16="http://schemas.microsoft.com/office/drawing/2014/main" id="{681213FC-AD47-7E49-AAC0-C4FF47F7B635}"/>
                  </a:ext>
                </a:extLst>
              </p14:cNvPr>
              <p14:cNvContentPartPr/>
              <p14:nvPr/>
            </p14:nvContentPartPr>
            <p14:xfrm>
              <a:off x="5915936" y="4647102"/>
              <a:ext cx="44280" cy="401760"/>
            </p14:xfrm>
          </p:contentPart>
        </mc:Choice>
        <mc:Fallback xmlns="">
          <p:pic>
            <p:nvPicPr>
              <p:cNvPr id="327" name="Freihand 326">
                <a:extLst>
                  <a:ext uri="{FF2B5EF4-FFF2-40B4-BE49-F238E27FC236}">
                    <a16:creationId xmlns:a16="http://schemas.microsoft.com/office/drawing/2014/main" id="{681213FC-AD47-7E49-AAC0-C4FF47F7B635}"/>
                  </a:ext>
                </a:extLst>
              </p:cNvPr>
              <p:cNvPicPr/>
              <p:nvPr/>
            </p:nvPicPr>
            <p:blipFill>
              <a:blip r:embed="rId517"/>
              <a:stretch>
                <a:fillRect/>
              </a:stretch>
            </p:blipFill>
            <p:spPr>
              <a:xfrm>
                <a:off x="5900816" y="4631982"/>
                <a:ext cx="745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8" name="Freihand 327">
                <a:extLst>
                  <a:ext uri="{FF2B5EF4-FFF2-40B4-BE49-F238E27FC236}">
                    <a16:creationId xmlns:a16="http://schemas.microsoft.com/office/drawing/2014/main" id="{6A9FAF58-C0AE-E64F-87CB-82949C75E5F6}"/>
                  </a:ext>
                </a:extLst>
              </p14:cNvPr>
              <p14:cNvContentPartPr/>
              <p14:nvPr/>
            </p14:nvContentPartPr>
            <p14:xfrm>
              <a:off x="5930696" y="4629102"/>
              <a:ext cx="15120" cy="375480"/>
            </p14:xfrm>
          </p:contentPart>
        </mc:Choice>
        <mc:Fallback xmlns="">
          <p:pic>
            <p:nvPicPr>
              <p:cNvPr id="328" name="Freihand 327">
                <a:extLst>
                  <a:ext uri="{FF2B5EF4-FFF2-40B4-BE49-F238E27FC236}">
                    <a16:creationId xmlns:a16="http://schemas.microsoft.com/office/drawing/2014/main" id="{6A9FAF58-C0AE-E64F-87CB-82949C75E5F6}"/>
                  </a:ext>
                </a:extLst>
              </p:cNvPr>
              <p:cNvPicPr/>
              <p:nvPr/>
            </p:nvPicPr>
            <p:blipFill>
              <a:blip r:embed="rId519"/>
              <a:stretch>
                <a:fillRect/>
              </a:stretch>
            </p:blipFill>
            <p:spPr>
              <a:xfrm>
                <a:off x="5915576" y="4613982"/>
                <a:ext cx="4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0" name="Freihand 329">
                <a:extLst>
                  <a:ext uri="{FF2B5EF4-FFF2-40B4-BE49-F238E27FC236}">
                    <a16:creationId xmlns:a16="http://schemas.microsoft.com/office/drawing/2014/main" id="{4AA4230D-18B6-F344-81E7-8AC3233B8CE9}"/>
                  </a:ext>
                </a:extLst>
              </p14:cNvPr>
              <p14:cNvContentPartPr/>
              <p14:nvPr/>
            </p14:nvContentPartPr>
            <p14:xfrm>
              <a:off x="6047336" y="4960662"/>
              <a:ext cx="2137680" cy="73440"/>
            </p14:xfrm>
          </p:contentPart>
        </mc:Choice>
        <mc:Fallback xmlns="">
          <p:pic>
            <p:nvPicPr>
              <p:cNvPr id="330" name="Freihand 329">
                <a:extLst>
                  <a:ext uri="{FF2B5EF4-FFF2-40B4-BE49-F238E27FC236}">
                    <a16:creationId xmlns:a16="http://schemas.microsoft.com/office/drawing/2014/main" id="{4AA4230D-18B6-F344-81E7-8AC3233B8CE9}"/>
                  </a:ext>
                </a:extLst>
              </p:cNvPr>
              <p:cNvPicPr/>
              <p:nvPr/>
            </p:nvPicPr>
            <p:blipFill>
              <a:blip r:embed="rId521"/>
              <a:stretch>
                <a:fillRect/>
              </a:stretch>
            </p:blipFill>
            <p:spPr>
              <a:xfrm>
                <a:off x="6032216" y="4945542"/>
                <a:ext cx="21682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2" name="Freihand 331">
                <a:extLst>
                  <a:ext uri="{FF2B5EF4-FFF2-40B4-BE49-F238E27FC236}">
                    <a16:creationId xmlns:a16="http://schemas.microsoft.com/office/drawing/2014/main" id="{B95428E6-8912-4844-AC6A-05C35906AD61}"/>
                  </a:ext>
                </a:extLst>
              </p14:cNvPr>
              <p14:cNvContentPartPr/>
              <p14:nvPr/>
            </p14:nvContentPartPr>
            <p14:xfrm>
              <a:off x="5923496" y="4005942"/>
              <a:ext cx="131760" cy="36000"/>
            </p14:xfrm>
          </p:contentPart>
        </mc:Choice>
        <mc:Fallback xmlns="">
          <p:pic>
            <p:nvPicPr>
              <p:cNvPr id="332" name="Freihand 331">
                <a:extLst>
                  <a:ext uri="{FF2B5EF4-FFF2-40B4-BE49-F238E27FC236}">
                    <a16:creationId xmlns:a16="http://schemas.microsoft.com/office/drawing/2014/main" id="{B95428E6-8912-4844-AC6A-05C35906AD61}"/>
                  </a:ext>
                </a:extLst>
              </p:cNvPr>
              <p:cNvPicPr/>
              <p:nvPr/>
            </p:nvPicPr>
            <p:blipFill>
              <a:blip r:embed="rId523"/>
              <a:stretch>
                <a:fillRect/>
              </a:stretch>
            </p:blipFill>
            <p:spPr>
              <a:xfrm>
                <a:off x="5908016" y="3990822"/>
                <a:ext cx="162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3" name="Freihand 332">
                <a:extLst>
                  <a:ext uri="{FF2B5EF4-FFF2-40B4-BE49-F238E27FC236}">
                    <a16:creationId xmlns:a16="http://schemas.microsoft.com/office/drawing/2014/main" id="{A6CBB576-E2A6-5640-BB6C-3B2F9D85EB3F}"/>
                  </a:ext>
                </a:extLst>
              </p14:cNvPr>
              <p14:cNvContentPartPr/>
              <p14:nvPr/>
            </p14:nvContentPartPr>
            <p14:xfrm>
              <a:off x="5952656" y="3990462"/>
              <a:ext cx="146160" cy="51480"/>
            </p14:xfrm>
          </p:contentPart>
        </mc:Choice>
        <mc:Fallback xmlns="">
          <p:pic>
            <p:nvPicPr>
              <p:cNvPr id="333" name="Freihand 332">
                <a:extLst>
                  <a:ext uri="{FF2B5EF4-FFF2-40B4-BE49-F238E27FC236}">
                    <a16:creationId xmlns:a16="http://schemas.microsoft.com/office/drawing/2014/main" id="{A6CBB576-E2A6-5640-BB6C-3B2F9D85EB3F}"/>
                  </a:ext>
                </a:extLst>
              </p:cNvPr>
              <p:cNvPicPr/>
              <p:nvPr/>
            </p:nvPicPr>
            <p:blipFill>
              <a:blip r:embed="rId525"/>
              <a:stretch>
                <a:fillRect/>
              </a:stretch>
            </p:blipFill>
            <p:spPr>
              <a:xfrm>
                <a:off x="5937176" y="3975342"/>
                <a:ext cx="176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4" name="Freihand 333">
                <a:extLst>
                  <a:ext uri="{FF2B5EF4-FFF2-40B4-BE49-F238E27FC236}">
                    <a16:creationId xmlns:a16="http://schemas.microsoft.com/office/drawing/2014/main" id="{1DFC80B0-607B-6F4A-841D-A209A805893D}"/>
                  </a:ext>
                </a:extLst>
              </p14:cNvPr>
              <p14:cNvContentPartPr/>
              <p14:nvPr/>
            </p14:nvContentPartPr>
            <p14:xfrm>
              <a:off x="5901536" y="3990462"/>
              <a:ext cx="219240" cy="36720"/>
            </p14:xfrm>
          </p:contentPart>
        </mc:Choice>
        <mc:Fallback xmlns="">
          <p:pic>
            <p:nvPicPr>
              <p:cNvPr id="334" name="Freihand 333">
                <a:extLst>
                  <a:ext uri="{FF2B5EF4-FFF2-40B4-BE49-F238E27FC236}">
                    <a16:creationId xmlns:a16="http://schemas.microsoft.com/office/drawing/2014/main" id="{1DFC80B0-607B-6F4A-841D-A209A805893D}"/>
                  </a:ext>
                </a:extLst>
              </p:cNvPr>
              <p:cNvPicPr/>
              <p:nvPr/>
            </p:nvPicPr>
            <p:blipFill>
              <a:blip r:embed="rId527"/>
              <a:stretch>
                <a:fillRect/>
              </a:stretch>
            </p:blipFill>
            <p:spPr>
              <a:xfrm>
                <a:off x="5886056" y="3975342"/>
                <a:ext cx="249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7" name="Freihand 336">
                <a:extLst>
                  <a:ext uri="{FF2B5EF4-FFF2-40B4-BE49-F238E27FC236}">
                    <a16:creationId xmlns:a16="http://schemas.microsoft.com/office/drawing/2014/main" id="{B9808340-3057-F64B-A22D-7F311A8CD1CA}"/>
                  </a:ext>
                </a:extLst>
              </p14:cNvPr>
              <p14:cNvContentPartPr/>
              <p14:nvPr/>
            </p14:nvContentPartPr>
            <p14:xfrm>
              <a:off x="8206616" y="4953462"/>
              <a:ext cx="109800" cy="36720"/>
            </p14:xfrm>
          </p:contentPart>
        </mc:Choice>
        <mc:Fallback xmlns="">
          <p:pic>
            <p:nvPicPr>
              <p:cNvPr id="337" name="Freihand 336">
                <a:extLst>
                  <a:ext uri="{FF2B5EF4-FFF2-40B4-BE49-F238E27FC236}">
                    <a16:creationId xmlns:a16="http://schemas.microsoft.com/office/drawing/2014/main" id="{B9808340-3057-F64B-A22D-7F311A8CD1CA}"/>
                  </a:ext>
                </a:extLst>
              </p:cNvPr>
              <p:cNvPicPr/>
              <p:nvPr/>
            </p:nvPicPr>
            <p:blipFill>
              <a:blip r:embed="rId529"/>
              <a:stretch>
                <a:fillRect/>
              </a:stretch>
            </p:blipFill>
            <p:spPr>
              <a:xfrm>
                <a:off x="8191496" y="4938342"/>
                <a:ext cx="140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8" name="Freihand 337">
                <a:extLst>
                  <a:ext uri="{FF2B5EF4-FFF2-40B4-BE49-F238E27FC236}">
                    <a16:creationId xmlns:a16="http://schemas.microsoft.com/office/drawing/2014/main" id="{3FEFD1FE-8985-DD4B-B854-1AB0CF0CC817}"/>
                  </a:ext>
                </a:extLst>
              </p14:cNvPr>
              <p14:cNvContentPartPr/>
              <p14:nvPr/>
            </p14:nvContentPartPr>
            <p14:xfrm>
              <a:off x="8126336" y="4997382"/>
              <a:ext cx="182880" cy="226440"/>
            </p14:xfrm>
          </p:contentPart>
        </mc:Choice>
        <mc:Fallback xmlns="">
          <p:pic>
            <p:nvPicPr>
              <p:cNvPr id="338" name="Freihand 337">
                <a:extLst>
                  <a:ext uri="{FF2B5EF4-FFF2-40B4-BE49-F238E27FC236}">
                    <a16:creationId xmlns:a16="http://schemas.microsoft.com/office/drawing/2014/main" id="{3FEFD1FE-8985-DD4B-B854-1AB0CF0CC817}"/>
                  </a:ext>
                </a:extLst>
              </p:cNvPr>
              <p:cNvPicPr/>
              <p:nvPr/>
            </p:nvPicPr>
            <p:blipFill>
              <a:blip r:embed="rId531"/>
              <a:stretch>
                <a:fillRect/>
              </a:stretch>
            </p:blipFill>
            <p:spPr>
              <a:xfrm>
                <a:off x="8111216" y="4981902"/>
                <a:ext cx="213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9" name="Freihand 338">
                <a:extLst>
                  <a:ext uri="{FF2B5EF4-FFF2-40B4-BE49-F238E27FC236}">
                    <a16:creationId xmlns:a16="http://schemas.microsoft.com/office/drawing/2014/main" id="{6C8BF3C9-A338-B54D-B018-54E8B44A7826}"/>
                  </a:ext>
                </a:extLst>
              </p14:cNvPr>
              <p14:cNvContentPartPr/>
              <p14:nvPr/>
            </p14:nvContentPartPr>
            <p14:xfrm>
              <a:off x="8206616" y="4975422"/>
              <a:ext cx="123480" cy="160920"/>
            </p14:xfrm>
          </p:contentPart>
        </mc:Choice>
        <mc:Fallback xmlns="">
          <p:pic>
            <p:nvPicPr>
              <p:cNvPr id="339" name="Freihand 338">
                <a:extLst>
                  <a:ext uri="{FF2B5EF4-FFF2-40B4-BE49-F238E27FC236}">
                    <a16:creationId xmlns:a16="http://schemas.microsoft.com/office/drawing/2014/main" id="{6C8BF3C9-A338-B54D-B018-54E8B44A7826}"/>
                  </a:ext>
                </a:extLst>
              </p:cNvPr>
              <p:cNvPicPr/>
              <p:nvPr/>
            </p:nvPicPr>
            <p:blipFill>
              <a:blip r:embed="rId533"/>
              <a:stretch>
                <a:fillRect/>
              </a:stretch>
            </p:blipFill>
            <p:spPr>
              <a:xfrm>
                <a:off x="8191496" y="4960302"/>
                <a:ext cx="154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41" name="Freihand 340">
                <a:extLst>
                  <a:ext uri="{FF2B5EF4-FFF2-40B4-BE49-F238E27FC236}">
                    <a16:creationId xmlns:a16="http://schemas.microsoft.com/office/drawing/2014/main" id="{4C5473D3-C053-4C45-BEF1-84FC7896916F}"/>
                  </a:ext>
                </a:extLst>
              </p14:cNvPr>
              <p14:cNvContentPartPr/>
              <p14:nvPr/>
            </p14:nvContentPartPr>
            <p14:xfrm>
              <a:off x="8294096" y="4982622"/>
              <a:ext cx="15120" cy="335880"/>
            </p14:xfrm>
          </p:contentPart>
        </mc:Choice>
        <mc:Fallback xmlns="">
          <p:pic>
            <p:nvPicPr>
              <p:cNvPr id="341" name="Freihand 340">
                <a:extLst>
                  <a:ext uri="{FF2B5EF4-FFF2-40B4-BE49-F238E27FC236}">
                    <a16:creationId xmlns:a16="http://schemas.microsoft.com/office/drawing/2014/main" id="{4C5473D3-C053-4C45-BEF1-84FC7896916F}"/>
                  </a:ext>
                </a:extLst>
              </p:cNvPr>
              <p:cNvPicPr/>
              <p:nvPr/>
            </p:nvPicPr>
            <p:blipFill>
              <a:blip r:embed="rId535"/>
              <a:stretch>
                <a:fillRect/>
              </a:stretch>
            </p:blipFill>
            <p:spPr>
              <a:xfrm>
                <a:off x="8278976" y="4967502"/>
                <a:ext cx="453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2" name="Freihand 341">
                <a:extLst>
                  <a:ext uri="{FF2B5EF4-FFF2-40B4-BE49-F238E27FC236}">
                    <a16:creationId xmlns:a16="http://schemas.microsoft.com/office/drawing/2014/main" id="{CFE472EE-053E-8348-942A-7044698F659C}"/>
                  </a:ext>
                </a:extLst>
              </p14:cNvPr>
              <p14:cNvContentPartPr/>
              <p14:nvPr/>
            </p14:nvContentPartPr>
            <p14:xfrm>
              <a:off x="8286896" y="5048502"/>
              <a:ext cx="36720" cy="387000"/>
            </p14:xfrm>
          </p:contentPart>
        </mc:Choice>
        <mc:Fallback xmlns="">
          <p:pic>
            <p:nvPicPr>
              <p:cNvPr id="342" name="Freihand 341">
                <a:extLst>
                  <a:ext uri="{FF2B5EF4-FFF2-40B4-BE49-F238E27FC236}">
                    <a16:creationId xmlns:a16="http://schemas.microsoft.com/office/drawing/2014/main" id="{CFE472EE-053E-8348-942A-7044698F659C}"/>
                  </a:ext>
                </a:extLst>
              </p:cNvPr>
              <p:cNvPicPr/>
              <p:nvPr/>
            </p:nvPicPr>
            <p:blipFill>
              <a:blip r:embed="rId537"/>
              <a:stretch>
                <a:fillRect/>
              </a:stretch>
            </p:blipFill>
            <p:spPr>
              <a:xfrm>
                <a:off x="8271776" y="5033022"/>
                <a:ext cx="67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43" name="Freihand 342">
                <a:extLst>
                  <a:ext uri="{FF2B5EF4-FFF2-40B4-BE49-F238E27FC236}">
                    <a16:creationId xmlns:a16="http://schemas.microsoft.com/office/drawing/2014/main" id="{5CE404EC-33FA-4143-9022-1E29C19A4B3C}"/>
                  </a:ext>
                </a:extLst>
              </p14:cNvPr>
              <p14:cNvContentPartPr/>
              <p14:nvPr/>
            </p14:nvContentPartPr>
            <p14:xfrm>
              <a:off x="8148296" y="5464302"/>
              <a:ext cx="146160" cy="212040"/>
            </p14:xfrm>
          </p:contentPart>
        </mc:Choice>
        <mc:Fallback xmlns="">
          <p:pic>
            <p:nvPicPr>
              <p:cNvPr id="343" name="Freihand 342">
                <a:extLst>
                  <a:ext uri="{FF2B5EF4-FFF2-40B4-BE49-F238E27FC236}">
                    <a16:creationId xmlns:a16="http://schemas.microsoft.com/office/drawing/2014/main" id="{5CE404EC-33FA-4143-9022-1E29C19A4B3C}"/>
                  </a:ext>
                </a:extLst>
              </p:cNvPr>
              <p:cNvPicPr/>
              <p:nvPr/>
            </p:nvPicPr>
            <p:blipFill>
              <a:blip r:embed="rId539"/>
              <a:stretch>
                <a:fillRect/>
              </a:stretch>
            </p:blipFill>
            <p:spPr>
              <a:xfrm>
                <a:off x="8133176" y="5448822"/>
                <a:ext cx="176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4" name="Freihand 343">
                <a:extLst>
                  <a:ext uri="{FF2B5EF4-FFF2-40B4-BE49-F238E27FC236}">
                    <a16:creationId xmlns:a16="http://schemas.microsoft.com/office/drawing/2014/main" id="{B60D8845-8457-A148-9151-52262FEA1592}"/>
                  </a:ext>
                </a:extLst>
              </p14:cNvPr>
              <p14:cNvContentPartPr/>
              <p14:nvPr/>
            </p14:nvContentPartPr>
            <p14:xfrm>
              <a:off x="8148296" y="5427582"/>
              <a:ext cx="138960" cy="255600"/>
            </p14:xfrm>
          </p:contentPart>
        </mc:Choice>
        <mc:Fallback xmlns="">
          <p:pic>
            <p:nvPicPr>
              <p:cNvPr id="344" name="Freihand 343">
                <a:extLst>
                  <a:ext uri="{FF2B5EF4-FFF2-40B4-BE49-F238E27FC236}">
                    <a16:creationId xmlns:a16="http://schemas.microsoft.com/office/drawing/2014/main" id="{B60D8845-8457-A148-9151-52262FEA1592}"/>
                  </a:ext>
                </a:extLst>
              </p:cNvPr>
              <p:cNvPicPr/>
              <p:nvPr/>
            </p:nvPicPr>
            <p:blipFill>
              <a:blip r:embed="rId541"/>
              <a:stretch>
                <a:fillRect/>
              </a:stretch>
            </p:blipFill>
            <p:spPr>
              <a:xfrm>
                <a:off x="8133176" y="541246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6" name="Freihand 345">
                <a:extLst>
                  <a:ext uri="{FF2B5EF4-FFF2-40B4-BE49-F238E27FC236}">
                    <a16:creationId xmlns:a16="http://schemas.microsoft.com/office/drawing/2014/main" id="{55D0FFBE-C0AB-7D4A-A452-3B20B90004B7}"/>
                  </a:ext>
                </a:extLst>
              </p14:cNvPr>
              <p14:cNvContentPartPr/>
              <p14:nvPr/>
            </p14:nvContentPartPr>
            <p14:xfrm>
              <a:off x="8206616" y="4508502"/>
              <a:ext cx="80640" cy="73440"/>
            </p14:xfrm>
          </p:contentPart>
        </mc:Choice>
        <mc:Fallback xmlns="">
          <p:pic>
            <p:nvPicPr>
              <p:cNvPr id="346" name="Freihand 345">
                <a:extLst>
                  <a:ext uri="{FF2B5EF4-FFF2-40B4-BE49-F238E27FC236}">
                    <a16:creationId xmlns:a16="http://schemas.microsoft.com/office/drawing/2014/main" id="{55D0FFBE-C0AB-7D4A-A452-3B20B90004B7}"/>
                  </a:ext>
                </a:extLst>
              </p:cNvPr>
              <p:cNvPicPr/>
              <p:nvPr/>
            </p:nvPicPr>
            <p:blipFill>
              <a:blip r:embed="rId543"/>
              <a:stretch>
                <a:fillRect/>
              </a:stretch>
            </p:blipFill>
            <p:spPr>
              <a:xfrm>
                <a:off x="8191496" y="4493382"/>
                <a:ext cx="1112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8" name="Freihand 347">
                <a:extLst>
                  <a:ext uri="{FF2B5EF4-FFF2-40B4-BE49-F238E27FC236}">
                    <a16:creationId xmlns:a16="http://schemas.microsoft.com/office/drawing/2014/main" id="{C26A88AA-826A-8045-B86B-6927A21F2759}"/>
                  </a:ext>
                </a:extLst>
              </p14:cNvPr>
              <p14:cNvContentPartPr/>
              <p14:nvPr/>
            </p14:nvContentPartPr>
            <p14:xfrm>
              <a:off x="8257736" y="4515702"/>
              <a:ext cx="29520" cy="219240"/>
            </p14:xfrm>
          </p:contentPart>
        </mc:Choice>
        <mc:Fallback xmlns="">
          <p:pic>
            <p:nvPicPr>
              <p:cNvPr id="348" name="Freihand 347">
                <a:extLst>
                  <a:ext uri="{FF2B5EF4-FFF2-40B4-BE49-F238E27FC236}">
                    <a16:creationId xmlns:a16="http://schemas.microsoft.com/office/drawing/2014/main" id="{C26A88AA-826A-8045-B86B-6927A21F2759}"/>
                  </a:ext>
                </a:extLst>
              </p:cNvPr>
              <p:cNvPicPr/>
              <p:nvPr/>
            </p:nvPicPr>
            <p:blipFill>
              <a:blip r:embed="rId545"/>
              <a:stretch>
                <a:fillRect/>
              </a:stretch>
            </p:blipFill>
            <p:spPr>
              <a:xfrm>
                <a:off x="8242616" y="450058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9" name="Freihand 348">
                <a:extLst>
                  <a:ext uri="{FF2B5EF4-FFF2-40B4-BE49-F238E27FC236}">
                    <a16:creationId xmlns:a16="http://schemas.microsoft.com/office/drawing/2014/main" id="{BDF6D50F-E7A4-A745-A9C1-6B7886C37861}"/>
                  </a:ext>
                </a:extLst>
              </p14:cNvPr>
              <p14:cNvContentPartPr/>
              <p14:nvPr/>
            </p14:nvContentPartPr>
            <p14:xfrm>
              <a:off x="8301656" y="4574022"/>
              <a:ext cx="7560" cy="365040"/>
            </p14:xfrm>
          </p:contentPart>
        </mc:Choice>
        <mc:Fallback xmlns="">
          <p:pic>
            <p:nvPicPr>
              <p:cNvPr id="349" name="Freihand 348">
                <a:extLst>
                  <a:ext uri="{FF2B5EF4-FFF2-40B4-BE49-F238E27FC236}">
                    <a16:creationId xmlns:a16="http://schemas.microsoft.com/office/drawing/2014/main" id="{BDF6D50F-E7A4-A745-A9C1-6B7886C37861}"/>
                  </a:ext>
                </a:extLst>
              </p:cNvPr>
              <p:cNvPicPr/>
              <p:nvPr/>
            </p:nvPicPr>
            <p:blipFill>
              <a:blip r:embed="rId547"/>
              <a:stretch>
                <a:fillRect/>
              </a:stretch>
            </p:blipFill>
            <p:spPr>
              <a:xfrm>
                <a:off x="8286176" y="4558902"/>
                <a:ext cx="381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50" name="Freihand 349">
                <a:extLst>
                  <a:ext uri="{FF2B5EF4-FFF2-40B4-BE49-F238E27FC236}">
                    <a16:creationId xmlns:a16="http://schemas.microsoft.com/office/drawing/2014/main" id="{524F7D17-0DF0-BC4A-96CD-1D20DAF60508}"/>
                  </a:ext>
                </a:extLst>
              </p14:cNvPr>
              <p14:cNvContentPartPr/>
              <p14:nvPr/>
            </p14:nvContentPartPr>
            <p14:xfrm>
              <a:off x="8279696" y="4770942"/>
              <a:ext cx="44280" cy="270360"/>
            </p14:xfrm>
          </p:contentPart>
        </mc:Choice>
        <mc:Fallback xmlns="">
          <p:pic>
            <p:nvPicPr>
              <p:cNvPr id="350" name="Freihand 349">
                <a:extLst>
                  <a:ext uri="{FF2B5EF4-FFF2-40B4-BE49-F238E27FC236}">
                    <a16:creationId xmlns:a16="http://schemas.microsoft.com/office/drawing/2014/main" id="{524F7D17-0DF0-BC4A-96CD-1D20DAF60508}"/>
                  </a:ext>
                </a:extLst>
              </p:cNvPr>
              <p:cNvPicPr/>
              <p:nvPr/>
            </p:nvPicPr>
            <p:blipFill>
              <a:blip r:embed="rId549"/>
              <a:stretch>
                <a:fillRect/>
              </a:stretch>
            </p:blipFill>
            <p:spPr>
              <a:xfrm>
                <a:off x="8264576" y="4755822"/>
                <a:ext cx="74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51" name="Freihand 350">
                <a:extLst>
                  <a:ext uri="{FF2B5EF4-FFF2-40B4-BE49-F238E27FC236}">
                    <a16:creationId xmlns:a16="http://schemas.microsoft.com/office/drawing/2014/main" id="{7FB7A63D-700B-EC46-BD76-5164FF6AC2D7}"/>
                  </a:ext>
                </a:extLst>
              </p14:cNvPr>
              <p14:cNvContentPartPr/>
              <p14:nvPr/>
            </p14:nvContentPartPr>
            <p14:xfrm>
              <a:off x="8221376" y="4027182"/>
              <a:ext cx="80640" cy="80640"/>
            </p14:xfrm>
          </p:contentPart>
        </mc:Choice>
        <mc:Fallback xmlns="">
          <p:pic>
            <p:nvPicPr>
              <p:cNvPr id="351" name="Freihand 350">
                <a:extLst>
                  <a:ext uri="{FF2B5EF4-FFF2-40B4-BE49-F238E27FC236}">
                    <a16:creationId xmlns:a16="http://schemas.microsoft.com/office/drawing/2014/main" id="{7FB7A63D-700B-EC46-BD76-5164FF6AC2D7}"/>
                  </a:ext>
                </a:extLst>
              </p:cNvPr>
              <p:cNvPicPr/>
              <p:nvPr/>
            </p:nvPicPr>
            <p:blipFill>
              <a:blip r:embed="rId551"/>
              <a:stretch>
                <a:fillRect/>
              </a:stretch>
            </p:blipFill>
            <p:spPr>
              <a:xfrm>
                <a:off x="8205896" y="4011702"/>
                <a:ext cx="111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52" name="Freihand 351">
                <a:extLst>
                  <a:ext uri="{FF2B5EF4-FFF2-40B4-BE49-F238E27FC236}">
                    <a16:creationId xmlns:a16="http://schemas.microsoft.com/office/drawing/2014/main" id="{46E8EB36-37C5-B649-A276-0451E36E4057}"/>
                  </a:ext>
                </a:extLst>
              </p14:cNvPr>
              <p14:cNvContentPartPr/>
              <p14:nvPr/>
            </p14:nvContentPartPr>
            <p14:xfrm>
              <a:off x="8286896" y="4012422"/>
              <a:ext cx="44280" cy="416160"/>
            </p14:xfrm>
          </p:contentPart>
        </mc:Choice>
        <mc:Fallback xmlns="">
          <p:pic>
            <p:nvPicPr>
              <p:cNvPr id="352" name="Freihand 351">
                <a:extLst>
                  <a:ext uri="{FF2B5EF4-FFF2-40B4-BE49-F238E27FC236}">
                    <a16:creationId xmlns:a16="http://schemas.microsoft.com/office/drawing/2014/main" id="{46E8EB36-37C5-B649-A276-0451E36E4057}"/>
                  </a:ext>
                </a:extLst>
              </p:cNvPr>
              <p:cNvPicPr/>
              <p:nvPr/>
            </p:nvPicPr>
            <p:blipFill>
              <a:blip r:embed="rId553"/>
              <a:stretch>
                <a:fillRect/>
              </a:stretch>
            </p:blipFill>
            <p:spPr>
              <a:xfrm>
                <a:off x="8271776" y="3997302"/>
                <a:ext cx="745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53" name="Freihand 352">
                <a:extLst>
                  <a:ext uri="{FF2B5EF4-FFF2-40B4-BE49-F238E27FC236}">
                    <a16:creationId xmlns:a16="http://schemas.microsoft.com/office/drawing/2014/main" id="{D0AE0692-B0F4-DD4C-A5BA-C236BA9FBA43}"/>
                  </a:ext>
                </a:extLst>
              </p14:cNvPr>
              <p14:cNvContentPartPr/>
              <p14:nvPr/>
            </p14:nvContentPartPr>
            <p14:xfrm>
              <a:off x="8294096" y="4085502"/>
              <a:ext cx="36720" cy="547560"/>
            </p14:xfrm>
          </p:contentPart>
        </mc:Choice>
        <mc:Fallback xmlns="">
          <p:pic>
            <p:nvPicPr>
              <p:cNvPr id="353" name="Freihand 352">
                <a:extLst>
                  <a:ext uri="{FF2B5EF4-FFF2-40B4-BE49-F238E27FC236}">
                    <a16:creationId xmlns:a16="http://schemas.microsoft.com/office/drawing/2014/main" id="{D0AE0692-B0F4-DD4C-A5BA-C236BA9FBA43}"/>
                  </a:ext>
                </a:extLst>
              </p:cNvPr>
              <p:cNvPicPr/>
              <p:nvPr/>
            </p:nvPicPr>
            <p:blipFill>
              <a:blip r:embed="rId555"/>
              <a:stretch>
                <a:fillRect/>
              </a:stretch>
            </p:blipFill>
            <p:spPr>
              <a:xfrm>
                <a:off x="8278976" y="4070022"/>
                <a:ext cx="6732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5" name="Freihand 354">
                <a:extLst>
                  <a:ext uri="{FF2B5EF4-FFF2-40B4-BE49-F238E27FC236}">
                    <a16:creationId xmlns:a16="http://schemas.microsoft.com/office/drawing/2014/main" id="{7045D414-297F-664A-8F00-84488EC180CC}"/>
                  </a:ext>
                </a:extLst>
              </p14:cNvPr>
              <p14:cNvContentPartPr/>
              <p14:nvPr/>
            </p14:nvContentPartPr>
            <p14:xfrm>
              <a:off x="7944176" y="3990462"/>
              <a:ext cx="313920" cy="44280"/>
            </p14:xfrm>
          </p:contentPart>
        </mc:Choice>
        <mc:Fallback xmlns="">
          <p:pic>
            <p:nvPicPr>
              <p:cNvPr id="355" name="Freihand 354">
                <a:extLst>
                  <a:ext uri="{FF2B5EF4-FFF2-40B4-BE49-F238E27FC236}">
                    <a16:creationId xmlns:a16="http://schemas.microsoft.com/office/drawing/2014/main" id="{7045D414-297F-664A-8F00-84488EC180CC}"/>
                  </a:ext>
                </a:extLst>
              </p:cNvPr>
              <p:cNvPicPr/>
              <p:nvPr/>
            </p:nvPicPr>
            <p:blipFill>
              <a:blip r:embed="rId557"/>
              <a:stretch>
                <a:fillRect/>
              </a:stretch>
            </p:blipFill>
            <p:spPr>
              <a:xfrm>
                <a:off x="7928696" y="3975342"/>
                <a:ext cx="344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6" name="Freihand 355">
                <a:extLst>
                  <a:ext uri="{FF2B5EF4-FFF2-40B4-BE49-F238E27FC236}">
                    <a16:creationId xmlns:a16="http://schemas.microsoft.com/office/drawing/2014/main" id="{8613581B-2BDD-1842-B372-1343B5A8C160}"/>
                  </a:ext>
                </a:extLst>
              </p14:cNvPr>
              <p14:cNvContentPartPr/>
              <p14:nvPr/>
            </p14:nvContentPartPr>
            <p14:xfrm>
              <a:off x="7930496" y="3990462"/>
              <a:ext cx="408240" cy="65880"/>
            </p14:xfrm>
          </p:contentPart>
        </mc:Choice>
        <mc:Fallback xmlns="">
          <p:pic>
            <p:nvPicPr>
              <p:cNvPr id="356" name="Freihand 355">
                <a:extLst>
                  <a:ext uri="{FF2B5EF4-FFF2-40B4-BE49-F238E27FC236}">
                    <a16:creationId xmlns:a16="http://schemas.microsoft.com/office/drawing/2014/main" id="{8613581B-2BDD-1842-B372-1343B5A8C160}"/>
                  </a:ext>
                </a:extLst>
              </p:cNvPr>
              <p:cNvPicPr/>
              <p:nvPr/>
            </p:nvPicPr>
            <p:blipFill>
              <a:blip r:embed="rId559"/>
              <a:stretch>
                <a:fillRect/>
              </a:stretch>
            </p:blipFill>
            <p:spPr>
              <a:xfrm>
                <a:off x="7915016" y="3975342"/>
                <a:ext cx="438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7" name="Freihand 356">
                <a:extLst>
                  <a:ext uri="{FF2B5EF4-FFF2-40B4-BE49-F238E27FC236}">
                    <a16:creationId xmlns:a16="http://schemas.microsoft.com/office/drawing/2014/main" id="{34C11437-3061-F14F-A084-7ED5FFAF9FF9}"/>
                  </a:ext>
                </a:extLst>
              </p14:cNvPr>
              <p14:cNvContentPartPr/>
              <p14:nvPr/>
            </p14:nvContentPartPr>
            <p14:xfrm>
              <a:off x="8141096" y="4034382"/>
              <a:ext cx="190080" cy="15120"/>
            </p14:xfrm>
          </p:contentPart>
        </mc:Choice>
        <mc:Fallback xmlns="">
          <p:pic>
            <p:nvPicPr>
              <p:cNvPr id="357" name="Freihand 356">
                <a:extLst>
                  <a:ext uri="{FF2B5EF4-FFF2-40B4-BE49-F238E27FC236}">
                    <a16:creationId xmlns:a16="http://schemas.microsoft.com/office/drawing/2014/main" id="{34C11437-3061-F14F-A084-7ED5FFAF9FF9}"/>
                  </a:ext>
                </a:extLst>
              </p:cNvPr>
              <p:cNvPicPr/>
              <p:nvPr/>
            </p:nvPicPr>
            <p:blipFill>
              <a:blip r:embed="rId561"/>
              <a:stretch>
                <a:fillRect/>
              </a:stretch>
            </p:blipFill>
            <p:spPr>
              <a:xfrm>
                <a:off x="8125976" y="4018902"/>
                <a:ext cx="22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9" name="Freihand 358">
                <a:extLst>
                  <a:ext uri="{FF2B5EF4-FFF2-40B4-BE49-F238E27FC236}">
                    <a16:creationId xmlns:a16="http://schemas.microsoft.com/office/drawing/2014/main" id="{5F249009-1A0B-454B-96F5-1836ABBCA9C0}"/>
                  </a:ext>
                </a:extLst>
              </p14:cNvPr>
              <p14:cNvContentPartPr/>
              <p14:nvPr/>
            </p14:nvContentPartPr>
            <p14:xfrm>
              <a:off x="6820616" y="4749342"/>
              <a:ext cx="160920" cy="168120"/>
            </p14:xfrm>
          </p:contentPart>
        </mc:Choice>
        <mc:Fallback xmlns="">
          <p:pic>
            <p:nvPicPr>
              <p:cNvPr id="359" name="Freihand 358">
                <a:extLst>
                  <a:ext uri="{FF2B5EF4-FFF2-40B4-BE49-F238E27FC236}">
                    <a16:creationId xmlns:a16="http://schemas.microsoft.com/office/drawing/2014/main" id="{5F249009-1A0B-454B-96F5-1836ABBCA9C0}"/>
                  </a:ext>
                </a:extLst>
              </p:cNvPr>
              <p:cNvPicPr/>
              <p:nvPr/>
            </p:nvPicPr>
            <p:blipFill>
              <a:blip r:embed="rId563"/>
              <a:stretch>
                <a:fillRect/>
              </a:stretch>
            </p:blipFill>
            <p:spPr>
              <a:xfrm>
                <a:off x="6805496" y="4733862"/>
                <a:ext cx="19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60" name="Freihand 359">
                <a:extLst>
                  <a:ext uri="{FF2B5EF4-FFF2-40B4-BE49-F238E27FC236}">
                    <a16:creationId xmlns:a16="http://schemas.microsoft.com/office/drawing/2014/main" id="{A7E288C8-1833-284C-BC25-BD7D47DBFA77}"/>
                  </a:ext>
                </a:extLst>
              </p14:cNvPr>
              <p14:cNvContentPartPr/>
              <p14:nvPr/>
            </p14:nvContentPartPr>
            <p14:xfrm>
              <a:off x="6769496" y="4749342"/>
              <a:ext cx="299520" cy="277560"/>
            </p14:xfrm>
          </p:contentPart>
        </mc:Choice>
        <mc:Fallback xmlns="">
          <p:pic>
            <p:nvPicPr>
              <p:cNvPr id="360" name="Freihand 359">
                <a:extLst>
                  <a:ext uri="{FF2B5EF4-FFF2-40B4-BE49-F238E27FC236}">
                    <a16:creationId xmlns:a16="http://schemas.microsoft.com/office/drawing/2014/main" id="{A7E288C8-1833-284C-BC25-BD7D47DBFA77}"/>
                  </a:ext>
                </a:extLst>
              </p:cNvPr>
              <p:cNvPicPr/>
              <p:nvPr/>
            </p:nvPicPr>
            <p:blipFill>
              <a:blip r:embed="rId565"/>
              <a:stretch>
                <a:fillRect/>
              </a:stretch>
            </p:blipFill>
            <p:spPr>
              <a:xfrm>
                <a:off x="6754376" y="4733862"/>
                <a:ext cx="330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61" name="Freihand 360">
                <a:extLst>
                  <a:ext uri="{FF2B5EF4-FFF2-40B4-BE49-F238E27FC236}">
                    <a16:creationId xmlns:a16="http://schemas.microsoft.com/office/drawing/2014/main" id="{68B59FF9-4561-9B4C-BFB4-C478F1A70A4B}"/>
                  </a:ext>
                </a:extLst>
              </p14:cNvPr>
              <p14:cNvContentPartPr/>
              <p14:nvPr/>
            </p14:nvContentPartPr>
            <p14:xfrm>
              <a:off x="6696776" y="4749342"/>
              <a:ext cx="474480" cy="29520"/>
            </p14:xfrm>
          </p:contentPart>
        </mc:Choice>
        <mc:Fallback xmlns="">
          <p:pic>
            <p:nvPicPr>
              <p:cNvPr id="361" name="Freihand 360">
                <a:extLst>
                  <a:ext uri="{FF2B5EF4-FFF2-40B4-BE49-F238E27FC236}">
                    <a16:creationId xmlns:a16="http://schemas.microsoft.com/office/drawing/2014/main" id="{68B59FF9-4561-9B4C-BFB4-C478F1A70A4B}"/>
                  </a:ext>
                </a:extLst>
              </p:cNvPr>
              <p:cNvPicPr/>
              <p:nvPr/>
            </p:nvPicPr>
            <p:blipFill>
              <a:blip r:embed="rId567"/>
              <a:stretch>
                <a:fillRect/>
              </a:stretch>
            </p:blipFill>
            <p:spPr>
              <a:xfrm>
                <a:off x="6681296" y="4733862"/>
                <a:ext cx="505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62" name="Freihand 361">
                <a:extLst>
                  <a:ext uri="{FF2B5EF4-FFF2-40B4-BE49-F238E27FC236}">
                    <a16:creationId xmlns:a16="http://schemas.microsoft.com/office/drawing/2014/main" id="{AC8EBF6B-EBC7-3649-8B86-39DCCCC34DBD}"/>
                  </a:ext>
                </a:extLst>
              </p14:cNvPr>
              <p14:cNvContentPartPr/>
              <p14:nvPr/>
            </p14:nvContentPartPr>
            <p14:xfrm>
              <a:off x="6798656" y="4654302"/>
              <a:ext cx="299520" cy="135000"/>
            </p14:xfrm>
          </p:contentPart>
        </mc:Choice>
        <mc:Fallback xmlns="">
          <p:pic>
            <p:nvPicPr>
              <p:cNvPr id="362" name="Freihand 361">
                <a:extLst>
                  <a:ext uri="{FF2B5EF4-FFF2-40B4-BE49-F238E27FC236}">
                    <a16:creationId xmlns:a16="http://schemas.microsoft.com/office/drawing/2014/main" id="{AC8EBF6B-EBC7-3649-8B86-39DCCCC34DBD}"/>
                  </a:ext>
                </a:extLst>
              </p:cNvPr>
              <p:cNvPicPr/>
              <p:nvPr/>
            </p:nvPicPr>
            <p:blipFill>
              <a:blip r:embed="rId569"/>
              <a:stretch>
                <a:fillRect/>
              </a:stretch>
            </p:blipFill>
            <p:spPr>
              <a:xfrm>
                <a:off x="6783536" y="4639182"/>
                <a:ext cx="330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64" name="Freihand 363">
                <a:extLst>
                  <a:ext uri="{FF2B5EF4-FFF2-40B4-BE49-F238E27FC236}">
                    <a16:creationId xmlns:a16="http://schemas.microsoft.com/office/drawing/2014/main" id="{B4B1B3EC-932D-D542-88DF-125FF57E9742}"/>
                  </a:ext>
                </a:extLst>
              </p14:cNvPr>
              <p14:cNvContentPartPr/>
              <p14:nvPr/>
            </p14:nvContentPartPr>
            <p14:xfrm>
              <a:off x="7426136" y="4705422"/>
              <a:ext cx="270360" cy="248400"/>
            </p14:xfrm>
          </p:contentPart>
        </mc:Choice>
        <mc:Fallback xmlns="">
          <p:pic>
            <p:nvPicPr>
              <p:cNvPr id="364" name="Freihand 363">
                <a:extLst>
                  <a:ext uri="{FF2B5EF4-FFF2-40B4-BE49-F238E27FC236}">
                    <a16:creationId xmlns:a16="http://schemas.microsoft.com/office/drawing/2014/main" id="{B4B1B3EC-932D-D542-88DF-125FF57E9742}"/>
                  </a:ext>
                </a:extLst>
              </p:cNvPr>
              <p:cNvPicPr/>
              <p:nvPr/>
            </p:nvPicPr>
            <p:blipFill>
              <a:blip r:embed="rId571"/>
              <a:stretch>
                <a:fillRect/>
              </a:stretch>
            </p:blipFill>
            <p:spPr>
              <a:xfrm>
                <a:off x="7411016" y="4690302"/>
                <a:ext cx="3006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5" name="Freihand 364">
                <a:extLst>
                  <a:ext uri="{FF2B5EF4-FFF2-40B4-BE49-F238E27FC236}">
                    <a16:creationId xmlns:a16="http://schemas.microsoft.com/office/drawing/2014/main" id="{0F0AD36C-1CDA-3442-A0A5-7E8231DF524F}"/>
                  </a:ext>
                </a:extLst>
              </p14:cNvPr>
              <p14:cNvContentPartPr/>
              <p14:nvPr/>
            </p14:nvContentPartPr>
            <p14:xfrm>
              <a:off x="7528376" y="4691022"/>
              <a:ext cx="241200" cy="102600"/>
            </p14:xfrm>
          </p:contentPart>
        </mc:Choice>
        <mc:Fallback xmlns="">
          <p:pic>
            <p:nvPicPr>
              <p:cNvPr id="365" name="Freihand 364">
                <a:extLst>
                  <a:ext uri="{FF2B5EF4-FFF2-40B4-BE49-F238E27FC236}">
                    <a16:creationId xmlns:a16="http://schemas.microsoft.com/office/drawing/2014/main" id="{0F0AD36C-1CDA-3442-A0A5-7E8231DF524F}"/>
                  </a:ext>
                </a:extLst>
              </p:cNvPr>
              <p:cNvPicPr/>
              <p:nvPr/>
            </p:nvPicPr>
            <p:blipFill>
              <a:blip r:embed="rId573"/>
              <a:stretch>
                <a:fillRect/>
              </a:stretch>
            </p:blipFill>
            <p:spPr>
              <a:xfrm>
                <a:off x="7512896" y="4675542"/>
                <a:ext cx="271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6" name="Freihand 365">
                <a:extLst>
                  <a:ext uri="{FF2B5EF4-FFF2-40B4-BE49-F238E27FC236}">
                    <a16:creationId xmlns:a16="http://schemas.microsoft.com/office/drawing/2014/main" id="{5EE3D566-5001-8A45-8C33-DD7A00A9398F}"/>
                  </a:ext>
                </a:extLst>
              </p14:cNvPr>
              <p14:cNvContentPartPr/>
              <p14:nvPr/>
            </p14:nvContentPartPr>
            <p14:xfrm>
              <a:off x="7582736" y="4705422"/>
              <a:ext cx="186840" cy="182880"/>
            </p14:xfrm>
          </p:contentPart>
        </mc:Choice>
        <mc:Fallback xmlns="">
          <p:pic>
            <p:nvPicPr>
              <p:cNvPr id="366" name="Freihand 365">
                <a:extLst>
                  <a:ext uri="{FF2B5EF4-FFF2-40B4-BE49-F238E27FC236}">
                    <a16:creationId xmlns:a16="http://schemas.microsoft.com/office/drawing/2014/main" id="{5EE3D566-5001-8A45-8C33-DD7A00A9398F}"/>
                  </a:ext>
                </a:extLst>
              </p:cNvPr>
              <p:cNvPicPr/>
              <p:nvPr/>
            </p:nvPicPr>
            <p:blipFill>
              <a:blip r:embed="rId575"/>
              <a:stretch>
                <a:fillRect/>
              </a:stretch>
            </p:blipFill>
            <p:spPr>
              <a:xfrm>
                <a:off x="7567256" y="4690302"/>
                <a:ext cx="21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7" name="Freihand 366">
                <a:extLst>
                  <a:ext uri="{FF2B5EF4-FFF2-40B4-BE49-F238E27FC236}">
                    <a16:creationId xmlns:a16="http://schemas.microsoft.com/office/drawing/2014/main" id="{DDB414DC-E348-244B-A730-2A7B581FE05C}"/>
                  </a:ext>
                </a:extLst>
              </p14:cNvPr>
              <p14:cNvContentPartPr/>
              <p14:nvPr/>
            </p14:nvContentPartPr>
            <p14:xfrm>
              <a:off x="7703336" y="4705422"/>
              <a:ext cx="65880" cy="270360"/>
            </p14:xfrm>
          </p:contentPart>
        </mc:Choice>
        <mc:Fallback xmlns="">
          <p:pic>
            <p:nvPicPr>
              <p:cNvPr id="367" name="Freihand 366">
                <a:extLst>
                  <a:ext uri="{FF2B5EF4-FFF2-40B4-BE49-F238E27FC236}">
                    <a16:creationId xmlns:a16="http://schemas.microsoft.com/office/drawing/2014/main" id="{DDB414DC-E348-244B-A730-2A7B581FE05C}"/>
                  </a:ext>
                </a:extLst>
              </p:cNvPr>
              <p:cNvPicPr/>
              <p:nvPr/>
            </p:nvPicPr>
            <p:blipFill>
              <a:blip r:embed="rId577"/>
              <a:stretch>
                <a:fillRect/>
              </a:stretch>
            </p:blipFill>
            <p:spPr>
              <a:xfrm>
                <a:off x="7688216" y="4690302"/>
                <a:ext cx="96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8" name="Freihand 367">
                <a:extLst>
                  <a:ext uri="{FF2B5EF4-FFF2-40B4-BE49-F238E27FC236}">
                    <a16:creationId xmlns:a16="http://schemas.microsoft.com/office/drawing/2014/main" id="{B0CDA5E9-AEDB-214F-86D5-92CD5648A94B}"/>
                  </a:ext>
                </a:extLst>
              </p14:cNvPr>
              <p14:cNvContentPartPr/>
              <p14:nvPr/>
            </p14:nvContentPartPr>
            <p14:xfrm>
              <a:off x="7696136" y="4764462"/>
              <a:ext cx="65880" cy="189360"/>
            </p14:xfrm>
          </p:contentPart>
        </mc:Choice>
        <mc:Fallback xmlns="">
          <p:pic>
            <p:nvPicPr>
              <p:cNvPr id="368" name="Freihand 367">
                <a:extLst>
                  <a:ext uri="{FF2B5EF4-FFF2-40B4-BE49-F238E27FC236}">
                    <a16:creationId xmlns:a16="http://schemas.microsoft.com/office/drawing/2014/main" id="{B0CDA5E9-AEDB-214F-86D5-92CD5648A94B}"/>
                  </a:ext>
                </a:extLst>
              </p:cNvPr>
              <p:cNvPicPr/>
              <p:nvPr/>
            </p:nvPicPr>
            <p:blipFill>
              <a:blip r:embed="rId579"/>
              <a:stretch>
                <a:fillRect/>
              </a:stretch>
            </p:blipFill>
            <p:spPr>
              <a:xfrm>
                <a:off x="7680656" y="4749342"/>
                <a:ext cx="96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69" name="Freihand 368">
                <a:extLst>
                  <a:ext uri="{FF2B5EF4-FFF2-40B4-BE49-F238E27FC236}">
                    <a16:creationId xmlns:a16="http://schemas.microsoft.com/office/drawing/2014/main" id="{95C5BEBF-C7C1-0541-AE06-EE3E441FB124}"/>
                  </a:ext>
                </a:extLst>
              </p14:cNvPr>
              <p14:cNvContentPartPr/>
              <p14:nvPr/>
            </p14:nvContentPartPr>
            <p14:xfrm>
              <a:off x="7688936" y="4705422"/>
              <a:ext cx="138960" cy="255600"/>
            </p14:xfrm>
          </p:contentPart>
        </mc:Choice>
        <mc:Fallback xmlns="">
          <p:pic>
            <p:nvPicPr>
              <p:cNvPr id="369" name="Freihand 368">
                <a:extLst>
                  <a:ext uri="{FF2B5EF4-FFF2-40B4-BE49-F238E27FC236}">
                    <a16:creationId xmlns:a16="http://schemas.microsoft.com/office/drawing/2014/main" id="{95C5BEBF-C7C1-0541-AE06-EE3E441FB124}"/>
                  </a:ext>
                </a:extLst>
              </p:cNvPr>
              <p:cNvPicPr/>
              <p:nvPr/>
            </p:nvPicPr>
            <p:blipFill>
              <a:blip r:embed="rId581"/>
              <a:stretch>
                <a:fillRect/>
              </a:stretch>
            </p:blipFill>
            <p:spPr>
              <a:xfrm>
                <a:off x="7673456" y="469030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70" name="Freihand 369">
                <a:extLst>
                  <a:ext uri="{FF2B5EF4-FFF2-40B4-BE49-F238E27FC236}">
                    <a16:creationId xmlns:a16="http://schemas.microsoft.com/office/drawing/2014/main" id="{22DD754E-1ABD-A346-A396-9B2ECC5A0767}"/>
                  </a:ext>
                </a:extLst>
              </p14:cNvPr>
              <p14:cNvContentPartPr/>
              <p14:nvPr/>
            </p14:nvContentPartPr>
            <p14:xfrm>
              <a:off x="7747256" y="4763742"/>
              <a:ext cx="87840" cy="248400"/>
            </p14:xfrm>
          </p:contentPart>
        </mc:Choice>
        <mc:Fallback xmlns="">
          <p:pic>
            <p:nvPicPr>
              <p:cNvPr id="370" name="Freihand 369">
                <a:extLst>
                  <a:ext uri="{FF2B5EF4-FFF2-40B4-BE49-F238E27FC236}">
                    <a16:creationId xmlns:a16="http://schemas.microsoft.com/office/drawing/2014/main" id="{22DD754E-1ABD-A346-A396-9B2ECC5A0767}"/>
                  </a:ext>
                </a:extLst>
              </p:cNvPr>
              <p:cNvPicPr/>
              <p:nvPr/>
            </p:nvPicPr>
            <p:blipFill>
              <a:blip r:embed="rId583"/>
              <a:stretch>
                <a:fillRect/>
              </a:stretch>
            </p:blipFill>
            <p:spPr>
              <a:xfrm>
                <a:off x="7731776" y="4748622"/>
                <a:ext cx="118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1" name="Freihand 370">
                <a:extLst>
                  <a:ext uri="{FF2B5EF4-FFF2-40B4-BE49-F238E27FC236}">
                    <a16:creationId xmlns:a16="http://schemas.microsoft.com/office/drawing/2014/main" id="{03BF2772-6E58-E442-9A0C-1466CEDD6A35}"/>
                  </a:ext>
                </a:extLst>
              </p14:cNvPr>
              <p14:cNvContentPartPr/>
              <p14:nvPr/>
            </p14:nvContentPartPr>
            <p14:xfrm>
              <a:off x="7732496" y="4770942"/>
              <a:ext cx="109800" cy="212040"/>
            </p14:xfrm>
          </p:contentPart>
        </mc:Choice>
        <mc:Fallback xmlns="">
          <p:pic>
            <p:nvPicPr>
              <p:cNvPr id="371" name="Freihand 370">
                <a:extLst>
                  <a:ext uri="{FF2B5EF4-FFF2-40B4-BE49-F238E27FC236}">
                    <a16:creationId xmlns:a16="http://schemas.microsoft.com/office/drawing/2014/main" id="{03BF2772-6E58-E442-9A0C-1466CEDD6A35}"/>
                  </a:ext>
                </a:extLst>
              </p:cNvPr>
              <p:cNvPicPr/>
              <p:nvPr/>
            </p:nvPicPr>
            <p:blipFill>
              <a:blip r:embed="rId585"/>
              <a:stretch>
                <a:fillRect/>
              </a:stretch>
            </p:blipFill>
            <p:spPr>
              <a:xfrm>
                <a:off x="7717376" y="4755822"/>
                <a:ext cx="140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72" name="Freihand 371">
                <a:extLst>
                  <a:ext uri="{FF2B5EF4-FFF2-40B4-BE49-F238E27FC236}">
                    <a16:creationId xmlns:a16="http://schemas.microsoft.com/office/drawing/2014/main" id="{A85925CC-FFD7-3F4A-9193-03C1BBB32271}"/>
                  </a:ext>
                </a:extLst>
              </p14:cNvPr>
              <p14:cNvContentPartPr/>
              <p14:nvPr/>
            </p14:nvContentPartPr>
            <p14:xfrm>
              <a:off x="7776416" y="4727382"/>
              <a:ext cx="87840" cy="233640"/>
            </p14:xfrm>
          </p:contentPart>
        </mc:Choice>
        <mc:Fallback xmlns="">
          <p:pic>
            <p:nvPicPr>
              <p:cNvPr id="372" name="Freihand 371">
                <a:extLst>
                  <a:ext uri="{FF2B5EF4-FFF2-40B4-BE49-F238E27FC236}">
                    <a16:creationId xmlns:a16="http://schemas.microsoft.com/office/drawing/2014/main" id="{A85925CC-FFD7-3F4A-9193-03C1BBB32271}"/>
                  </a:ext>
                </a:extLst>
              </p:cNvPr>
              <p:cNvPicPr/>
              <p:nvPr/>
            </p:nvPicPr>
            <p:blipFill>
              <a:blip r:embed="rId587"/>
              <a:stretch>
                <a:fillRect/>
              </a:stretch>
            </p:blipFill>
            <p:spPr>
              <a:xfrm>
                <a:off x="7760936" y="4712262"/>
                <a:ext cx="118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73" name="Freihand 372">
                <a:extLst>
                  <a:ext uri="{FF2B5EF4-FFF2-40B4-BE49-F238E27FC236}">
                    <a16:creationId xmlns:a16="http://schemas.microsoft.com/office/drawing/2014/main" id="{9E53C3FF-4D70-E548-A7B5-3DB72F84B01D}"/>
                  </a:ext>
                </a:extLst>
              </p14:cNvPr>
              <p14:cNvContentPartPr/>
              <p14:nvPr/>
            </p14:nvContentPartPr>
            <p14:xfrm>
              <a:off x="7718096" y="4712622"/>
              <a:ext cx="44280" cy="335880"/>
            </p14:xfrm>
          </p:contentPart>
        </mc:Choice>
        <mc:Fallback xmlns="">
          <p:pic>
            <p:nvPicPr>
              <p:cNvPr id="373" name="Freihand 372">
                <a:extLst>
                  <a:ext uri="{FF2B5EF4-FFF2-40B4-BE49-F238E27FC236}">
                    <a16:creationId xmlns:a16="http://schemas.microsoft.com/office/drawing/2014/main" id="{9E53C3FF-4D70-E548-A7B5-3DB72F84B01D}"/>
                  </a:ext>
                </a:extLst>
              </p:cNvPr>
              <p:cNvPicPr/>
              <p:nvPr/>
            </p:nvPicPr>
            <p:blipFill>
              <a:blip r:embed="rId589"/>
              <a:stretch>
                <a:fillRect/>
              </a:stretch>
            </p:blipFill>
            <p:spPr>
              <a:xfrm>
                <a:off x="7702616" y="469750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74" name="Freihand 373">
                <a:extLst>
                  <a:ext uri="{FF2B5EF4-FFF2-40B4-BE49-F238E27FC236}">
                    <a16:creationId xmlns:a16="http://schemas.microsoft.com/office/drawing/2014/main" id="{46D66ED1-2DFA-7842-867B-4D6852FCA56A}"/>
                  </a:ext>
                </a:extLst>
              </p14:cNvPr>
              <p14:cNvContentPartPr/>
              <p14:nvPr/>
            </p14:nvContentPartPr>
            <p14:xfrm>
              <a:off x="7761656" y="4800462"/>
              <a:ext cx="51480" cy="212040"/>
            </p14:xfrm>
          </p:contentPart>
        </mc:Choice>
        <mc:Fallback xmlns="">
          <p:pic>
            <p:nvPicPr>
              <p:cNvPr id="374" name="Freihand 373">
                <a:extLst>
                  <a:ext uri="{FF2B5EF4-FFF2-40B4-BE49-F238E27FC236}">
                    <a16:creationId xmlns:a16="http://schemas.microsoft.com/office/drawing/2014/main" id="{46D66ED1-2DFA-7842-867B-4D6852FCA56A}"/>
                  </a:ext>
                </a:extLst>
              </p:cNvPr>
              <p:cNvPicPr/>
              <p:nvPr/>
            </p:nvPicPr>
            <p:blipFill>
              <a:blip r:embed="rId591"/>
              <a:stretch>
                <a:fillRect/>
              </a:stretch>
            </p:blipFill>
            <p:spPr>
              <a:xfrm>
                <a:off x="7746536" y="4784982"/>
                <a:ext cx="82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5" name="Freihand 374">
                <a:extLst>
                  <a:ext uri="{FF2B5EF4-FFF2-40B4-BE49-F238E27FC236}">
                    <a16:creationId xmlns:a16="http://schemas.microsoft.com/office/drawing/2014/main" id="{6D8B684A-B71A-0041-84B4-A0F43BE828DB}"/>
                  </a:ext>
                </a:extLst>
              </p14:cNvPr>
              <p14:cNvContentPartPr/>
              <p14:nvPr/>
            </p14:nvContentPartPr>
            <p14:xfrm>
              <a:off x="7754456" y="4807662"/>
              <a:ext cx="65880" cy="197280"/>
            </p14:xfrm>
          </p:contentPart>
        </mc:Choice>
        <mc:Fallback xmlns="">
          <p:pic>
            <p:nvPicPr>
              <p:cNvPr id="375" name="Freihand 374">
                <a:extLst>
                  <a:ext uri="{FF2B5EF4-FFF2-40B4-BE49-F238E27FC236}">
                    <a16:creationId xmlns:a16="http://schemas.microsoft.com/office/drawing/2014/main" id="{6D8B684A-B71A-0041-84B4-A0F43BE828DB}"/>
                  </a:ext>
                </a:extLst>
              </p:cNvPr>
              <p:cNvPicPr/>
              <p:nvPr/>
            </p:nvPicPr>
            <p:blipFill>
              <a:blip r:embed="rId593"/>
              <a:stretch>
                <a:fillRect/>
              </a:stretch>
            </p:blipFill>
            <p:spPr>
              <a:xfrm>
                <a:off x="7739336" y="47921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76" name="Freihand 375">
                <a:extLst>
                  <a:ext uri="{FF2B5EF4-FFF2-40B4-BE49-F238E27FC236}">
                    <a16:creationId xmlns:a16="http://schemas.microsoft.com/office/drawing/2014/main" id="{440706DF-3D19-3846-8E69-7F329F53173E}"/>
                  </a:ext>
                </a:extLst>
              </p14:cNvPr>
              <p14:cNvContentPartPr/>
              <p14:nvPr/>
            </p14:nvContentPartPr>
            <p14:xfrm>
              <a:off x="7761656" y="4865982"/>
              <a:ext cx="360" cy="102600"/>
            </p14:xfrm>
          </p:contentPart>
        </mc:Choice>
        <mc:Fallback xmlns="">
          <p:pic>
            <p:nvPicPr>
              <p:cNvPr id="376" name="Freihand 375">
                <a:extLst>
                  <a:ext uri="{FF2B5EF4-FFF2-40B4-BE49-F238E27FC236}">
                    <a16:creationId xmlns:a16="http://schemas.microsoft.com/office/drawing/2014/main" id="{440706DF-3D19-3846-8E69-7F329F53173E}"/>
                  </a:ext>
                </a:extLst>
              </p:cNvPr>
              <p:cNvPicPr/>
              <p:nvPr/>
            </p:nvPicPr>
            <p:blipFill>
              <a:blip r:embed="rId595"/>
              <a:stretch>
                <a:fillRect/>
              </a:stretch>
            </p:blipFill>
            <p:spPr>
              <a:xfrm>
                <a:off x="7746536" y="4850862"/>
                <a:ext cx="30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8" name="Freihand 377">
                <a:extLst>
                  <a:ext uri="{FF2B5EF4-FFF2-40B4-BE49-F238E27FC236}">
                    <a16:creationId xmlns:a16="http://schemas.microsoft.com/office/drawing/2014/main" id="{42A725DF-68E0-5546-86E5-5749EC4D2F60}"/>
                  </a:ext>
                </a:extLst>
              </p14:cNvPr>
              <p14:cNvContentPartPr/>
              <p14:nvPr/>
            </p14:nvContentPartPr>
            <p14:xfrm>
              <a:off x="6098456" y="5427582"/>
              <a:ext cx="226440" cy="188280"/>
            </p14:xfrm>
          </p:contentPart>
        </mc:Choice>
        <mc:Fallback xmlns="">
          <p:pic>
            <p:nvPicPr>
              <p:cNvPr id="378" name="Freihand 377">
                <a:extLst>
                  <a:ext uri="{FF2B5EF4-FFF2-40B4-BE49-F238E27FC236}">
                    <a16:creationId xmlns:a16="http://schemas.microsoft.com/office/drawing/2014/main" id="{42A725DF-68E0-5546-86E5-5749EC4D2F60}"/>
                  </a:ext>
                </a:extLst>
              </p:cNvPr>
              <p:cNvPicPr/>
              <p:nvPr/>
            </p:nvPicPr>
            <p:blipFill>
              <a:blip r:embed="rId597"/>
              <a:stretch>
                <a:fillRect/>
              </a:stretch>
            </p:blipFill>
            <p:spPr>
              <a:xfrm>
                <a:off x="6083336" y="5412462"/>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79" name="Freihand 378">
                <a:extLst>
                  <a:ext uri="{FF2B5EF4-FFF2-40B4-BE49-F238E27FC236}">
                    <a16:creationId xmlns:a16="http://schemas.microsoft.com/office/drawing/2014/main" id="{5D8AF5BC-0732-2546-A0AD-F795F3AA65BD}"/>
                  </a:ext>
                </a:extLst>
              </p14:cNvPr>
              <p14:cNvContentPartPr/>
              <p14:nvPr/>
            </p14:nvContentPartPr>
            <p14:xfrm>
              <a:off x="6397616" y="5449542"/>
              <a:ext cx="117000" cy="168120"/>
            </p14:xfrm>
          </p:contentPart>
        </mc:Choice>
        <mc:Fallback xmlns="">
          <p:pic>
            <p:nvPicPr>
              <p:cNvPr id="379" name="Freihand 378">
                <a:extLst>
                  <a:ext uri="{FF2B5EF4-FFF2-40B4-BE49-F238E27FC236}">
                    <a16:creationId xmlns:a16="http://schemas.microsoft.com/office/drawing/2014/main" id="{5D8AF5BC-0732-2546-A0AD-F795F3AA65BD}"/>
                  </a:ext>
                </a:extLst>
              </p:cNvPr>
              <p:cNvPicPr/>
              <p:nvPr/>
            </p:nvPicPr>
            <p:blipFill>
              <a:blip r:embed="rId599"/>
              <a:stretch>
                <a:fillRect/>
              </a:stretch>
            </p:blipFill>
            <p:spPr>
              <a:xfrm>
                <a:off x="6382136" y="5434422"/>
                <a:ext cx="147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80" name="Freihand 379">
                <a:extLst>
                  <a:ext uri="{FF2B5EF4-FFF2-40B4-BE49-F238E27FC236}">
                    <a16:creationId xmlns:a16="http://schemas.microsoft.com/office/drawing/2014/main" id="{E399D980-2A66-044D-B1FE-AE3D78072C7C}"/>
                  </a:ext>
                </a:extLst>
              </p14:cNvPr>
              <p14:cNvContentPartPr/>
              <p14:nvPr/>
            </p14:nvContentPartPr>
            <p14:xfrm>
              <a:off x="6455936" y="5507862"/>
              <a:ext cx="51480" cy="22320"/>
            </p14:xfrm>
          </p:contentPart>
        </mc:Choice>
        <mc:Fallback xmlns="">
          <p:pic>
            <p:nvPicPr>
              <p:cNvPr id="380" name="Freihand 379">
                <a:extLst>
                  <a:ext uri="{FF2B5EF4-FFF2-40B4-BE49-F238E27FC236}">
                    <a16:creationId xmlns:a16="http://schemas.microsoft.com/office/drawing/2014/main" id="{E399D980-2A66-044D-B1FE-AE3D78072C7C}"/>
                  </a:ext>
                </a:extLst>
              </p:cNvPr>
              <p:cNvPicPr/>
              <p:nvPr/>
            </p:nvPicPr>
            <p:blipFill>
              <a:blip r:embed="rId601"/>
              <a:stretch>
                <a:fillRect/>
              </a:stretch>
            </p:blipFill>
            <p:spPr>
              <a:xfrm>
                <a:off x="6440816" y="5492742"/>
                <a:ext cx="82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81" name="Freihand 380">
                <a:extLst>
                  <a:ext uri="{FF2B5EF4-FFF2-40B4-BE49-F238E27FC236}">
                    <a16:creationId xmlns:a16="http://schemas.microsoft.com/office/drawing/2014/main" id="{7599450A-F529-6A47-ADED-0AFD633D2EBE}"/>
                  </a:ext>
                </a:extLst>
              </p14:cNvPr>
              <p14:cNvContentPartPr/>
              <p14:nvPr/>
            </p14:nvContentPartPr>
            <p14:xfrm>
              <a:off x="6463856" y="5427582"/>
              <a:ext cx="123480" cy="7560"/>
            </p14:xfrm>
          </p:contentPart>
        </mc:Choice>
        <mc:Fallback xmlns="">
          <p:pic>
            <p:nvPicPr>
              <p:cNvPr id="381" name="Freihand 380">
                <a:extLst>
                  <a:ext uri="{FF2B5EF4-FFF2-40B4-BE49-F238E27FC236}">
                    <a16:creationId xmlns:a16="http://schemas.microsoft.com/office/drawing/2014/main" id="{7599450A-F529-6A47-ADED-0AFD633D2EBE}"/>
                  </a:ext>
                </a:extLst>
              </p:cNvPr>
              <p:cNvPicPr/>
              <p:nvPr/>
            </p:nvPicPr>
            <p:blipFill>
              <a:blip r:embed="rId603"/>
              <a:stretch>
                <a:fillRect/>
              </a:stretch>
            </p:blipFill>
            <p:spPr>
              <a:xfrm>
                <a:off x="6448736" y="5412462"/>
                <a:ext cx="154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82" name="Freihand 381">
                <a:extLst>
                  <a:ext uri="{FF2B5EF4-FFF2-40B4-BE49-F238E27FC236}">
                    <a16:creationId xmlns:a16="http://schemas.microsoft.com/office/drawing/2014/main" id="{C8B02952-8B5B-0B4A-9053-CE8B20068F2C}"/>
                  </a:ext>
                </a:extLst>
              </p14:cNvPr>
              <p14:cNvContentPartPr/>
              <p14:nvPr/>
            </p14:nvContentPartPr>
            <p14:xfrm>
              <a:off x="6667616" y="5420382"/>
              <a:ext cx="95040" cy="153720"/>
            </p14:xfrm>
          </p:contentPart>
        </mc:Choice>
        <mc:Fallback xmlns="">
          <p:pic>
            <p:nvPicPr>
              <p:cNvPr id="382" name="Freihand 381">
                <a:extLst>
                  <a:ext uri="{FF2B5EF4-FFF2-40B4-BE49-F238E27FC236}">
                    <a16:creationId xmlns:a16="http://schemas.microsoft.com/office/drawing/2014/main" id="{C8B02952-8B5B-0B4A-9053-CE8B20068F2C}"/>
                  </a:ext>
                </a:extLst>
              </p:cNvPr>
              <p:cNvPicPr/>
              <p:nvPr/>
            </p:nvPicPr>
            <p:blipFill>
              <a:blip r:embed="rId605"/>
              <a:stretch>
                <a:fillRect/>
              </a:stretch>
            </p:blipFill>
            <p:spPr>
              <a:xfrm>
                <a:off x="6652136" y="5405262"/>
                <a:ext cx="125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83" name="Freihand 382">
                <a:extLst>
                  <a:ext uri="{FF2B5EF4-FFF2-40B4-BE49-F238E27FC236}">
                    <a16:creationId xmlns:a16="http://schemas.microsoft.com/office/drawing/2014/main" id="{D1F6E46A-47D2-B647-B343-B7E965F5A68B}"/>
                  </a:ext>
                </a:extLst>
              </p14:cNvPr>
              <p14:cNvContentPartPr/>
              <p14:nvPr/>
            </p14:nvContentPartPr>
            <p14:xfrm>
              <a:off x="6856976" y="5428662"/>
              <a:ext cx="138960" cy="160200"/>
            </p14:xfrm>
          </p:contentPart>
        </mc:Choice>
        <mc:Fallback xmlns="">
          <p:pic>
            <p:nvPicPr>
              <p:cNvPr id="383" name="Freihand 382">
                <a:extLst>
                  <a:ext uri="{FF2B5EF4-FFF2-40B4-BE49-F238E27FC236}">
                    <a16:creationId xmlns:a16="http://schemas.microsoft.com/office/drawing/2014/main" id="{D1F6E46A-47D2-B647-B343-B7E965F5A68B}"/>
                  </a:ext>
                </a:extLst>
              </p:cNvPr>
              <p:cNvPicPr/>
              <p:nvPr/>
            </p:nvPicPr>
            <p:blipFill>
              <a:blip r:embed="rId607"/>
              <a:stretch>
                <a:fillRect/>
              </a:stretch>
            </p:blipFill>
            <p:spPr>
              <a:xfrm>
                <a:off x="6841856" y="5413182"/>
                <a:ext cx="169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84" name="Freihand 383">
                <a:extLst>
                  <a:ext uri="{FF2B5EF4-FFF2-40B4-BE49-F238E27FC236}">
                    <a16:creationId xmlns:a16="http://schemas.microsoft.com/office/drawing/2014/main" id="{C2F83BA3-5065-0745-B11C-BF21C8AD1CAA}"/>
                  </a:ext>
                </a:extLst>
              </p14:cNvPr>
              <p14:cNvContentPartPr/>
              <p14:nvPr/>
            </p14:nvContentPartPr>
            <p14:xfrm>
              <a:off x="7112576" y="5471502"/>
              <a:ext cx="95040" cy="117000"/>
            </p14:xfrm>
          </p:contentPart>
        </mc:Choice>
        <mc:Fallback xmlns="">
          <p:pic>
            <p:nvPicPr>
              <p:cNvPr id="384" name="Freihand 383">
                <a:extLst>
                  <a:ext uri="{FF2B5EF4-FFF2-40B4-BE49-F238E27FC236}">
                    <a16:creationId xmlns:a16="http://schemas.microsoft.com/office/drawing/2014/main" id="{C2F83BA3-5065-0745-B11C-BF21C8AD1CAA}"/>
                  </a:ext>
                </a:extLst>
              </p:cNvPr>
              <p:cNvPicPr/>
              <p:nvPr/>
            </p:nvPicPr>
            <p:blipFill>
              <a:blip r:embed="rId609"/>
              <a:stretch>
                <a:fillRect/>
              </a:stretch>
            </p:blipFill>
            <p:spPr>
              <a:xfrm>
                <a:off x="7097096" y="5456022"/>
                <a:ext cx="12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85" name="Freihand 384">
                <a:extLst>
                  <a:ext uri="{FF2B5EF4-FFF2-40B4-BE49-F238E27FC236}">
                    <a16:creationId xmlns:a16="http://schemas.microsoft.com/office/drawing/2014/main" id="{2C880153-0643-B542-90E3-04EF4058453A}"/>
                  </a:ext>
                </a:extLst>
              </p14:cNvPr>
              <p14:cNvContentPartPr/>
              <p14:nvPr/>
            </p14:nvContentPartPr>
            <p14:xfrm>
              <a:off x="7280336" y="5443062"/>
              <a:ext cx="226440" cy="145440"/>
            </p14:xfrm>
          </p:contentPart>
        </mc:Choice>
        <mc:Fallback xmlns="">
          <p:pic>
            <p:nvPicPr>
              <p:cNvPr id="385" name="Freihand 384">
                <a:extLst>
                  <a:ext uri="{FF2B5EF4-FFF2-40B4-BE49-F238E27FC236}">
                    <a16:creationId xmlns:a16="http://schemas.microsoft.com/office/drawing/2014/main" id="{2C880153-0643-B542-90E3-04EF4058453A}"/>
                  </a:ext>
                </a:extLst>
              </p:cNvPr>
              <p:cNvPicPr/>
              <p:nvPr/>
            </p:nvPicPr>
            <p:blipFill>
              <a:blip r:embed="rId611"/>
              <a:stretch>
                <a:fillRect/>
              </a:stretch>
            </p:blipFill>
            <p:spPr>
              <a:xfrm>
                <a:off x="7264856" y="5427942"/>
                <a:ext cx="257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86" name="Freihand 385">
                <a:extLst>
                  <a:ext uri="{FF2B5EF4-FFF2-40B4-BE49-F238E27FC236}">
                    <a16:creationId xmlns:a16="http://schemas.microsoft.com/office/drawing/2014/main" id="{639A3C32-1B4D-B84A-98C1-AA1748830F63}"/>
                  </a:ext>
                </a:extLst>
              </p14:cNvPr>
              <p14:cNvContentPartPr/>
              <p14:nvPr/>
            </p14:nvContentPartPr>
            <p14:xfrm>
              <a:off x="7652216" y="5428662"/>
              <a:ext cx="138960" cy="181800"/>
            </p14:xfrm>
          </p:contentPart>
        </mc:Choice>
        <mc:Fallback xmlns="">
          <p:pic>
            <p:nvPicPr>
              <p:cNvPr id="386" name="Freihand 385">
                <a:extLst>
                  <a:ext uri="{FF2B5EF4-FFF2-40B4-BE49-F238E27FC236}">
                    <a16:creationId xmlns:a16="http://schemas.microsoft.com/office/drawing/2014/main" id="{639A3C32-1B4D-B84A-98C1-AA1748830F63}"/>
                  </a:ext>
                </a:extLst>
              </p:cNvPr>
              <p:cNvPicPr/>
              <p:nvPr/>
            </p:nvPicPr>
            <p:blipFill>
              <a:blip r:embed="rId613"/>
              <a:stretch>
                <a:fillRect/>
              </a:stretch>
            </p:blipFill>
            <p:spPr>
              <a:xfrm>
                <a:off x="7637096" y="5413182"/>
                <a:ext cx="16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87" name="Freihand 386">
                <a:extLst>
                  <a:ext uri="{FF2B5EF4-FFF2-40B4-BE49-F238E27FC236}">
                    <a16:creationId xmlns:a16="http://schemas.microsoft.com/office/drawing/2014/main" id="{1C44101E-41F4-9C4C-829E-E909AB2A7D04}"/>
                  </a:ext>
                </a:extLst>
              </p14:cNvPr>
              <p14:cNvContentPartPr/>
              <p14:nvPr/>
            </p14:nvContentPartPr>
            <p14:xfrm>
              <a:off x="7718096" y="5507862"/>
              <a:ext cx="87840" cy="29520"/>
            </p14:xfrm>
          </p:contentPart>
        </mc:Choice>
        <mc:Fallback xmlns="">
          <p:pic>
            <p:nvPicPr>
              <p:cNvPr id="387" name="Freihand 386">
                <a:extLst>
                  <a:ext uri="{FF2B5EF4-FFF2-40B4-BE49-F238E27FC236}">
                    <a16:creationId xmlns:a16="http://schemas.microsoft.com/office/drawing/2014/main" id="{1C44101E-41F4-9C4C-829E-E909AB2A7D04}"/>
                  </a:ext>
                </a:extLst>
              </p:cNvPr>
              <p:cNvPicPr/>
              <p:nvPr/>
            </p:nvPicPr>
            <p:blipFill>
              <a:blip r:embed="rId615"/>
              <a:stretch>
                <a:fillRect/>
              </a:stretch>
            </p:blipFill>
            <p:spPr>
              <a:xfrm>
                <a:off x="7702616" y="5492742"/>
                <a:ext cx="118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88" name="Freihand 387">
                <a:extLst>
                  <a:ext uri="{FF2B5EF4-FFF2-40B4-BE49-F238E27FC236}">
                    <a16:creationId xmlns:a16="http://schemas.microsoft.com/office/drawing/2014/main" id="{FF2DCE65-C6D4-8C40-AFE1-E17F4ABEF1E8}"/>
                  </a:ext>
                </a:extLst>
              </p14:cNvPr>
              <p14:cNvContentPartPr/>
              <p14:nvPr/>
            </p14:nvContentPartPr>
            <p14:xfrm>
              <a:off x="7761656" y="5405622"/>
              <a:ext cx="131760" cy="15120"/>
            </p14:xfrm>
          </p:contentPart>
        </mc:Choice>
        <mc:Fallback xmlns="">
          <p:pic>
            <p:nvPicPr>
              <p:cNvPr id="388" name="Freihand 387">
                <a:extLst>
                  <a:ext uri="{FF2B5EF4-FFF2-40B4-BE49-F238E27FC236}">
                    <a16:creationId xmlns:a16="http://schemas.microsoft.com/office/drawing/2014/main" id="{FF2DCE65-C6D4-8C40-AFE1-E17F4ABEF1E8}"/>
                  </a:ext>
                </a:extLst>
              </p:cNvPr>
              <p:cNvPicPr/>
              <p:nvPr/>
            </p:nvPicPr>
            <p:blipFill>
              <a:blip r:embed="rId617"/>
              <a:stretch>
                <a:fillRect/>
              </a:stretch>
            </p:blipFill>
            <p:spPr>
              <a:xfrm>
                <a:off x="7746536" y="5390502"/>
                <a:ext cx="162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86" name="Freihand 485">
                <a:extLst>
                  <a:ext uri="{FF2B5EF4-FFF2-40B4-BE49-F238E27FC236}">
                    <a16:creationId xmlns:a16="http://schemas.microsoft.com/office/drawing/2014/main" id="{86720BA6-F98E-5241-B883-0172FF9215A0}"/>
                  </a:ext>
                </a:extLst>
              </p14:cNvPr>
              <p14:cNvContentPartPr/>
              <p14:nvPr/>
            </p14:nvContentPartPr>
            <p14:xfrm>
              <a:off x="5376296" y="3983262"/>
              <a:ext cx="22320" cy="138960"/>
            </p14:xfrm>
          </p:contentPart>
        </mc:Choice>
        <mc:Fallback xmlns="">
          <p:pic>
            <p:nvPicPr>
              <p:cNvPr id="486" name="Freihand 485">
                <a:extLst>
                  <a:ext uri="{FF2B5EF4-FFF2-40B4-BE49-F238E27FC236}">
                    <a16:creationId xmlns:a16="http://schemas.microsoft.com/office/drawing/2014/main" id="{86720BA6-F98E-5241-B883-0172FF9215A0}"/>
                  </a:ext>
                </a:extLst>
              </p:cNvPr>
              <p:cNvPicPr/>
              <p:nvPr/>
            </p:nvPicPr>
            <p:blipFill>
              <a:blip r:embed="rId619"/>
              <a:stretch>
                <a:fillRect/>
              </a:stretch>
            </p:blipFill>
            <p:spPr>
              <a:xfrm>
                <a:off x="5355776" y="3962742"/>
                <a:ext cx="63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87" name="Freihand 486">
                <a:extLst>
                  <a:ext uri="{FF2B5EF4-FFF2-40B4-BE49-F238E27FC236}">
                    <a16:creationId xmlns:a16="http://schemas.microsoft.com/office/drawing/2014/main" id="{3E0E71CA-E360-604B-90DA-A15AD259FF14}"/>
                  </a:ext>
                </a:extLst>
              </p14:cNvPr>
              <p14:cNvContentPartPr/>
              <p14:nvPr/>
            </p14:nvContentPartPr>
            <p14:xfrm>
              <a:off x="5339936" y="3779862"/>
              <a:ext cx="197280" cy="605160"/>
            </p14:xfrm>
          </p:contentPart>
        </mc:Choice>
        <mc:Fallback xmlns="">
          <p:pic>
            <p:nvPicPr>
              <p:cNvPr id="487" name="Freihand 486">
                <a:extLst>
                  <a:ext uri="{FF2B5EF4-FFF2-40B4-BE49-F238E27FC236}">
                    <a16:creationId xmlns:a16="http://schemas.microsoft.com/office/drawing/2014/main" id="{3E0E71CA-E360-604B-90DA-A15AD259FF14}"/>
                  </a:ext>
                </a:extLst>
              </p:cNvPr>
              <p:cNvPicPr/>
              <p:nvPr/>
            </p:nvPicPr>
            <p:blipFill>
              <a:blip r:embed="rId621"/>
              <a:stretch>
                <a:fillRect/>
              </a:stretch>
            </p:blipFill>
            <p:spPr>
              <a:xfrm>
                <a:off x="5319416" y="3759342"/>
                <a:ext cx="2379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88" name="Freihand 487">
                <a:extLst>
                  <a:ext uri="{FF2B5EF4-FFF2-40B4-BE49-F238E27FC236}">
                    <a16:creationId xmlns:a16="http://schemas.microsoft.com/office/drawing/2014/main" id="{37265407-3833-C446-9C7A-D5A34F1A6211}"/>
                  </a:ext>
                </a:extLst>
              </p14:cNvPr>
              <p14:cNvContentPartPr/>
              <p14:nvPr/>
            </p14:nvContentPartPr>
            <p14:xfrm>
              <a:off x="5492936" y="4296822"/>
              <a:ext cx="241200" cy="430920"/>
            </p14:xfrm>
          </p:contentPart>
        </mc:Choice>
        <mc:Fallback xmlns="">
          <p:pic>
            <p:nvPicPr>
              <p:cNvPr id="488" name="Freihand 487">
                <a:extLst>
                  <a:ext uri="{FF2B5EF4-FFF2-40B4-BE49-F238E27FC236}">
                    <a16:creationId xmlns:a16="http://schemas.microsoft.com/office/drawing/2014/main" id="{37265407-3833-C446-9C7A-D5A34F1A6211}"/>
                  </a:ext>
                </a:extLst>
              </p:cNvPr>
              <p:cNvPicPr/>
              <p:nvPr/>
            </p:nvPicPr>
            <p:blipFill>
              <a:blip r:embed="rId623"/>
              <a:stretch>
                <a:fillRect/>
              </a:stretch>
            </p:blipFill>
            <p:spPr>
              <a:xfrm>
                <a:off x="5472416" y="4276662"/>
                <a:ext cx="281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89" name="Freihand 488">
                <a:extLst>
                  <a:ext uri="{FF2B5EF4-FFF2-40B4-BE49-F238E27FC236}">
                    <a16:creationId xmlns:a16="http://schemas.microsoft.com/office/drawing/2014/main" id="{BB43EA78-F360-B345-B248-31E0C9B9822A}"/>
                  </a:ext>
                </a:extLst>
              </p14:cNvPr>
              <p14:cNvContentPartPr/>
              <p14:nvPr/>
            </p14:nvContentPartPr>
            <p14:xfrm>
              <a:off x="5748176" y="4661862"/>
              <a:ext cx="124200" cy="138960"/>
            </p14:xfrm>
          </p:contentPart>
        </mc:Choice>
        <mc:Fallback xmlns="">
          <p:pic>
            <p:nvPicPr>
              <p:cNvPr id="489" name="Freihand 488">
                <a:extLst>
                  <a:ext uri="{FF2B5EF4-FFF2-40B4-BE49-F238E27FC236}">
                    <a16:creationId xmlns:a16="http://schemas.microsoft.com/office/drawing/2014/main" id="{BB43EA78-F360-B345-B248-31E0C9B9822A}"/>
                  </a:ext>
                </a:extLst>
              </p:cNvPr>
              <p:cNvPicPr/>
              <p:nvPr/>
            </p:nvPicPr>
            <p:blipFill>
              <a:blip r:embed="rId625"/>
              <a:stretch>
                <a:fillRect/>
              </a:stretch>
            </p:blipFill>
            <p:spPr>
              <a:xfrm>
                <a:off x="5733056" y="4646382"/>
                <a:ext cx="154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91" name="Freihand 490">
                <a:extLst>
                  <a:ext uri="{FF2B5EF4-FFF2-40B4-BE49-F238E27FC236}">
                    <a16:creationId xmlns:a16="http://schemas.microsoft.com/office/drawing/2014/main" id="{92F22A51-5F0D-2542-A7CA-B79A28CB6B14}"/>
                  </a:ext>
                </a:extLst>
              </p14:cNvPr>
              <p14:cNvContentPartPr/>
              <p14:nvPr/>
            </p14:nvContentPartPr>
            <p14:xfrm>
              <a:off x="5332376" y="4187382"/>
              <a:ext cx="73440" cy="328680"/>
            </p14:xfrm>
          </p:contentPart>
        </mc:Choice>
        <mc:Fallback xmlns="">
          <p:pic>
            <p:nvPicPr>
              <p:cNvPr id="491" name="Freihand 490">
                <a:extLst>
                  <a:ext uri="{FF2B5EF4-FFF2-40B4-BE49-F238E27FC236}">
                    <a16:creationId xmlns:a16="http://schemas.microsoft.com/office/drawing/2014/main" id="{92F22A51-5F0D-2542-A7CA-B79A28CB6B14}"/>
                  </a:ext>
                </a:extLst>
              </p:cNvPr>
              <p:cNvPicPr/>
              <p:nvPr/>
            </p:nvPicPr>
            <p:blipFill>
              <a:blip r:embed="rId627"/>
              <a:stretch>
                <a:fillRect/>
              </a:stretch>
            </p:blipFill>
            <p:spPr>
              <a:xfrm>
                <a:off x="5317256" y="4172262"/>
                <a:ext cx="1036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92" name="Freihand 491">
                <a:extLst>
                  <a:ext uri="{FF2B5EF4-FFF2-40B4-BE49-F238E27FC236}">
                    <a16:creationId xmlns:a16="http://schemas.microsoft.com/office/drawing/2014/main" id="{BC1A5729-0DC2-D844-B5D5-D7AB8ACB7A1B}"/>
                  </a:ext>
                </a:extLst>
              </p14:cNvPr>
              <p14:cNvContentPartPr/>
              <p14:nvPr/>
            </p14:nvContentPartPr>
            <p14:xfrm>
              <a:off x="5339936" y="4289622"/>
              <a:ext cx="65880" cy="321480"/>
            </p14:xfrm>
          </p:contentPart>
        </mc:Choice>
        <mc:Fallback xmlns="">
          <p:pic>
            <p:nvPicPr>
              <p:cNvPr id="492" name="Freihand 491">
                <a:extLst>
                  <a:ext uri="{FF2B5EF4-FFF2-40B4-BE49-F238E27FC236}">
                    <a16:creationId xmlns:a16="http://schemas.microsoft.com/office/drawing/2014/main" id="{BC1A5729-0DC2-D844-B5D5-D7AB8ACB7A1B}"/>
                  </a:ext>
                </a:extLst>
              </p:cNvPr>
              <p:cNvPicPr/>
              <p:nvPr/>
            </p:nvPicPr>
            <p:blipFill>
              <a:blip r:embed="rId629"/>
              <a:stretch>
                <a:fillRect/>
              </a:stretch>
            </p:blipFill>
            <p:spPr>
              <a:xfrm>
                <a:off x="5324456" y="4274502"/>
                <a:ext cx="96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93" name="Freihand 492">
                <a:extLst>
                  <a:ext uri="{FF2B5EF4-FFF2-40B4-BE49-F238E27FC236}">
                    <a16:creationId xmlns:a16="http://schemas.microsoft.com/office/drawing/2014/main" id="{3F9961C4-8B6D-FB4C-9C9D-258E6B7562BB}"/>
                  </a:ext>
                </a:extLst>
              </p14:cNvPr>
              <p14:cNvContentPartPr/>
              <p14:nvPr/>
            </p14:nvContentPartPr>
            <p14:xfrm>
              <a:off x="5281256" y="4264422"/>
              <a:ext cx="131760" cy="561240"/>
            </p14:xfrm>
          </p:contentPart>
        </mc:Choice>
        <mc:Fallback xmlns="">
          <p:pic>
            <p:nvPicPr>
              <p:cNvPr id="493" name="Freihand 492">
                <a:extLst>
                  <a:ext uri="{FF2B5EF4-FFF2-40B4-BE49-F238E27FC236}">
                    <a16:creationId xmlns:a16="http://schemas.microsoft.com/office/drawing/2014/main" id="{3F9961C4-8B6D-FB4C-9C9D-258E6B7562BB}"/>
                  </a:ext>
                </a:extLst>
              </p:cNvPr>
              <p:cNvPicPr/>
              <p:nvPr/>
            </p:nvPicPr>
            <p:blipFill>
              <a:blip r:embed="rId631"/>
              <a:stretch>
                <a:fillRect/>
              </a:stretch>
            </p:blipFill>
            <p:spPr>
              <a:xfrm>
                <a:off x="5266136" y="4249302"/>
                <a:ext cx="1620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94" name="Freihand 493">
                <a:extLst>
                  <a:ext uri="{FF2B5EF4-FFF2-40B4-BE49-F238E27FC236}">
                    <a16:creationId xmlns:a16="http://schemas.microsoft.com/office/drawing/2014/main" id="{5D80EFB2-35EC-7641-B89F-BC76BE7BD661}"/>
                  </a:ext>
                </a:extLst>
              </p14:cNvPr>
              <p14:cNvContentPartPr/>
              <p14:nvPr/>
            </p14:nvContentPartPr>
            <p14:xfrm>
              <a:off x="5558456" y="4647102"/>
              <a:ext cx="73440" cy="408960"/>
            </p14:xfrm>
          </p:contentPart>
        </mc:Choice>
        <mc:Fallback xmlns="">
          <p:pic>
            <p:nvPicPr>
              <p:cNvPr id="494" name="Freihand 493">
                <a:extLst>
                  <a:ext uri="{FF2B5EF4-FFF2-40B4-BE49-F238E27FC236}">
                    <a16:creationId xmlns:a16="http://schemas.microsoft.com/office/drawing/2014/main" id="{5D80EFB2-35EC-7641-B89F-BC76BE7BD661}"/>
                  </a:ext>
                </a:extLst>
              </p:cNvPr>
              <p:cNvPicPr/>
              <p:nvPr/>
            </p:nvPicPr>
            <p:blipFill>
              <a:blip r:embed="rId633"/>
              <a:stretch>
                <a:fillRect/>
              </a:stretch>
            </p:blipFill>
            <p:spPr>
              <a:xfrm>
                <a:off x="5543336" y="4631982"/>
                <a:ext cx="1036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95" name="Freihand 494">
                <a:extLst>
                  <a:ext uri="{FF2B5EF4-FFF2-40B4-BE49-F238E27FC236}">
                    <a16:creationId xmlns:a16="http://schemas.microsoft.com/office/drawing/2014/main" id="{FC1DF761-232A-E449-A7BE-0FCD95E92853}"/>
                  </a:ext>
                </a:extLst>
              </p14:cNvPr>
              <p14:cNvContentPartPr/>
              <p14:nvPr/>
            </p14:nvContentPartPr>
            <p14:xfrm>
              <a:off x="5566016" y="4691022"/>
              <a:ext cx="73440" cy="429120"/>
            </p14:xfrm>
          </p:contentPart>
        </mc:Choice>
        <mc:Fallback xmlns="">
          <p:pic>
            <p:nvPicPr>
              <p:cNvPr id="495" name="Freihand 494">
                <a:extLst>
                  <a:ext uri="{FF2B5EF4-FFF2-40B4-BE49-F238E27FC236}">
                    <a16:creationId xmlns:a16="http://schemas.microsoft.com/office/drawing/2014/main" id="{FC1DF761-232A-E449-A7BE-0FCD95E92853}"/>
                  </a:ext>
                </a:extLst>
              </p:cNvPr>
              <p:cNvPicPr/>
              <p:nvPr/>
            </p:nvPicPr>
            <p:blipFill>
              <a:blip r:embed="rId635"/>
              <a:stretch>
                <a:fillRect/>
              </a:stretch>
            </p:blipFill>
            <p:spPr>
              <a:xfrm>
                <a:off x="5550536" y="4675542"/>
                <a:ext cx="1036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01" name="Freihand 500">
                <a:extLst>
                  <a:ext uri="{FF2B5EF4-FFF2-40B4-BE49-F238E27FC236}">
                    <a16:creationId xmlns:a16="http://schemas.microsoft.com/office/drawing/2014/main" id="{715566FD-90E1-B74C-982E-A055B527A8B5}"/>
                  </a:ext>
                </a:extLst>
              </p14:cNvPr>
              <p14:cNvContentPartPr/>
              <p14:nvPr/>
            </p14:nvContentPartPr>
            <p14:xfrm>
              <a:off x="7987736" y="1539222"/>
              <a:ext cx="2531880" cy="80640"/>
            </p14:xfrm>
          </p:contentPart>
        </mc:Choice>
        <mc:Fallback xmlns="">
          <p:pic>
            <p:nvPicPr>
              <p:cNvPr id="501" name="Freihand 500">
                <a:extLst>
                  <a:ext uri="{FF2B5EF4-FFF2-40B4-BE49-F238E27FC236}">
                    <a16:creationId xmlns:a16="http://schemas.microsoft.com/office/drawing/2014/main" id="{715566FD-90E1-B74C-982E-A055B527A8B5}"/>
                  </a:ext>
                </a:extLst>
              </p:cNvPr>
              <p:cNvPicPr/>
              <p:nvPr/>
            </p:nvPicPr>
            <p:blipFill>
              <a:blip r:embed="rId637"/>
              <a:stretch>
                <a:fillRect/>
              </a:stretch>
            </p:blipFill>
            <p:spPr>
              <a:xfrm>
                <a:off x="7972616" y="1524102"/>
                <a:ext cx="2562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52" name="Freihand 551">
                <a:extLst>
                  <a:ext uri="{FF2B5EF4-FFF2-40B4-BE49-F238E27FC236}">
                    <a16:creationId xmlns:a16="http://schemas.microsoft.com/office/drawing/2014/main" id="{FBAE1B34-8328-E143-A0E8-1940DB04D895}"/>
                  </a:ext>
                </a:extLst>
              </p14:cNvPr>
              <p14:cNvContentPartPr/>
              <p14:nvPr/>
            </p14:nvContentPartPr>
            <p14:xfrm>
              <a:off x="7323896" y="1116222"/>
              <a:ext cx="306720" cy="248400"/>
            </p14:xfrm>
          </p:contentPart>
        </mc:Choice>
        <mc:Fallback xmlns="">
          <p:pic>
            <p:nvPicPr>
              <p:cNvPr id="552" name="Freihand 551">
                <a:extLst>
                  <a:ext uri="{FF2B5EF4-FFF2-40B4-BE49-F238E27FC236}">
                    <a16:creationId xmlns:a16="http://schemas.microsoft.com/office/drawing/2014/main" id="{FBAE1B34-8328-E143-A0E8-1940DB04D895}"/>
                  </a:ext>
                </a:extLst>
              </p:cNvPr>
              <p:cNvPicPr/>
              <p:nvPr/>
            </p:nvPicPr>
            <p:blipFill>
              <a:blip r:embed="rId639"/>
              <a:stretch>
                <a:fillRect/>
              </a:stretch>
            </p:blipFill>
            <p:spPr>
              <a:xfrm>
                <a:off x="7308776" y="1101102"/>
                <a:ext cx="337320" cy="279000"/>
              </a:xfrm>
              <a:prstGeom prst="rect">
                <a:avLst/>
              </a:prstGeom>
            </p:spPr>
          </p:pic>
        </mc:Fallback>
      </mc:AlternateContent>
      <p:grpSp>
        <p:nvGrpSpPr>
          <p:cNvPr id="636" name="Gruppieren 635">
            <a:extLst>
              <a:ext uri="{FF2B5EF4-FFF2-40B4-BE49-F238E27FC236}">
                <a16:creationId xmlns:a16="http://schemas.microsoft.com/office/drawing/2014/main" id="{20CAF6FD-CF1A-744C-86AE-59389087D201}"/>
              </a:ext>
            </a:extLst>
          </p:cNvPr>
          <p:cNvGrpSpPr/>
          <p:nvPr/>
        </p:nvGrpSpPr>
        <p:grpSpPr>
          <a:xfrm>
            <a:off x="6441176" y="467142"/>
            <a:ext cx="4151160" cy="2619000"/>
            <a:chOff x="6441176" y="467142"/>
            <a:chExt cx="4151160" cy="2619000"/>
          </a:xfrm>
        </p:grpSpPr>
        <mc:AlternateContent xmlns:mc="http://schemas.openxmlformats.org/markup-compatibility/2006" xmlns:p14="http://schemas.microsoft.com/office/powerpoint/2010/main">
          <mc:Choice Requires="p14">
            <p:contentPart p14:bwMode="auto" r:id="rId640">
              <p14:nvContentPartPr>
                <p14:cNvPr id="422" name="Freihand 421">
                  <a:extLst>
                    <a:ext uri="{FF2B5EF4-FFF2-40B4-BE49-F238E27FC236}">
                      <a16:creationId xmlns:a16="http://schemas.microsoft.com/office/drawing/2014/main" id="{AA015D97-44B1-BC45-8CD4-49DBF8900B4F}"/>
                    </a:ext>
                  </a:extLst>
                </p14:cNvPr>
                <p14:cNvContentPartPr/>
                <p14:nvPr/>
              </p14:nvContentPartPr>
              <p14:xfrm>
                <a:off x="6507056" y="795462"/>
                <a:ext cx="36720" cy="503640"/>
              </p14:xfrm>
            </p:contentPart>
          </mc:Choice>
          <mc:Fallback xmlns="">
            <p:pic>
              <p:nvPicPr>
                <p:cNvPr id="422" name="Freihand 421">
                  <a:extLst>
                    <a:ext uri="{FF2B5EF4-FFF2-40B4-BE49-F238E27FC236}">
                      <a16:creationId xmlns:a16="http://schemas.microsoft.com/office/drawing/2014/main" id="{AA015D97-44B1-BC45-8CD4-49DBF8900B4F}"/>
                    </a:ext>
                  </a:extLst>
                </p:cNvPr>
                <p:cNvPicPr/>
                <p:nvPr/>
              </p:nvPicPr>
              <p:blipFill>
                <a:blip r:embed="rId641"/>
                <a:stretch>
                  <a:fillRect/>
                </a:stretch>
              </p:blipFill>
              <p:spPr>
                <a:xfrm>
                  <a:off x="6491576" y="779982"/>
                  <a:ext cx="67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23" name="Freihand 422">
                  <a:extLst>
                    <a:ext uri="{FF2B5EF4-FFF2-40B4-BE49-F238E27FC236}">
                      <a16:creationId xmlns:a16="http://schemas.microsoft.com/office/drawing/2014/main" id="{9922603D-5573-5D4D-922A-FB8A8FB54621}"/>
                    </a:ext>
                  </a:extLst>
                </p14:cNvPr>
                <p14:cNvContentPartPr/>
                <p14:nvPr/>
              </p14:nvContentPartPr>
              <p14:xfrm>
                <a:off x="6507056" y="780702"/>
                <a:ext cx="29520" cy="613080"/>
              </p14:xfrm>
            </p:contentPart>
          </mc:Choice>
          <mc:Fallback xmlns="">
            <p:pic>
              <p:nvPicPr>
                <p:cNvPr id="423" name="Freihand 422">
                  <a:extLst>
                    <a:ext uri="{FF2B5EF4-FFF2-40B4-BE49-F238E27FC236}">
                      <a16:creationId xmlns:a16="http://schemas.microsoft.com/office/drawing/2014/main" id="{9922603D-5573-5D4D-922A-FB8A8FB54621}"/>
                    </a:ext>
                  </a:extLst>
                </p:cNvPr>
                <p:cNvPicPr/>
                <p:nvPr/>
              </p:nvPicPr>
              <p:blipFill>
                <a:blip r:embed="rId643"/>
                <a:stretch>
                  <a:fillRect/>
                </a:stretch>
              </p:blipFill>
              <p:spPr>
                <a:xfrm>
                  <a:off x="6491576" y="765582"/>
                  <a:ext cx="6012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24" name="Freihand 423">
                  <a:extLst>
                    <a:ext uri="{FF2B5EF4-FFF2-40B4-BE49-F238E27FC236}">
                      <a16:creationId xmlns:a16="http://schemas.microsoft.com/office/drawing/2014/main" id="{366A578B-4154-684E-B55A-720B341BA441}"/>
                    </a:ext>
                  </a:extLst>
                </p14:cNvPr>
                <p14:cNvContentPartPr/>
                <p14:nvPr/>
              </p14:nvContentPartPr>
              <p14:xfrm>
                <a:off x="6492296" y="860982"/>
                <a:ext cx="65880" cy="715320"/>
              </p14:xfrm>
            </p:contentPart>
          </mc:Choice>
          <mc:Fallback xmlns="">
            <p:pic>
              <p:nvPicPr>
                <p:cNvPr id="424" name="Freihand 423">
                  <a:extLst>
                    <a:ext uri="{FF2B5EF4-FFF2-40B4-BE49-F238E27FC236}">
                      <a16:creationId xmlns:a16="http://schemas.microsoft.com/office/drawing/2014/main" id="{366A578B-4154-684E-B55A-720B341BA441}"/>
                    </a:ext>
                  </a:extLst>
                </p:cNvPr>
                <p:cNvPicPr/>
                <p:nvPr/>
              </p:nvPicPr>
              <p:blipFill>
                <a:blip r:embed="rId645"/>
                <a:stretch>
                  <a:fillRect/>
                </a:stretch>
              </p:blipFill>
              <p:spPr>
                <a:xfrm>
                  <a:off x="6477176" y="845862"/>
                  <a:ext cx="9648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25" name="Freihand 424">
                  <a:extLst>
                    <a:ext uri="{FF2B5EF4-FFF2-40B4-BE49-F238E27FC236}">
                      <a16:creationId xmlns:a16="http://schemas.microsoft.com/office/drawing/2014/main" id="{E0DEE1D5-9939-3B46-B058-84F89A006926}"/>
                    </a:ext>
                  </a:extLst>
                </p14:cNvPr>
                <p14:cNvContentPartPr/>
                <p14:nvPr/>
              </p14:nvContentPartPr>
              <p14:xfrm>
                <a:off x="6492296" y="970422"/>
                <a:ext cx="36720" cy="678960"/>
              </p14:xfrm>
            </p:contentPart>
          </mc:Choice>
          <mc:Fallback xmlns="">
            <p:pic>
              <p:nvPicPr>
                <p:cNvPr id="425" name="Freihand 424">
                  <a:extLst>
                    <a:ext uri="{FF2B5EF4-FFF2-40B4-BE49-F238E27FC236}">
                      <a16:creationId xmlns:a16="http://schemas.microsoft.com/office/drawing/2014/main" id="{E0DEE1D5-9939-3B46-B058-84F89A006926}"/>
                    </a:ext>
                  </a:extLst>
                </p:cNvPr>
                <p:cNvPicPr/>
                <p:nvPr/>
              </p:nvPicPr>
              <p:blipFill>
                <a:blip r:embed="rId647"/>
                <a:stretch>
                  <a:fillRect/>
                </a:stretch>
              </p:blipFill>
              <p:spPr>
                <a:xfrm>
                  <a:off x="6477176" y="955302"/>
                  <a:ext cx="6732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26" name="Freihand 425">
                  <a:extLst>
                    <a:ext uri="{FF2B5EF4-FFF2-40B4-BE49-F238E27FC236}">
                      <a16:creationId xmlns:a16="http://schemas.microsoft.com/office/drawing/2014/main" id="{97FDF8B9-E744-8149-9B6D-60FACE98E46D}"/>
                    </a:ext>
                  </a:extLst>
                </p14:cNvPr>
                <p14:cNvContentPartPr/>
                <p14:nvPr/>
              </p14:nvContentPartPr>
              <p14:xfrm>
                <a:off x="6492296" y="1422582"/>
                <a:ext cx="36720" cy="438120"/>
              </p14:xfrm>
            </p:contentPart>
          </mc:Choice>
          <mc:Fallback xmlns="">
            <p:pic>
              <p:nvPicPr>
                <p:cNvPr id="426" name="Freihand 425">
                  <a:extLst>
                    <a:ext uri="{FF2B5EF4-FFF2-40B4-BE49-F238E27FC236}">
                      <a16:creationId xmlns:a16="http://schemas.microsoft.com/office/drawing/2014/main" id="{97FDF8B9-E744-8149-9B6D-60FACE98E46D}"/>
                    </a:ext>
                  </a:extLst>
                </p:cNvPr>
                <p:cNvPicPr/>
                <p:nvPr/>
              </p:nvPicPr>
              <p:blipFill>
                <a:blip r:embed="rId649"/>
                <a:stretch>
                  <a:fillRect/>
                </a:stretch>
              </p:blipFill>
              <p:spPr>
                <a:xfrm>
                  <a:off x="6477176" y="1407462"/>
                  <a:ext cx="673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27" name="Freihand 426">
                  <a:extLst>
                    <a:ext uri="{FF2B5EF4-FFF2-40B4-BE49-F238E27FC236}">
                      <a16:creationId xmlns:a16="http://schemas.microsoft.com/office/drawing/2014/main" id="{178130C2-E48F-444B-98EC-3FA9492273FD}"/>
                    </a:ext>
                  </a:extLst>
                </p14:cNvPr>
                <p14:cNvContentPartPr/>
                <p14:nvPr/>
              </p14:nvContentPartPr>
              <p14:xfrm>
                <a:off x="6477896" y="1605102"/>
                <a:ext cx="44280" cy="335880"/>
              </p14:xfrm>
            </p:contentPart>
          </mc:Choice>
          <mc:Fallback xmlns="">
            <p:pic>
              <p:nvPicPr>
                <p:cNvPr id="427" name="Freihand 426">
                  <a:extLst>
                    <a:ext uri="{FF2B5EF4-FFF2-40B4-BE49-F238E27FC236}">
                      <a16:creationId xmlns:a16="http://schemas.microsoft.com/office/drawing/2014/main" id="{178130C2-E48F-444B-98EC-3FA9492273FD}"/>
                    </a:ext>
                  </a:extLst>
                </p:cNvPr>
                <p:cNvPicPr/>
                <p:nvPr/>
              </p:nvPicPr>
              <p:blipFill>
                <a:blip r:embed="rId651"/>
                <a:stretch>
                  <a:fillRect/>
                </a:stretch>
              </p:blipFill>
              <p:spPr>
                <a:xfrm>
                  <a:off x="6462416" y="158962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29" name="Freihand 428">
                  <a:extLst>
                    <a:ext uri="{FF2B5EF4-FFF2-40B4-BE49-F238E27FC236}">
                      <a16:creationId xmlns:a16="http://schemas.microsoft.com/office/drawing/2014/main" id="{740D05F6-E4BD-C440-AEA7-3925126CBCA3}"/>
                    </a:ext>
                  </a:extLst>
                </p14:cNvPr>
                <p14:cNvContentPartPr/>
                <p14:nvPr/>
              </p14:nvContentPartPr>
              <p14:xfrm>
                <a:off x="6536216" y="1597902"/>
                <a:ext cx="277560" cy="29520"/>
              </p14:xfrm>
            </p:contentPart>
          </mc:Choice>
          <mc:Fallback xmlns="">
            <p:pic>
              <p:nvPicPr>
                <p:cNvPr id="429" name="Freihand 428">
                  <a:extLst>
                    <a:ext uri="{FF2B5EF4-FFF2-40B4-BE49-F238E27FC236}">
                      <a16:creationId xmlns:a16="http://schemas.microsoft.com/office/drawing/2014/main" id="{740D05F6-E4BD-C440-AEA7-3925126CBCA3}"/>
                    </a:ext>
                  </a:extLst>
                </p:cNvPr>
                <p:cNvPicPr/>
                <p:nvPr/>
              </p:nvPicPr>
              <p:blipFill>
                <a:blip r:embed="rId653"/>
                <a:stretch>
                  <a:fillRect/>
                </a:stretch>
              </p:blipFill>
              <p:spPr>
                <a:xfrm>
                  <a:off x="6520736" y="1582422"/>
                  <a:ext cx="308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30" name="Freihand 429">
                  <a:extLst>
                    <a:ext uri="{FF2B5EF4-FFF2-40B4-BE49-F238E27FC236}">
                      <a16:creationId xmlns:a16="http://schemas.microsoft.com/office/drawing/2014/main" id="{C206831A-5502-CA49-92C7-ED5A1AA773EA}"/>
                    </a:ext>
                  </a:extLst>
                </p14:cNvPr>
                <p14:cNvContentPartPr/>
                <p14:nvPr/>
              </p14:nvContentPartPr>
              <p14:xfrm>
                <a:off x="6762296" y="1561182"/>
                <a:ext cx="1218600" cy="51480"/>
              </p14:xfrm>
            </p:contentPart>
          </mc:Choice>
          <mc:Fallback xmlns="">
            <p:pic>
              <p:nvPicPr>
                <p:cNvPr id="430" name="Freihand 429">
                  <a:extLst>
                    <a:ext uri="{FF2B5EF4-FFF2-40B4-BE49-F238E27FC236}">
                      <a16:creationId xmlns:a16="http://schemas.microsoft.com/office/drawing/2014/main" id="{C206831A-5502-CA49-92C7-ED5A1AA773EA}"/>
                    </a:ext>
                  </a:extLst>
                </p:cNvPr>
                <p:cNvPicPr/>
                <p:nvPr/>
              </p:nvPicPr>
              <p:blipFill>
                <a:blip r:embed="rId655"/>
                <a:stretch>
                  <a:fillRect/>
                </a:stretch>
              </p:blipFill>
              <p:spPr>
                <a:xfrm>
                  <a:off x="6747176" y="1546062"/>
                  <a:ext cx="124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97" name="Freihand 496">
                  <a:extLst>
                    <a:ext uri="{FF2B5EF4-FFF2-40B4-BE49-F238E27FC236}">
                      <a16:creationId xmlns:a16="http://schemas.microsoft.com/office/drawing/2014/main" id="{9BA846EB-2BE6-094E-A949-0C6280D92E82}"/>
                    </a:ext>
                  </a:extLst>
                </p14:cNvPr>
                <p14:cNvContentPartPr/>
                <p14:nvPr/>
              </p14:nvContentPartPr>
              <p14:xfrm>
                <a:off x="6529016" y="474342"/>
                <a:ext cx="15120" cy="416160"/>
              </p14:xfrm>
            </p:contentPart>
          </mc:Choice>
          <mc:Fallback xmlns="">
            <p:pic>
              <p:nvPicPr>
                <p:cNvPr id="497" name="Freihand 496">
                  <a:extLst>
                    <a:ext uri="{FF2B5EF4-FFF2-40B4-BE49-F238E27FC236}">
                      <a16:creationId xmlns:a16="http://schemas.microsoft.com/office/drawing/2014/main" id="{9BA846EB-2BE6-094E-A949-0C6280D92E82}"/>
                    </a:ext>
                  </a:extLst>
                </p:cNvPr>
                <p:cNvPicPr/>
                <p:nvPr/>
              </p:nvPicPr>
              <p:blipFill>
                <a:blip r:embed="rId657"/>
                <a:stretch>
                  <a:fillRect/>
                </a:stretch>
              </p:blipFill>
              <p:spPr>
                <a:xfrm>
                  <a:off x="6513536" y="459222"/>
                  <a:ext cx="453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98" name="Freihand 497">
                  <a:extLst>
                    <a:ext uri="{FF2B5EF4-FFF2-40B4-BE49-F238E27FC236}">
                      <a16:creationId xmlns:a16="http://schemas.microsoft.com/office/drawing/2014/main" id="{DF23E93B-1839-734C-95CA-72E7105247AF}"/>
                    </a:ext>
                  </a:extLst>
                </p14:cNvPr>
                <p14:cNvContentPartPr/>
                <p14:nvPr/>
              </p14:nvContentPartPr>
              <p14:xfrm>
                <a:off x="6558176" y="467142"/>
                <a:ext cx="22320" cy="241200"/>
              </p14:xfrm>
            </p:contentPart>
          </mc:Choice>
          <mc:Fallback xmlns="">
            <p:pic>
              <p:nvPicPr>
                <p:cNvPr id="498" name="Freihand 497">
                  <a:extLst>
                    <a:ext uri="{FF2B5EF4-FFF2-40B4-BE49-F238E27FC236}">
                      <a16:creationId xmlns:a16="http://schemas.microsoft.com/office/drawing/2014/main" id="{DF23E93B-1839-734C-95CA-72E7105247AF}"/>
                    </a:ext>
                  </a:extLst>
                </p:cNvPr>
                <p:cNvPicPr/>
                <p:nvPr/>
              </p:nvPicPr>
              <p:blipFill>
                <a:blip r:embed="rId659"/>
                <a:stretch>
                  <a:fillRect/>
                </a:stretch>
              </p:blipFill>
              <p:spPr>
                <a:xfrm>
                  <a:off x="6542696" y="451662"/>
                  <a:ext cx="52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02" name="Freihand 501">
                  <a:extLst>
                    <a:ext uri="{FF2B5EF4-FFF2-40B4-BE49-F238E27FC236}">
                      <a16:creationId xmlns:a16="http://schemas.microsoft.com/office/drawing/2014/main" id="{40D50BD9-5DBC-E049-9BEF-9148E7849A6F}"/>
                    </a:ext>
                  </a:extLst>
                </p14:cNvPr>
                <p14:cNvContentPartPr/>
                <p14:nvPr/>
              </p14:nvContentPartPr>
              <p14:xfrm>
                <a:off x="10482896" y="547422"/>
                <a:ext cx="44280" cy="1386360"/>
              </p14:xfrm>
            </p:contentPart>
          </mc:Choice>
          <mc:Fallback xmlns="">
            <p:pic>
              <p:nvPicPr>
                <p:cNvPr id="502" name="Freihand 501">
                  <a:extLst>
                    <a:ext uri="{FF2B5EF4-FFF2-40B4-BE49-F238E27FC236}">
                      <a16:creationId xmlns:a16="http://schemas.microsoft.com/office/drawing/2014/main" id="{40D50BD9-5DBC-E049-9BEF-9148E7849A6F}"/>
                    </a:ext>
                  </a:extLst>
                </p:cNvPr>
                <p:cNvPicPr/>
                <p:nvPr/>
              </p:nvPicPr>
              <p:blipFill>
                <a:blip r:embed="rId661"/>
                <a:stretch>
                  <a:fillRect/>
                </a:stretch>
              </p:blipFill>
              <p:spPr>
                <a:xfrm>
                  <a:off x="10467416" y="531942"/>
                  <a:ext cx="745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03" name="Freihand 502">
                  <a:extLst>
                    <a:ext uri="{FF2B5EF4-FFF2-40B4-BE49-F238E27FC236}">
                      <a16:creationId xmlns:a16="http://schemas.microsoft.com/office/drawing/2014/main" id="{B9C3177C-1911-FA46-BAA0-DDB4EEA39409}"/>
                    </a:ext>
                  </a:extLst>
                </p14:cNvPr>
                <p14:cNvContentPartPr/>
                <p14:nvPr/>
              </p14:nvContentPartPr>
              <p14:xfrm>
                <a:off x="10453736" y="1947822"/>
                <a:ext cx="29520" cy="241200"/>
              </p14:xfrm>
            </p:contentPart>
          </mc:Choice>
          <mc:Fallback xmlns="">
            <p:pic>
              <p:nvPicPr>
                <p:cNvPr id="503" name="Freihand 502">
                  <a:extLst>
                    <a:ext uri="{FF2B5EF4-FFF2-40B4-BE49-F238E27FC236}">
                      <a16:creationId xmlns:a16="http://schemas.microsoft.com/office/drawing/2014/main" id="{B9C3177C-1911-FA46-BAA0-DDB4EEA39409}"/>
                    </a:ext>
                  </a:extLst>
                </p:cNvPr>
                <p:cNvPicPr/>
                <p:nvPr/>
              </p:nvPicPr>
              <p:blipFill>
                <a:blip r:embed="rId663"/>
                <a:stretch>
                  <a:fillRect/>
                </a:stretch>
              </p:blipFill>
              <p:spPr>
                <a:xfrm>
                  <a:off x="10438256" y="1932702"/>
                  <a:ext cx="60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05" name="Freihand 504">
                  <a:extLst>
                    <a:ext uri="{FF2B5EF4-FFF2-40B4-BE49-F238E27FC236}">
                      <a16:creationId xmlns:a16="http://schemas.microsoft.com/office/drawing/2014/main" id="{255DA3FA-5D83-5646-92CE-C6CFCB5543D3}"/>
                    </a:ext>
                  </a:extLst>
                </p14:cNvPr>
                <p14:cNvContentPartPr/>
                <p14:nvPr/>
              </p14:nvContentPartPr>
              <p14:xfrm>
                <a:off x="6441176" y="1925862"/>
                <a:ext cx="3954240" cy="321480"/>
              </p14:xfrm>
            </p:contentPart>
          </mc:Choice>
          <mc:Fallback xmlns="">
            <p:pic>
              <p:nvPicPr>
                <p:cNvPr id="505" name="Freihand 504">
                  <a:extLst>
                    <a:ext uri="{FF2B5EF4-FFF2-40B4-BE49-F238E27FC236}">
                      <a16:creationId xmlns:a16="http://schemas.microsoft.com/office/drawing/2014/main" id="{255DA3FA-5D83-5646-92CE-C6CFCB5543D3}"/>
                    </a:ext>
                  </a:extLst>
                </p:cNvPr>
                <p:cNvPicPr/>
                <p:nvPr/>
              </p:nvPicPr>
              <p:blipFill>
                <a:blip r:embed="rId665"/>
                <a:stretch>
                  <a:fillRect/>
                </a:stretch>
              </p:blipFill>
              <p:spPr>
                <a:xfrm>
                  <a:off x="6426056" y="1910742"/>
                  <a:ext cx="39848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07" name="Freihand 506">
                  <a:extLst>
                    <a:ext uri="{FF2B5EF4-FFF2-40B4-BE49-F238E27FC236}">
                      <a16:creationId xmlns:a16="http://schemas.microsoft.com/office/drawing/2014/main" id="{13DB6D56-B3E6-5F43-92BE-96F06BCBAC7A}"/>
                    </a:ext>
                  </a:extLst>
                </p14:cNvPr>
                <p14:cNvContentPartPr/>
                <p14:nvPr/>
              </p14:nvContentPartPr>
              <p14:xfrm>
                <a:off x="6601736" y="517902"/>
                <a:ext cx="3969000" cy="102600"/>
              </p14:xfrm>
            </p:contentPart>
          </mc:Choice>
          <mc:Fallback xmlns="">
            <p:pic>
              <p:nvPicPr>
                <p:cNvPr id="507" name="Freihand 506">
                  <a:extLst>
                    <a:ext uri="{FF2B5EF4-FFF2-40B4-BE49-F238E27FC236}">
                      <a16:creationId xmlns:a16="http://schemas.microsoft.com/office/drawing/2014/main" id="{13DB6D56-B3E6-5F43-92BE-96F06BCBAC7A}"/>
                    </a:ext>
                  </a:extLst>
                </p:cNvPr>
                <p:cNvPicPr/>
                <p:nvPr/>
              </p:nvPicPr>
              <p:blipFill>
                <a:blip r:embed="rId667"/>
                <a:stretch>
                  <a:fillRect/>
                </a:stretch>
              </p:blipFill>
              <p:spPr>
                <a:xfrm>
                  <a:off x="6586616" y="502782"/>
                  <a:ext cx="3999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09" name="Freihand 508">
                  <a:extLst>
                    <a:ext uri="{FF2B5EF4-FFF2-40B4-BE49-F238E27FC236}">
                      <a16:creationId xmlns:a16="http://schemas.microsoft.com/office/drawing/2014/main" id="{DCB6E24B-FFB5-A743-B452-C98CEC4661ED}"/>
                    </a:ext>
                  </a:extLst>
                </p14:cNvPr>
                <p14:cNvContentPartPr/>
                <p14:nvPr/>
              </p14:nvContentPartPr>
              <p14:xfrm>
                <a:off x="6579776" y="941262"/>
                <a:ext cx="3888720" cy="73440"/>
              </p14:xfrm>
            </p:contentPart>
          </mc:Choice>
          <mc:Fallback xmlns="">
            <p:pic>
              <p:nvPicPr>
                <p:cNvPr id="509" name="Freihand 508">
                  <a:extLst>
                    <a:ext uri="{FF2B5EF4-FFF2-40B4-BE49-F238E27FC236}">
                      <a16:creationId xmlns:a16="http://schemas.microsoft.com/office/drawing/2014/main" id="{DCB6E24B-FFB5-A743-B452-C98CEC4661ED}"/>
                    </a:ext>
                  </a:extLst>
                </p:cNvPr>
                <p:cNvPicPr/>
                <p:nvPr/>
              </p:nvPicPr>
              <p:blipFill>
                <a:blip r:embed="rId669"/>
                <a:stretch>
                  <a:fillRect/>
                </a:stretch>
              </p:blipFill>
              <p:spPr>
                <a:xfrm>
                  <a:off x="6564656" y="925782"/>
                  <a:ext cx="3918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11" name="Freihand 510">
                  <a:extLst>
                    <a:ext uri="{FF2B5EF4-FFF2-40B4-BE49-F238E27FC236}">
                      <a16:creationId xmlns:a16="http://schemas.microsoft.com/office/drawing/2014/main" id="{D7FCAA61-F5F4-4C4D-8FE7-931546E7102B}"/>
                    </a:ext>
                  </a:extLst>
                </p14:cNvPr>
                <p14:cNvContentPartPr/>
                <p14:nvPr/>
              </p14:nvContentPartPr>
              <p14:xfrm>
                <a:off x="7025096" y="678462"/>
                <a:ext cx="7560" cy="15120"/>
              </p14:xfrm>
            </p:contentPart>
          </mc:Choice>
          <mc:Fallback xmlns="">
            <p:pic>
              <p:nvPicPr>
                <p:cNvPr id="511" name="Freihand 510">
                  <a:extLst>
                    <a:ext uri="{FF2B5EF4-FFF2-40B4-BE49-F238E27FC236}">
                      <a16:creationId xmlns:a16="http://schemas.microsoft.com/office/drawing/2014/main" id="{D7FCAA61-F5F4-4C4D-8FE7-931546E7102B}"/>
                    </a:ext>
                  </a:extLst>
                </p:cNvPr>
                <p:cNvPicPr/>
                <p:nvPr/>
              </p:nvPicPr>
              <p:blipFill>
                <a:blip r:embed="rId671"/>
                <a:stretch>
                  <a:fillRect/>
                </a:stretch>
              </p:blipFill>
              <p:spPr>
                <a:xfrm>
                  <a:off x="7009616" y="66334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513" name="Freihand 512">
                  <a:extLst>
                    <a:ext uri="{FF2B5EF4-FFF2-40B4-BE49-F238E27FC236}">
                      <a16:creationId xmlns:a16="http://schemas.microsoft.com/office/drawing/2014/main" id="{7B61ACCF-4C8E-2C47-9788-6CE76932FB3E}"/>
                    </a:ext>
                  </a:extLst>
                </p14:cNvPr>
                <p14:cNvContentPartPr/>
                <p14:nvPr/>
              </p14:nvContentPartPr>
              <p14:xfrm>
                <a:off x="6988376" y="657582"/>
                <a:ext cx="146160" cy="232920"/>
              </p14:xfrm>
            </p:contentPart>
          </mc:Choice>
          <mc:Fallback xmlns="">
            <p:pic>
              <p:nvPicPr>
                <p:cNvPr id="513" name="Freihand 512">
                  <a:extLst>
                    <a:ext uri="{FF2B5EF4-FFF2-40B4-BE49-F238E27FC236}">
                      <a16:creationId xmlns:a16="http://schemas.microsoft.com/office/drawing/2014/main" id="{7B61ACCF-4C8E-2C47-9788-6CE76932FB3E}"/>
                    </a:ext>
                  </a:extLst>
                </p:cNvPr>
                <p:cNvPicPr/>
                <p:nvPr/>
              </p:nvPicPr>
              <p:blipFill>
                <a:blip r:embed="rId673"/>
                <a:stretch>
                  <a:fillRect/>
                </a:stretch>
              </p:blipFill>
              <p:spPr>
                <a:xfrm>
                  <a:off x="6973256" y="642102"/>
                  <a:ext cx="176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14" name="Freihand 513">
                  <a:extLst>
                    <a:ext uri="{FF2B5EF4-FFF2-40B4-BE49-F238E27FC236}">
                      <a16:creationId xmlns:a16="http://schemas.microsoft.com/office/drawing/2014/main" id="{C46D82C0-7992-3B48-837A-6D7AFCC4B5AA}"/>
                    </a:ext>
                  </a:extLst>
                </p14:cNvPr>
                <p14:cNvContentPartPr/>
                <p14:nvPr/>
              </p14:nvContentPartPr>
              <p14:xfrm>
                <a:off x="7200056" y="707622"/>
                <a:ext cx="124200" cy="190080"/>
              </p14:xfrm>
            </p:contentPart>
          </mc:Choice>
          <mc:Fallback xmlns="">
            <p:pic>
              <p:nvPicPr>
                <p:cNvPr id="514" name="Freihand 513">
                  <a:extLst>
                    <a:ext uri="{FF2B5EF4-FFF2-40B4-BE49-F238E27FC236}">
                      <a16:creationId xmlns:a16="http://schemas.microsoft.com/office/drawing/2014/main" id="{C46D82C0-7992-3B48-837A-6D7AFCC4B5AA}"/>
                    </a:ext>
                  </a:extLst>
                </p:cNvPr>
                <p:cNvPicPr/>
                <p:nvPr/>
              </p:nvPicPr>
              <p:blipFill>
                <a:blip r:embed="rId675"/>
                <a:stretch>
                  <a:fillRect/>
                </a:stretch>
              </p:blipFill>
              <p:spPr>
                <a:xfrm>
                  <a:off x="7184936" y="692502"/>
                  <a:ext cx="15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15" name="Freihand 514">
                  <a:extLst>
                    <a:ext uri="{FF2B5EF4-FFF2-40B4-BE49-F238E27FC236}">
                      <a16:creationId xmlns:a16="http://schemas.microsoft.com/office/drawing/2014/main" id="{F03D1A94-6C41-CD44-80F2-9A46B611DD7A}"/>
                    </a:ext>
                  </a:extLst>
                </p14:cNvPr>
                <p14:cNvContentPartPr/>
                <p14:nvPr/>
              </p14:nvContentPartPr>
              <p14:xfrm>
                <a:off x="7259096" y="787902"/>
                <a:ext cx="94320" cy="29520"/>
              </p14:xfrm>
            </p:contentPart>
          </mc:Choice>
          <mc:Fallback xmlns="">
            <p:pic>
              <p:nvPicPr>
                <p:cNvPr id="515" name="Freihand 514">
                  <a:extLst>
                    <a:ext uri="{FF2B5EF4-FFF2-40B4-BE49-F238E27FC236}">
                      <a16:creationId xmlns:a16="http://schemas.microsoft.com/office/drawing/2014/main" id="{F03D1A94-6C41-CD44-80F2-9A46B611DD7A}"/>
                    </a:ext>
                  </a:extLst>
                </p:cNvPr>
                <p:cNvPicPr/>
                <p:nvPr/>
              </p:nvPicPr>
              <p:blipFill>
                <a:blip r:embed="rId677"/>
                <a:stretch>
                  <a:fillRect/>
                </a:stretch>
              </p:blipFill>
              <p:spPr>
                <a:xfrm>
                  <a:off x="7243976" y="772782"/>
                  <a:ext cx="124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16" name="Freihand 515">
                  <a:extLst>
                    <a:ext uri="{FF2B5EF4-FFF2-40B4-BE49-F238E27FC236}">
                      <a16:creationId xmlns:a16="http://schemas.microsoft.com/office/drawing/2014/main" id="{4E5C82A5-D20E-9448-897B-FA0524AF2FC2}"/>
                    </a:ext>
                  </a:extLst>
                </p14:cNvPr>
                <p14:cNvContentPartPr/>
                <p14:nvPr/>
              </p14:nvContentPartPr>
              <p14:xfrm>
                <a:off x="7280336" y="664062"/>
                <a:ext cx="131760" cy="7560"/>
              </p14:xfrm>
            </p:contentPart>
          </mc:Choice>
          <mc:Fallback xmlns="">
            <p:pic>
              <p:nvPicPr>
                <p:cNvPr id="516" name="Freihand 515">
                  <a:extLst>
                    <a:ext uri="{FF2B5EF4-FFF2-40B4-BE49-F238E27FC236}">
                      <a16:creationId xmlns:a16="http://schemas.microsoft.com/office/drawing/2014/main" id="{4E5C82A5-D20E-9448-897B-FA0524AF2FC2}"/>
                    </a:ext>
                  </a:extLst>
                </p:cNvPr>
                <p:cNvPicPr/>
                <p:nvPr/>
              </p:nvPicPr>
              <p:blipFill>
                <a:blip r:embed="rId679"/>
                <a:stretch>
                  <a:fillRect/>
                </a:stretch>
              </p:blipFill>
              <p:spPr>
                <a:xfrm>
                  <a:off x="7264856" y="648582"/>
                  <a:ext cx="162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17" name="Freihand 516">
                  <a:extLst>
                    <a:ext uri="{FF2B5EF4-FFF2-40B4-BE49-F238E27FC236}">
                      <a16:creationId xmlns:a16="http://schemas.microsoft.com/office/drawing/2014/main" id="{99638F3C-4BEF-494B-8B00-C508583C15E0}"/>
                    </a:ext>
                  </a:extLst>
                </p14:cNvPr>
                <p14:cNvContentPartPr/>
                <p14:nvPr/>
              </p14:nvContentPartPr>
              <p14:xfrm>
                <a:off x="7433336" y="707622"/>
                <a:ext cx="160920" cy="204480"/>
              </p14:xfrm>
            </p:contentPart>
          </mc:Choice>
          <mc:Fallback xmlns="">
            <p:pic>
              <p:nvPicPr>
                <p:cNvPr id="517" name="Freihand 516">
                  <a:extLst>
                    <a:ext uri="{FF2B5EF4-FFF2-40B4-BE49-F238E27FC236}">
                      <a16:creationId xmlns:a16="http://schemas.microsoft.com/office/drawing/2014/main" id="{99638F3C-4BEF-494B-8B00-C508583C15E0}"/>
                    </a:ext>
                  </a:extLst>
                </p:cNvPr>
                <p:cNvPicPr/>
                <p:nvPr/>
              </p:nvPicPr>
              <p:blipFill>
                <a:blip r:embed="rId681"/>
                <a:stretch>
                  <a:fillRect/>
                </a:stretch>
              </p:blipFill>
              <p:spPr>
                <a:xfrm>
                  <a:off x="7418216" y="692502"/>
                  <a:ext cx="191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18" name="Freihand 517">
                  <a:extLst>
                    <a:ext uri="{FF2B5EF4-FFF2-40B4-BE49-F238E27FC236}">
                      <a16:creationId xmlns:a16="http://schemas.microsoft.com/office/drawing/2014/main" id="{3BEFFF3F-5AC9-F84C-B761-3CF0EF680D77}"/>
                    </a:ext>
                  </a:extLst>
                </p14:cNvPr>
                <p14:cNvContentPartPr/>
                <p14:nvPr/>
              </p14:nvContentPartPr>
              <p14:xfrm>
                <a:off x="7488416" y="773502"/>
                <a:ext cx="171360" cy="36720"/>
              </p14:xfrm>
            </p:contentPart>
          </mc:Choice>
          <mc:Fallback xmlns="">
            <p:pic>
              <p:nvPicPr>
                <p:cNvPr id="518" name="Freihand 517">
                  <a:extLst>
                    <a:ext uri="{FF2B5EF4-FFF2-40B4-BE49-F238E27FC236}">
                      <a16:creationId xmlns:a16="http://schemas.microsoft.com/office/drawing/2014/main" id="{3BEFFF3F-5AC9-F84C-B761-3CF0EF680D77}"/>
                    </a:ext>
                  </a:extLst>
                </p:cNvPr>
                <p:cNvPicPr/>
                <p:nvPr/>
              </p:nvPicPr>
              <p:blipFill>
                <a:blip r:embed="rId683"/>
                <a:stretch>
                  <a:fillRect/>
                </a:stretch>
              </p:blipFill>
              <p:spPr>
                <a:xfrm>
                  <a:off x="7473296" y="758022"/>
                  <a:ext cx="2019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19" name="Freihand 518">
                  <a:extLst>
                    <a:ext uri="{FF2B5EF4-FFF2-40B4-BE49-F238E27FC236}">
                      <a16:creationId xmlns:a16="http://schemas.microsoft.com/office/drawing/2014/main" id="{0EF4D7B8-3268-D34F-A510-5043627F403A}"/>
                    </a:ext>
                  </a:extLst>
                </p14:cNvPr>
                <p14:cNvContentPartPr/>
                <p14:nvPr/>
              </p14:nvContentPartPr>
              <p14:xfrm>
                <a:off x="7554296" y="700422"/>
                <a:ext cx="120240" cy="22320"/>
              </p14:xfrm>
            </p:contentPart>
          </mc:Choice>
          <mc:Fallback xmlns="">
            <p:pic>
              <p:nvPicPr>
                <p:cNvPr id="519" name="Freihand 518">
                  <a:extLst>
                    <a:ext uri="{FF2B5EF4-FFF2-40B4-BE49-F238E27FC236}">
                      <a16:creationId xmlns:a16="http://schemas.microsoft.com/office/drawing/2014/main" id="{0EF4D7B8-3268-D34F-A510-5043627F403A}"/>
                    </a:ext>
                  </a:extLst>
                </p:cNvPr>
                <p:cNvPicPr/>
                <p:nvPr/>
              </p:nvPicPr>
              <p:blipFill>
                <a:blip r:embed="rId685"/>
                <a:stretch>
                  <a:fillRect/>
                </a:stretch>
              </p:blipFill>
              <p:spPr>
                <a:xfrm>
                  <a:off x="7538816" y="685302"/>
                  <a:ext cx="150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20" name="Freihand 519">
                  <a:extLst>
                    <a:ext uri="{FF2B5EF4-FFF2-40B4-BE49-F238E27FC236}">
                      <a16:creationId xmlns:a16="http://schemas.microsoft.com/office/drawing/2014/main" id="{F7C705D8-D788-4444-89D3-0E1FBBE5DF51}"/>
                    </a:ext>
                  </a:extLst>
                </p14:cNvPr>
                <p14:cNvContentPartPr/>
                <p14:nvPr/>
              </p14:nvContentPartPr>
              <p14:xfrm>
                <a:off x="7790816" y="671262"/>
                <a:ext cx="219240" cy="233640"/>
              </p14:xfrm>
            </p:contentPart>
          </mc:Choice>
          <mc:Fallback xmlns="">
            <p:pic>
              <p:nvPicPr>
                <p:cNvPr id="520" name="Freihand 519">
                  <a:extLst>
                    <a:ext uri="{FF2B5EF4-FFF2-40B4-BE49-F238E27FC236}">
                      <a16:creationId xmlns:a16="http://schemas.microsoft.com/office/drawing/2014/main" id="{F7C705D8-D788-4444-89D3-0E1FBBE5DF51}"/>
                    </a:ext>
                  </a:extLst>
                </p:cNvPr>
                <p:cNvPicPr/>
                <p:nvPr/>
              </p:nvPicPr>
              <p:blipFill>
                <a:blip r:embed="rId687"/>
                <a:stretch>
                  <a:fillRect/>
                </a:stretch>
              </p:blipFill>
              <p:spPr>
                <a:xfrm>
                  <a:off x="7775696" y="656142"/>
                  <a:ext cx="249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22" name="Freihand 521">
                  <a:extLst>
                    <a:ext uri="{FF2B5EF4-FFF2-40B4-BE49-F238E27FC236}">
                      <a16:creationId xmlns:a16="http://schemas.microsoft.com/office/drawing/2014/main" id="{65AE8103-092C-2741-AD43-91920BB8E16E}"/>
                    </a:ext>
                  </a:extLst>
                </p14:cNvPr>
                <p14:cNvContentPartPr/>
                <p14:nvPr/>
              </p14:nvContentPartPr>
              <p14:xfrm>
                <a:off x="8637176" y="576582"/>
                <a:ext cx="36720" cy="343080"/>
              </p14:xfrm>
            </p:contentPart>
          </mc:Choice>
          <mc:Fallback xmlns="">
            <p:pic>
              <p:nvPicPr>
                <p:cNvPr id="522" name="Freihand 521">
                  <a:extLst>
                    <a:ext uri="{FF2B5EF4-FFF2-40B4-BE49-F238E27FC236}">
                      <a16:creationId xmlns:a16="http://schemas.microsoft.com/office/drawing/2014/main" id="{65AE8103-092C-2741-AD43-91920BB8E16E}"/>
                    </a:ext>
                  </a:extLst>
                </p:cNvPr>
                <p:cNvPicPr/>
                <p:nvPr/>
              </p:nvPicPr>
              <p:blipFill>
                <a:blip r:embed="rId689"/>
                <a:stretch>
                  <a:fillRect/>
                </a:stretch>
              </p:blipFill>
              <p:spPr>
                <a:xfrm>
                  <a:off x="8622056" y="561102"/>
                  <a:ext cx="673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23" name="Freihand 522">
                  <a:extLst>
                    <a:ext uri="{FF2B5EF4-FFF2-40B4-BE49-F238E27FC236}">
                      <a16:creationId xmlns:a16="http://schemas.microsoft.com/office/drawing/2014/main" id="{E49FD792-A971-7D4F-AA2C-1472B937E98A}"/>
                    </a:ext>
                  </a:extLst>
                </p14:cNvPr>
                <p14:cNvContentPartPr/>
                <p14:nvPr/>
              </p14:nvContentPartPr>
              <p14:xfrm>
                <a:off x="8666336" y="557862"/>
                <a:ext cx="44280" cy="537120"/>
              </p14:xfrm>
            </p:contentPart>
          </mc:Choice>
          <mc:Fallback xmlns="">
            <p:pic>
              <p:nvPicPr>
                <p:cNvPr id="523" name="Freihand 522">
                  <a:extLst>
                    <a:ext uri="{FF2B5EF4-FFF2-40B4-BE49-F238E27FC236}">
                      <a16:creationId xmlns:a16="http://schemas.microsoft.com/office/drawing/2014/main" id="{E49FD792-A971-7D4F-AA2C-1472B937E98A}"/>
                    </a:ext>
                  </a:extLst>
                </p:cNvPr>
                <p:cNvPicPr/>
                <p:nvPr/>
              </p:nvPicPr>
              <p:blipFill>
                <a:blip r:embed="rId691"/>
                <a:stretch>
                  <a:fillRect/>
                </a:stretch>
              </p:blipFill>
              <p:spPr>
                <a:xfrm>
                  <a:off x="8651216" y="542382"/>
                  <a:ext cx="7452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24" name="Freihand 523">
                  <a:extLst>
                    <a:ext uri="{FF2B5EF4-FFF2-40B4-BE49-F238E27FC236}">
                      <a16:creationId xmlns:a16="http://schemas.microsoft.com/office/drawing/2014/main" id="{5D602659-2D9B-1143-84B6-E3B77AC0B147}"/>
                    </a:ext>
                  </a:extLst>
                </p14:cNvPr>
                <p14:cNvContentPartPr/>
                <p14:nvPr/>
              </p14:nvContentPartPr>
              <p14:xfrm>
                <a:off x="8615216" y="599262"/>
                <a:ext cx="80640" cy="677880"/>
              </p14:xfrm>
            </p:contentPart>
          </mc:Choice>
          <mc:Fallback xmlns="">
            <p:pic>
              <p:nvPicPr>
                <p:cNvPr id="524" name="Freihand 523">
                  <a:extLst>
                    <a:ext uri="{FF2B5EF4-FFF2-40B4-BE49-F238E27FC236}">
                      <a16:creationId xmlns:a16="http://schemas.microsoft.com/office/drawing/2014/main" id="{5D602659-2D9B-1143-84B6-E3B77AC0B147}"/>
                    </a:ext>
                  </a:extLst>
                </p:cNvPr>
                <p:cNvPicPr/>
                <p:nvPr/>
              </p:nvPicPr>
              <p:blipFill>
                <a:blip r:embed="rId693"/>
                <a:stretch>
                  <a:fillRect/>
                </a:stretch>
              </p:blipFill>
              <p:spPr>
                <a:xfrm>
                  <a:off x="8600096" y="583782"/>
                  <a:ext cx="11124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525" name="Freihand 524">
                  <a:extLst>
                    <a:ext uri="{FF2B5EF4-FFF2-40B4-BE49-F238E27FC236}">
                      <a16:creationId xmlns:a16="http://schemas.microsoft.com/office/drawing/2014/main" id="{2D89EAEB-2694-F04A-9724-0752D55868C4}"/>
                    </a:ext>
                  </a:extLst>
                </p14:cNvPr>
                <p14:cNvContentPartPr/>
                <p14:nvPr/>
              </p14:nvContentPartPr>
              <p14:xfrm>
                <a:off x="8629976" y="612942"/>
                <a:ext cx="65880" cy="758160"/>
              </p14:xfrm>
            </p:contentPart>
          </mc:Choice>
          <mc:Fallback xmlns="">
            <p:pic>
              <p:nvPicPr>
                <p:cNvPr id="525" name="Freihand 524">
                  <a:extLst>
                    <a:ext uri="{FF2B5EF4-FFF2-40B4-BE49-F238E27FC236}">
                      <a16:creationId xmlns:a16="http://schemas.microsoft.com/office/drawing/2014/main" id="{2D89EAEB-2694-F04A-9724-0752D55868C4}"/>
                    </a:ext>
                  </a:extLst>
                </p:cNvPr>
                <p:cNvPicPr/>
                <p:nvPr/>
              </p:nvPicPr>
              <p:blipFill>
                <a:blip r:embed="rId695"/>
                <a:stretch>
                  <a:fillRect/>
                </a:stretch>
              </p:blipFill>
              <p:spPr>
                <a:xfrm>
                  <a:off x="8614496" y="597822"/>
                  <a:ext cx="964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26" name="Freihand 525">
                  <a:extLst>
                    <a:ext uri="{FF2B5EF4-FFF2-40B4-BE49-F238E27FC236}">
                      <a16:creationId xmlns:a16="http://schemas.microsoft.com/office/drawing/2014/main" id="{11CE350F-5C41-3E47-A568-CE91E00763DB}"/>
                    </a:ext>
                  </a:extLst>
                </p14:cNvPr>
                <p14:cNvContentPartPr/>
                <p14:nvPr/>
              </p14:nvContentPartPr>
              <p14:xfrm>
                <a:off x="8629976" y="945222"/>
                <a:ext cx="44280" cy="615600"/>
              </p14:xfrm>
            </p:contentPart>
          </mc:Choice>
          <mc:Fallback xmlns="">
            <p:pic>
              <p:nvPicPr>
                <p:cNvPr id="526" name="Freihand 525">
                  <a:extLst>
                    <a:ext uri="{FF2B5EF4-FFF2-40B4-BE49-F238E27FC236}">
                      <a16:creationId xmlns:a16="http://schemas.microsoft.com/office/drawing/2014/main" id="{11CE350F-5C41-3E47-A568-CE91E00763DB}"/>
                    </a:ext>
                  </a:extLst>
                </p:cNvPr>
                <p:cNvPicPr/>
                <p:nvPr/>
              </p:nvPicPr>
              <p:blipFill>
                <a:blip r:embed="rId697"/>
                <a:stretch>
                  <a:fillRect/>
                </a:stretch>
              </p:blipFill>
              <p:spPr>
                <a:xfrm>
                  <a:off x="8614496" y="930102"/>
                  <a:ext cx="7452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528" name="Freihand 527">
                  <a:extLst>
                    <a:ext uri="{FF2B5EF4-FFF2-40B4-BE49-F238E27FC236}">
                      <a16:creationId xmlns:a16="http://schemas.microsoft.com/office/drawing/2014/main" id="{3FCD23AC-B2E8-FF45-ADF1-1AF654B9CAD4}"/>
                    </a:ext>
                  </a:extLst>
                </p14:cNvPr>
                <p14:cNvContentPartPr/>
                <p14:nvPr/>
              </p14:nvContentPartPr>
              <p14:xfrm>
                <a:off x="8673536" y="525462"/>
                <a:ext cx="7560" cy="58680"/>
              </p14:xfrm>
            </p:contentPart>
          </mc:Choice>
          <mc:Fallback xmlns="">
            <p:pic>
              <p:nvPicPr>
                <p:cNvPr id="528" name="Freihand 527">
                  <a:extLst>
                    <a:ext uri="{FF2B5EF4-FFF2-40B4-BE49-F238E27FC236}">
                      <a16:creationId xmlns:a16="http://schemas.microsoft.com/office/drawing/2014/main" id="{3FCD23AC-B2E8-FF45-ADF1-1AF654B9CAD4}"/>
                    </a:ext>
                  </a:extLst>
                </p:cNvPr>
                <p:cNvPicPr/>
                <p:nvPr/>
              </p:nvPicPr>
              <p:blipFill>
                <a:blip r:embed="rId699"/>
                <a:stretch>
                  <a:fillRect/>
                </a:stretch>
              </p:blipFill>
              <p:spPr>
                <a:xfrm>
                  <a:off x="8658416" y="509982"/>
                  <a:ext cx="38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530" name="Freihand 529">
                  <a:extLst>
                    <a:ext uri="{FF2B5EF4-FFF2-40B4-BE49-F238E27FC236}">
                      <a16:creationId xmlns:a16="http://schemas.microsoft.com/office/drawing/2014/main" id="{465E206E-52C9-F041-AE01-5BF3E62313DB}"/>
                    </a:ext>
                  </a:extLst>
                </p14:cNvPr>
                <p14:cNvContentPartPr/>
                <p14:nvPr/>
              </p14:nvContentPartPr>
              <p14:xfrm>
                <a:off x="9052976" y="678462"/>
                <a:ext cx="168120" cy="197280"/>
              </p14:xfrm>
            </p:contentPart>
          </mc:Choice>
          <mc:Fallback xmlns="">
            <p:pic>
              <p:nvPicPr>
                <p:cNvPr id="530" name="Freihand 529">
                  <a:extLst>
                    <a:ext uri="{FF2B5EF4-FFF2-40B4-BE49-F238E27FC236}">
                      <a16:creationId xmlns:a16="http://schemas.microsoft.com/office/drawing/2014/main" id="{465E206E-52C9-F041-AE01-5BF3E62313DB}"/>
                    </a:ext>
                  </a:extLst>
                </p:cNvPr>
                <p:cNvPicPr/>
                <p:nvPr/>
              </p:nvPicPr>
              <p:blipFill>
                <a:blip r:embed="rId701"/>
                <a:stretch>
                  <a:fillRect/>
                </a:stretch>
              </p:blipFill>
              <p:spPr>
                <a:xfrm>
                  <a:off x="9037856" y="66334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531" name="Freihand 530">
                  <a:extLst>
                    <a:ext uri="{FF2B5EF4-FFF2-40B4-BE49-F238E27FC236}">
                      <a16:creationId xmlns:a16="http://schemas.microsoft.com/office/drawing/2014/main" id="{CED760E1-D9F4-B54C-BD3B-826885C8301D}"/>
                    </a:ext>
                  </a:extLst>
                </p14:cNvPr>
                <p14:cNvContentPartPr/>
                <p14:nvPr/>
              </p14:nvContentPartPr>
              <p14:xfrm>
                <a:off x="9374096" y="693222"/>
                <a:ext cx="146160" cy="197280"/>
              </p14:xfrm>
            </p:contentPart>
          </mc:Choice>
          <mc:Fallback xmlns="">
            <p:pic>
              <p:nvPicPr>
                <p:cNvPr id="531" name="Freihand 530">
                  <a:extLst>
                    <a:ext uri="{FF2B5EF4-FFF2-40B4-BE49-F238E27FC236}">
                      <a16:creationId xmlns:a16="http://schemas.microsoft.com/office/drawing/2014/main" id="{CED760E1-D9F4-B54C-BD3B-826885C8301D}"/>
                    </a:ext>
                  </a:extLst>
                </p:cNvPr>
                <p:cNvPicPr/>
                <p:nvPr/>
              </p:nvPicPr>
              <p:blipFill>
                <a:blip r:embed="rId703"/>
                <a:stretch>
                  <a:fillRect/>
                </a:stretch>
              </p:blipFill>
              <p:spPr>
                <a:xfrm>
                  <a:off x="9358616" y="677742"/>
                  <a:ext cx="1767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532" name="Freihand 531">
                  <a:extLst>
                    <a:ext uri="{FF2B5EF4-FFF2-40B4-BE49-F238E27FC236}">
                      <a16:creationId xmlns:a16="http://schemas.microsoft.com/office/drawing/2014/main" id="{4A898690-54D4-4542-9C14-8F4D17346804}"/>
                    </a:ext>
                  </a:extLst>
                </p14:cNvPr>
                <p14:cNvContentPartPr/>
                <p14:nvPr/>
              </p14:nvContentPartPr>
              <p14:xfrm>
                <a:off x="9446816" y="787902"/>
                <a:ext cx="95040" cy="22320"/>
              </p14:xfrm>
            </p:contentPart>
          </mc:Choice>
          <mc:Fallback xmlns="">
            <p:pic>
              <p:nvPicPr>
                <p:cNvPr id="532" name="Freihand 531">
                  <a:extLst>
                    <a:ext uri="{FF2B5EF4-FFF2-40B4-BE49-F238E27FC236}">
                      <a16:creationId xmlns:a16="http://schemas.microsoft.com/office/drawing/2014/main" id="{4A898690-54D4-4542-9C14-8F4D17346804}"/>
                    </a:ext>
                  </a:extLst>
                </p:cNvPr>
                <p:cNvPicPr/>
                <p:nvPr/>
              </p:nvPicPr>
              <p:blipFill>
                <a:blip r:embed="rId705"/>
                <a:stretch>
                  <a:fillRect/>
                </a:stretch>
              </p:blipFill>
              <p:spPr>
                <a:xfrm>
                  <a:off x="9431696" y="772782"/>
                  <a:ext cx="125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533" name="Freihand 532">
                  <a:extLst>
                    <a:ext uri="{FF2B5EF4-FFF2-40B4-BE49-F238E27FC236}">
                      <a16:creationId xmlns:a16="http://schemas.microsoft.com/office/drawing/2014/main" id="{8A356487-8C22-824C-A049-5F6A95857F6F}"/>
                    </a:ext>
                  </a:extLst>
                </p14:cNvPr>
                <p14:cNvContentPartPr/>
                <p14:nvPr/>
              </p14:nvContentPartPr>
              <p14:xfrm>
                <a:off x="9614576" y="707622"/>
                <a:ext cx="73440" cy="182880"/>
              </p14:xfrm>
            </p:contentPart>
          </mc:Choice>
          <mc:Fallback xmlns="">
            <p:pic>
              <p:nvPicPr>
                <p:cNvPr id="533" name="Freihand 532">
                  <a:extLst>
                    <a:ext uri="{FF2B5EF4-FFF2-40B4-BE49-F238E27FC236}">
                      <a16:creationId xmlns:a16="http://schemas.microsoft.com/office/drawing/2014/main" id="{8A356487-8C22-824C-A049-5F6A95857F6F}"/>
                    </a:ext>
                  </a:extLst>
                </p:cNvPr>
                <p:cNvPicPr/>
                <p:nvPr/>
              </p:nvPicPr>
              <p:blipFill>
                <a:blip r:embed="rId707"/>
                <a:stretch>
                  <a:fillRect/>
                </a:stretch>
              </p:blipFill>
              <p:spPr>
                <a:xfrm>
                  <a:off x="9599456" y="692502"/>
                  <a:ext cx="103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534" name="Freihand 533">
                  <a:extLst>
                    <a:ext uri="{FF2B5EF4-FFF2-40B4-BE49-F238E27FC236}">
                      <a16:creationId xmlns:a16="http://schemas.microsoft.com/office/drawing/2014/main" id="{EC2BCC6D-9FF5-2B4E-AB91-707E9F8D30E2}"/>
                    </a:ext>
                  </a:extLst>
                </p14:cNvPr>
                <p14:cNvContentPartPr/>
                <p14:nvPr/>
              </p14:nvContentPartPr>
              <p14:xfrm>
                <a:off x="9705296" y="715182"/>
                <a:ext cx="113760" cy="7560"/>
              </p14:xfrm>
            </p:contentPart>
          </mc:Choice>
          <mc:Fallback xmlns="">
            <p:pic>
              <p:nvPicPr>
                <p:cNvPr id="534" name="Freihand 533">
                  <a:extLst>
                    <a:ext uri="{FF2B5EF4-FFF2-40B4-BE49-F238E27FC236}">
                      <a16:creationId xmlns:a16="http://schemas.microsoft.com/office/drawing/2014/main" id="{EC2BCC6D-9FF5-2B4E-AB91-707E9F8D30E2}"/>
                    </a:ext>
                  </a:extLst>
                </p:cNvPr>
                <p:cNvPicPr/>
                <p:nvPr/>
              </p:nvPicPr>
              <p:blipFill>
                <a:blip r:embed="rId709"/>
                <a:stretch>
                  <a:fillRect/>
                </a:stretch>
              </p:blipFill>
              <p:spPr>
                <a:xfrm>
                  <a:off x="9690176" y="699702"/>
                  <a:ext cx="144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35" name="Freihand 534">
                  <a:extLst>
                    <a:ext uri="{FF2B5EF4-FFF2-40B4-BE49-F238E27FC236}">
                      <a16:creationId xmlns:a16="http://schemas.microsoft.com/office/drawing/2014/main" id="{72FF1DB2-5B59-7045-95BA-2F13778E0663}"/>
                    </a:ext>
                  </a:extLst>
                </p14:cNvPr>
                <p14:cNvContentPartPr/>
                <p14:nvPr/>
              </p14:nvContentPartPr>
              <p14:xfrm>
                <a:off x="9680456" y="795462"/>
                <a:ext cx="95040" cy="7560"/>
              </p14:xfrm>
            </p:contentPart>
          </mc:Choice>
          <mc:Fallback xmlns="">
            <p:pic>
              <p:nvPicPr>
                <p:cNvPr id="535" name="Freihand 534">
                  <a:extLst>
                    <a:ext uri="{FF2B5EF4-FFF2-40B4-BE49-F238E27FC236}">
                      <a16:creationId xmlns:a16="http://schemas.microsoft.com/office/drawing/2014/main" id="{72FF1DB2-5B59-7045-95BA-2F13778E0663}"/>
                    </a:ext>
                  </a:extLst>
                </p:cNvPr>
                <p:cNvPicPr/>
                <p:nvPr/>
              </p:nvPicPr>
              <p:blipFill>
                <a:blip r:embed="rId711"/>
                <a:stretch>
                  <a:fillRect/>
                </a:stretch>
              </p:blipFill>
              <p:spPr>
                <a:xfrm>
                  <a:off x="9664976" y="779982"/>
                  <a:ext cx="125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536" name="Freihand 535">
                  <a:extLst>
                    <a:ext uri="{FF2B5EF4-FFF2-40B4-BE49-F238E27FC236}">
                      <a16:creationId xmlns:a16="http://schemas.microsoft.com/office/drawing/2014/main" id="{E563CDDC-C2CA-6C47-BBB7-E669A0909211}"/>
                    </a:ext>
                  </a:extLst>
                </p14:cNvPr>
                <p14:cNvContentPartPr/>
                <p14:nvPr/>
              </p14:nvContentPartPr>
              <p14:xfrm>
                <a:off x="9819776" y="722382"/>
                <a:ext cx="138240" cy="204480"/>
              </p14:xfrm>
            </p:contentPart>
          </mc:Choice>
          <mc:Fallback xmlns="">
            <p:pic>
              <p:nvPicPr>
                <p:cNvPr id="536" name="Freihand 535">
                  <a:extLst>
                    <a:ext uri="{FF2B5EF4-FFF2-40B4-BE49-F238E27FC236}">
                      <a16:creationId xmlns:a16="http://schemas.microsoft.com/office/drawing/2014/main" id="{E563CDDC-C2CA-6C47-BBB7-E669A0909211}"/>
                    </a:ext>
                  </a:extLst>
                </p:cNvPr>
                <p:cNvPicPr/>
                <p:nvPr/>
              </p:nvPicPr>
              <p:blipFill>
                <a:blip r:embed="rId713"/>
                <a:stretch>
                  <a:fillRect/>
                </a:stretch>
              </p:blipFill>
              <p:spPr>
                <a:xfrm>
                  <a:off x="9804656" y="707262"/>
                  <a:ext cx="168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37" name="Freihand 536">
                  <a:extLst>
                    <a:ext uri="{FF2B5EF4-FFF2-40B4-BE49-F238E27FC236}">
                      <a16:creationId xmlns:a16="http://schemas.microsoft.com/office/drawing/2014/main" id="{3B3CFDAD-6A95-9F49-B0FE-08CE615AE146}"/>
                    </a:ext>
                  </a:extLst>
                </p14:cNvPr>
                <p14:cNvContentPartPr/>
                <p14:nvPr/>
              </p14:nvContentPartPr>
              <p14:xfrm>
                <a:off x="9906536" y="787902"/>
                <a:ext cx="131760" cy="36720"/>
              </p14:xfrm>
            </p:contentPart>
          </mc:Choice>
          <mc:Fallback xmlns="">
            <p:pic>
              <p:nvPicPr>
                <p:cNvPr id="537" name="Freihand 536">
                  <a:extLst>
                    <a:ext uri="{FF2B5EF4-FFF2-40B4-BE49-F238E27FC236}">
                      <a16:creationId xmlns:a16="http://schemas.microsoft.com/office/drawing/2014/main" id="{3B3CFDAD-6A95-9F49-B0FE-08CE615AE146}"/>
                    </a:ext>
                  </a:extLst>
                </p:cNvPr>
                <p:cNvPicPr/>
                <p:nvPr/>
              </p:nvPicPr>
              <p:blipFill>
                <a:blip r:embed="rId715"/>
                <a:stretch>
                  <a:fillRect/>
                </a:stretch>
              </p:blipFill>
              <p:spPr>
                <a:xfrm>
                  <a:off x="9891416" y="77278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38" name="Freihand 537">
                  <a:extLst>
                    <a:ext uri="{FF2B5EF4-FFF2-40B4-BE49-F238E27FC236}">
                      <a16:creationId xmlns:a16="http://schemas.microsoft.com/office/drawing/2014/main" id="{4AE0AC76-60B8-9E49-AD47-360C401710E2}"/>
                    </a:ext>
                  </a:extLst>
                </p14:cNvPr>
                <p14:cNvContentPartPr/>
                <p14:nvPr/>
              </p14:nvContentPartPr>
              <p14:xfrm>
                <a:off x="9950096" y="700422"/>
                <a:ext cx="146160" cy="7560"/>
              </p14:xfrm>
            </p:contentPart>
          </mc:Choice>
          <mc:Fallback xmlns="">
            <p:pic>
              <p:nvPicPr>
                <p:cNvPr id="538" name="Freihand 537">
                  <a:extLst>
                    <a:ext uri="{FF2B5EF4-FFF2-40B4-BE49-F238E27FC236}">
                      <a16:creationId xmlns:a16="http://schemas.microsoft.com/office/drawing/2014/main" id="{4AE0AC76-60B8-9E49-AD47-360C401710E2}"/>
                    </a:ext>
                  </a:extLst>
                </p:cNvPr>
                <p:cNvPicPr/>
                <p:nvPr/>
              </p:nvPicPr>
              <p:blipFill>
                <a:blip r:embed="rId717"/>
                <a:stretch>
                  <a:fillRect/>
                </a:stretch>
              </p:blipFill>
              <p:spPr>
                <a:xfrm>
                  <a:off x="9934976" y="685302"/>
                  <a:ext cx="176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553" name="Freihand 552">
                  <a:extLst>
                    <a:ext uri="{FF2B5EF4-FFF2-40B4-BE49-F238E27FC236}">
                      <a16:creationId xmlns:a16="http://schemas.microsoft.com/office/drawing/2014/main" id="{EB670677-BEFF-0F49-A1BD-7A655174BC34}"/>
                    </a:ext>
                  </a:extLst>
                </p14:cNvPr>
                <p14:cNvContentPartPr/>
                <p14:nvPr/>
              </p14:nvContentPartPr>
              <p14:xfrm>
                <a:off x="7367816" y="1247622"/>
                <a:ext cx="22320" cy="7560"/>
              </p14:xfrm>
            </p:contentPart>
          </mc:Choice>
          <mc:Fallback xmlns="">
            <p:pic>
              <p:nvPicPr>
                <p:cNvPr id="553" name="Freihand 552">
                  <a:extLst>
                    <a:ext uri="{FF2B5EF4-FFF2-40B4-BE49-F238E27FC236}">
                      <a16:creationId xmlns:a16="http://schemas.microsoft.com/office/drawing/2014/main" id="{EB670677-BEFF-0F49-A1BD-7A655174BC34}"/>
                    </a:ext>
                  </a:extLst>
                </p:cNvPr>
                <p:cNvPicPr/>
                <p:nvPr/>
              </p:nvPicPr>
              <p:blipFill>
                <a:blip r:embed="rId719"/>
                <a:stretch>
                  <a:fillRect/>
                </a:stretch>
              </p:blipFill>
              <p:spPr>
                <a:xfrm>
                  <a:off x="7352696" y="1232502"/>
                  <a:ext cx="52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554" name="Freihand 553">
                  <a:extLst>
                    <a:ext uri="{FF2B5EF4-FFF2-40B4-BE49-F238E27FC236}">
                      <a16:creationId xmlns:a16="http://schemas.microsoft.com/office/drawing/2014/main" id="{0533A910-26F9-3B41-957B-167ED4AD7A1D}"/>
                    </a:ext>
                  </a:extLst>
                </p14:cNvPr>
                <p14:cNvContentPartPr/>
                <p14:nvPr/>
              </p14:nvContentPartPr>
              <p14:xfrm>
                <a:off x="7389776" y="1276782"/>
                <a:ext cx="360" cy="44280"/>
              </p14:xfrm>
            </p:contentPart>
          </mc:Choice>
          <mc:Fallback xmlns="">
            <p:pic>
              <p:nvPicPr>
                <p:cNvPr id="554" name="Freihand 553">
                  <a:extLst>
                    <a:ext uri="{FF2B5EF4-FFF2-40B4-BE49-F238E27FC236}">
                      <a16:creationId xmlns:a16="http://schemas.microsoft.com/office/drawing/2014/main" id="{0533A910-26F9-3B41-957B-167ED4AD7A1D}"/>
                    </a:ext>
                  </a:extLst>
                </p:cNvPr>
                <p:cNvPicPr/>
                <p:nvPr/>
              </p:nvPicPr>
              <p:blipFill>
                <a:blip r:embed="rId721"/>
                <a:stretch>
                  <a:fillRect/>
                </a:stretch>
              </p:blipFill>
              <p:spPr>
                <a:xfrm>
                  <a:off x="7374296" y="1261662"/>
                  <a:ext cx="30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5" name="Freihand 554">
                  <a:extLst>
                    <a:ext uri="{FF2B5EF4-FFF2-40B4-BE49-F238E27FC236}">
                      <a16:creationId xmlns:a16="http://schemas.microsoft.com/office/drawing/2014/main" id="{E19AF6D2-70CA-EE4F-9814-CD13209EBFC0}"/>
                    </a:ext>
                  </a:extLst>
                </p14:cNvPr>
                <p14:cNvContentPartPr/>
                <p14:nvPr/>
              </p14:nvContentPartPr>
              <p14:xfrm>
                <a:off x="7426136" y="1291182"/>
                <a:ext cx="15120" cy="15120"/>
              </p14:xfrm>
            </p:contentPart>
          </mc:Choice>
          <mc:Fallback xmlns="">
            <p:pic>
              <p:nvPicPr>
                <p:cNvPr id="555" name="Freihand 554">
                  <a:extLst>
                    <a:ext uri="{FF2B5EF4-FFF2-40B4-BE49-F238E27FC236}">
                      <a16:creationId xmlns:a16="http://schemas.microsoft.com/office/drawing/2014/main" id="{E19AF6D2-70CA-EE4F-9814-CD13209EBFC0}"/>
                    </a:ext>
                  </a:extLst>
                </p:cNvPr>
                <p:cNvPicPr/>
                <p:nvPr/>
              </p:nvPicPr>
              <p:blipFill>
                <a:blip r:embed="rId723"/>
                <a:stretch>
                  <a:fillRect/>
                </a:stretch>
              </p:blipFill>
              <p:spPr>
                <a:xfrm>
                  <a:off x="741101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56" name="Freihand 555">
                  <a:extLst>
                    <a:ext uri="{FF2B5EF4-FFF2-40B4-BE49-F238E27FC236}">
                      <a16:creationId xmlns:a16="http://schemas.microsoft.com/office/drawing/2014/main" id="{7DD6904C-BDE2-1C4B-855F-28D70071B55B}"/>
                    </a:ext>
                  </a:extLst>
                </p14:cNvPr>
                <p14:cNvContentPartPr/>
                <p14:nvPr/>
              </p14:nvContentPartPr>
              <p14:xfrm>
                <a:off x="7470056" y="1291182"/>
                <a:ext cx="15120" cy="15120"/>
              </p14:xfrm>
            </p:contentPart>
          </mc:Choice>
          <mc:Fallback xmlns="">
            <p:pic>
              <p:nvPicPr>
                <p:cNvPr id="556" name="Freihand 555">
                  <a:extLst>
                    <a:ext uri="{FF2B5EF4-FFF2-40B4-BE49-F238E27FC236}">
                      <a16:creationId xmlns:a16="http://schemas.microsoft.com/office/drawing/2014/main" id="{7DD6904C-BDE2-1C4B-855F-28D70071B55B}"/>
                    </a:ext>
                  </a:extLst>
                </p:cNvPr>
                <p:cNvPicPr/>
                <p:nvPr/>
              </p:nvPicPr>
              <p:blipFill>
                <a:blip r:embed="rId725"/>
                <a:stretch>
                  <a:fillRect/>
                </a:stretch>
              </p:blipFill>
              <p:spPr>
                <a:xfrm>
                  <a:off x="745457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7" name="Freihand 556">
                  <a:extLst>
                    <a:ext uri="{FF2B5EF4-FFF2-40B4-BE49-F238E27FC236}">
                      <a16:creationId xmlns:a16="http://schemas.microsoft.com/office/drawing/2014/main" id="{91F1C4D4-2058-C441-8CE1-71DE83AF21C0}"/>
                    </a:ext>
                  </a:extLst>
                </p14:cNvPr>
                <p14:cNvContentPartPr/>
                <p14:nvPr/>
              </p14:nvContentPartPr>
              <p14:xfrm>
                <a:off x="7404176" y="1262022"/>
                <a:ext cx="36720" cy="15120"/>
              </p14:xfrm>
            </p:contentPart>
          </mc:Choice>
          <mc:Fallback xmlns="">
            <p:pic>
              <p:nvPicPr>
                <p:cNvPr id="557" name="Freihand 556">
                  <a:extLst>
                    <a:ext uri="{FF2B5EF4-FFF2-40B4-BE49-F238E27FC236}">
                      <a16:creationId xmlns:a16="http://schemas.microsoft.com/office/drawing/2014/main" id="{91F1C4D4-2058-C441-8CE1-71DE83AF21C0}"/>
                    </a:ext>
                  </a:extLst>
                </p:cNvPr>
                <p:cNvPicPr/>
                <p:nvPr/>
              </p:nvPicPr>
              <p:blipFill>
                <a:blip r:embed="rId727"/>
                <a:stretch>
                  <a:fillRect/>
                </a:stretch>
              </p:blipFill>
              <p:spPr>
                <a:xfrm>
                  <a:off x="7389056" y="1246902"/>
                  <a:ext cx="6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58" name="Freihand 557">
                  <a:extLst>
                    <a:ext uri="{FF2B5EF4-FFF2-40B4-BE49-F238E27FC236}">
                      <a16:creationId xmlns:a16="http://schemas.microsoft.com/office/drawing/2014/main" id="{E71395EE-AAF4-E14E-ACF8-D72E1D330621}"/>
                    </a:ext>
                  </a:extLst>
                </p14:cNvPr>
                <p14:cNvContentPartPr/>
                <p14:nvPr/>
              </p14:nvContentPartPr>
              <p14:xfrm>
                <a:off x="7484456" y="1298742"/>
                <a:ext cx="29520" cy="22320"/>
              </p14:xfrm>
            </p:contentPart>
          </mc:Choice>
          <mc:Fallback xmlns="">
            <p:pic>
              <p:nvPicPr>
                <p:cNvPr id="558" name="Freihand 557">
                  <a:extLst>
                    <a:ext uri="{FF2B5EF4-FFF2-40B4-BE49-F238E27FC236}">
                      <a16:creationId xmlns:a16="http://schemas.microsoft.com/office/drawing/2014/main" id="{E71395EE-AAF4-E14E-ACF8-D72E1D330621}"/>
                    </a:ext>
                  </a:extLst>
                </p:cNvPr>
                <p:cNvPicPr/>
                <p:nvPr/>
              </p:nvPicPr>
              <p:blipFill>
                <a:blip r:embed="rId729"/>
                <a:stretch>
                  <a:fillRect/>
                </a:stretch>
              </p:blipFill>
              <p:spPr>
                <a:xfrm>
                  <a:off x="7469336" y="1283262"/>
                  <a:ext cx="60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59" name="Freihand 558">
                  <a:extLst>
                    <a:ext uri="{FF2B5EF4-FFF2-40B4-BE49-F238E27FC236}">
                      <a16:creationId xmlns:a16="http://schemas.microsoft.com/office/drawing/2014/main" id="{DED0766E-89D9-E644-8A73-472C26DA3A5D}"/>
                    </a:ext>
                  </a:extLst>
                </p14:cNvPr>
                <p14:cNvContentPartPr/>
                <p14:nvPr/>
              </p14:nvContentPartPr>
              <p14:xfrm>
                <a:off x="7550336" y="1283982"/>
                <a:ext cx="7560" cy="15120"/>
              </p14:xfrm>
            </p:contentPart>
          </mc:Choice>
          <mc:Fallback xmlns="">
            <p:pic>
              <p:nvPicPr>
                <p:cNvPr id="559" name="Freihand 558">
                  <a:extLst>
                    <a:ext uri="{FF2B5EF4-FFF2-40B4-BE49-F238E27FC236}">
                      <a16:creationId xmlns:a16="http://schemas.microsoft.com/office/drawing/2014/main" id="{DED0766E-89D9-E644-8A73-472C26DA3A5D}"/>
                    </a:ext>
                  </a:extLst>
                </p:cNvPr>
                <p:cNvPicPr/>
                <p:nvPr/>
              </p:nvPicPr>
              <p:blipFill>
                <a:blip r:embed="rId731"/>
                <a:stretch>
                  <a:fillRect/>
                </a:stretch>
              </p:blipFill>
              <p:spPr>
                <a:xfrm>
                  <a:off x="7534856" y="126886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60" name="Freihand 559">
                  <a:extLst>
                    <a:ext uri="{FF2B5EF4-FFF2-40B4-BE49-F238E27FC236}">
                      <a16:creationId xmlns:a16="http://schemas.microsoft.com/office/drawing/2014/main" id="{F3C84B61-75A3-5A48-BE85-17FD42323FF3}"/>
                    </a:ext>
                  </a:extLst>
                </p14:cNvPr>
                <p14:cNvContentPartPr/>
                <p14:nvPr/>
              </p14:nvContentPartPr>
              <p14:xfrm>
                <a:off x="7528376" y="1276782"/>
                <a:ext cx="7560" cy="7560"/>
              </p14:xfrm>
            </p:contentPart>
          </mc:Choice>
          <mc:Fallback xmlns="">
            <p:pic>
              <p:nvPicPr>
                <p:cNvPr id="560" name="Freihand 559">
                  <a:extLst>
                    <a:ext uri="{FF2B5EF4-FFF2-40B4-BE49-F238E27FC236}">
                      <a16:creationId xmlns:a16="http://schemas.microsoft.com/office/drawing/2014/main" id="{F3C84B61-75A3-5A48-BE85-17FD42323FF3}"/>
                    </a:ext>
                  </a:extLst>
                </p:cNvPr>
                <p:cNvPicPr/>
                <p:nvPr/>
              </p:nvPicPr>
              <p:blipFill>
                <a:blip r:embed="rId733"/>
                <a:stretch>
                  <a:fillRect/>
                </a:stretch>
              </p:blipFill>
              <p:spPr>
                <a:xfrm>
                  <a:off x="7512896" y="1261662"/>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62" name="Freihand 561">
                  <a:extLst>
                    <a:ext uri="{FF2B5EF4-FFF2-40B4-BE49-F238E27FC236}">
                      <a16:creationId xmlns:a16="http://schemas.microsoft.com/office/drawing/2014/main" id="{14549C00-18E6-F948-8B7E-983D6676F47D}"/>
                    </a:ext>
                  </a:extLst>
                </p14:cNvPr>
                <p14:cNvContentPartPr/>
                <p14:nvPr/>
              </p14:nvContentPartPr>
              <p14:xfrm>
                <a:off x="7345856" y="1138182"/>
                <a:ext cx="365040" cy="58680"/>
              </p14:xfrm>
            </p:contentPart>
          </mc:Choice>
          <mc:Fallback xmlns="">
            <p:pic>
              <p:nvPicPr>
                <p:cNvPr id="562" name="Freihand 561">
                  <a:extLst>
                    <a:ext uri="{FF2B5EF4-FFF2-40B4-BE49-F238E27FC236}">
                      <a16:creationId xmlns:a16="http://schemas.microsoft.com/office/drawing/2014/main" id="{14549C00-18E6-F948-8B7E-983D6676F47D}"/>
                    </a:ext>
                  </a:extLst>
                </p:cNvPr>
                <p:cNvPicPr/>
                <p:nvPr/>
              </p:nvPicPr>
              <p:blipFill>
                <a:blip r:embed="rId735"/>
                <a:stretch>
                  <a:fillRect/>
                </a:stretch>
              </p:blipFill>
              <p:spPr>
                <a:xfrm>
                  <a:off x="7330736" y="1123062"/>
                  <a:ext cx="395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3" name="Freihand 562">
                  <a:extLst>
                    <a:ext uri="{FF2B5EF4-FFF2-40B4-BE49-F238E27FC236}">
                      <a16:creationId xmlns:a16="http://schemas.microsoft.com/office/drawing/2014/main" id="{F9059C83-F2A8-D146-8C0D-DC12E763B365}"/>
                    </a:ext>
                  </a:extLst>
                </p14:cNvPr>
                <p14:cNvContentPartPr/>
                <p14:nvPr/>
              </p14:nvContentPartPr>
              <p14:xfrm>
                <a:off x="7353056" y="1050702"/>
                <a:ext cx="277560" cy="138960"/>
              </p14:xfrm>
            </p:contentPart>
          </mc:Choice>
          <mc:Fallback xmlns="">
            <p:pic>
              <p:nvPicPr>
                <p:cNvPr id="563" name="Freihand 562">
                  <a:extLst>
                    <a:ext uri="{FF2B5EF4-FFF2-40B4-BE49-F238E27FC236}">
                      <a16:creationId xmlns:a16="http://schemas.microsoft.com/office/drawing/2014/main" id="{F9059C83-F2A8-D146-8C0D-DC12E763B365}"/>
                    </a:ext>
                  </a:extLst>
                </p:cNvPr>
                <p:cNvPicPr/>
                <p:nvPr/>
              </p:nvPicPr>
              <p:blipFill>
                <a:blip r:embed="rId737"/>
                <a:stretch>
                  <a:fillRect/>
                </a:stretch>
              </p:blipFill>
              <p:spPr>
                <a:xfrm>
                  <a:off x="7337936" y="1035222"/>
                  <a:ext cx="308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4" name="Freihand 563">
                  <a:extLst>
                    <a:ext uri="{FF2B5EF4-FFF2-40B4-BE49-F238E27FC236}">
                      <a16:creationId xmlns:a16="http://schemas.microsoft.com/office/drawing/2014/main" id="{19FA8129-08B3-F946-8BB1-9F5C40F5F970}"/>
                    </a:ext>
                  </a:extLst>
                </p14:cNvPr>
                <p14:cNvContentPartPr/>
                <p14:nvPr/>
              </p14:nvContentPartPr>
              <p14:xfrm>
                <a:off x="7573016" y="1130982"/>
                <a:ext cx="113040" cy="29520"/>
              </p14:xfrm>
            </p:contentPart>
          </mc:Choice>
          <mc:Fallback xmlns="">
            <p:pic>
              <p:nvPicPr>
                <p:cNvPr id="564" name="Freihand 563">
                  <a:extLst>
                    <a:ext uri="{FF2B5EF4-FFF2-40B4-BE49-F238E27FC236}">
                      <a16:creationId xmlns:a16="http://schemas.microsoft.com/office/drawing/2014/main" id="{19FA8129-08B3-F946-8BB1-9F5C40F5F970}"/>
                    </a:ext>
                  </a:extLst>
                </p:cNvPr>
                <p:cNvPicPr/>
                <p:nvPr/>
              </p:nvPicPr>
              <p:blipFill>
                <a:blip r:embed="rId739"/>
                <a:stretch>
                  <a:fillRect/>
                </a:stretch>
              </p:blipFill>
              <p:spPr>
                <a:xfrm>
                  <a:off x="7557536" y="1115502"/>
                  <a:ext cx="143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565" name="Freihand 564">
                  <a:extLst>
                    <a:ext uri="{FF2B5EF4-FFF2-40B4-BE49-F238E27FC236}">
                      <a16:creationId xmlns:a16="http://schemas.microsoft.com/office/drawing/2014/main" id="{D3F71E8F-C1D3-574D-A1ED-4CC663C47AEF}"/>
                    </a:ext>
                  </a:extLst>
                </p14:cNvPr>
                <p14:cNvContentPartPr/>
                <p14:nvPr/>
              </p14:nvContentPartPr>
              <p14:xfrm>
                <a:off x="7593896" y="1101822"/>
                <a:ext cx="190080" cy="73440"/>
              </p14:xfrm>
            </p:contentPart>
          </mc:Choice>
          <mc:Fallback xmlns="">
            <p:pic>
              <p:nvPicPr>
                <p:cNvPr id="565" name="Freihand 564">
                  <a:extLst>
                    <a:ext uri="{FF2B5EF4-FFF2-40B4-BE49-F238E27FC236}">
                      <a16:creationId xmlns:a16="http://schemas.microsoft.com/office/drawing/2014/main" id="{D3F71E8F-C1D3-574D-A1ED-4CC663C47AEF}"/>
                    </a:ext>
                  </a:extLst>
                </p:cNvPr>
                <p:cNvPicPr/>
                <p:nvPr/>
              </p:nvPicPr>
              <p:blipFill>
                <a:blip r:embed="rId741"/>
                <a:stretch>
                  <a:fillRect/>
                </a:stretch>
              </p:blipFill>
              <p:spPr>
                <a:xfrm>
                  <a:off x="7578776" y="1086342"/>
                  <a:ext cx="220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7" name="Freihand 566">
                  <a:extLst>
                    <a:ext uri="{FF2B5EF4-FFF2-40B4-BE49-F238E27FC236}">
                      <a16:creationId xmlns:a16="http://schemas.microsoft.com/office/drawing/2014/main" id="{CD48E03B-CAC7-CA4C-85E2-A0F2F051FF93}"/>
                    </a:ext>
                  </a:extLst>
                </p14:cNvPr>
                <p14:cNvContentPartPr/>
                <p14:nvPr/>
              </p14:nvContentPartPr>
              <p14:xfrm>
                <a:off x="7396976" y="1371462"/>
                <a:ext cx="29520" cy="204480"/>
              </p14:xfrm>
            </p:contentPart>
          </mc:Choice>
          <mc:Fallback xmlns="">
            <p:pic>
              <p:nvPicPr>
                <p:cNvPr id="567" name="Freihand 566">
                  <a:extLst>
                    <a:ext uri="{FF2B5EF4-FFF2-40B4-BE49-F238E27FC236}">
                      <a16:creationId xmlns:a16="http://schemas.microsoft.com/office/drawing/2014/main" id="{CD48E03B-CAC7-CA4C-85E2-A0F2F051FF93}"/>
                    </a:ext>
                  </a:extLst>
                </p:cNvPr>
                <p:cNvPicPr/>
                <p:nvPr/>
              </p:nvPicPr>
              <p:blipFill>
                <a:blip r:embed="rId743"/>
                <a:stretch>
                  <a:fillRect/>
                </a:stretch>
              </p:blipFill>
              <p:spPr>
                <a:xfrm>
                  <a:off x="7381856" y="1356342"/>
                  <a:ext cx="60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68" name="Freihand 567">
                  <a:extLst>
                    <a:ext uri="{FF2B5EF4-FFF2-40B4-BE49-F238E27FC236}">
                      <a16:creationId xmlns:a16="http://schemas.microsoft.com/office/drawing/2014/main" id="{08524B6A-DAFB-6A4A-AB72-9F764F3CF4B2}"/>
                    </a:ext>
                  </a:extLst>
                </p14:cNvPr>
                <p14:cNvContentPartPr/>
                <p14:nvPr/>
              </p14:nvContentPartPr>
              <p14:xfrm>
                <a:off x="7273136" y="1372542"/>
                <a:ext cx="117000" cy="123480"/>
              </p14:xfrm>
            </p:contentPart>
          </mc:Choice>
          <mc:Fallback xmlns="">
            <p:pic>
              <p:nvPicPr>
                <p:cNvPr id="568" name="Freihand 567">
                  <a:extLst>
                    <a:ext uri="{FF2B5EF4-FFF2-40B4-BE49-F238E27FC236}">
                      <a16:creationId xmlns:a16="http://schemas.microsoft.com/office/drawing/2014/main" id="{08524B6A-DAFB-6A4A-AB72-9F764F3CF4B2}"/>
                    </a:ext>
                  </a:extLst>
                </p:cNvPr>
                <p:cNvPicPr/>
                <p:nvPr/>
              </p:nvPicPr>
              <p:blipFill>
                <a:blip r:embed="rId745"/>
                <a:stretch>
                  <a:fillRect/>
                </a:stretch>
              </p:blipFill>
              <p:spPr>
                <a:xfrm>
                  <a:off x="7257656" y="1357062"/>
                  <a:ext cx="14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69" name="Freihand 568">
                  <a:extLst>
                    <a:ext uri="{FF2B5EF4-FFF2-40B4-BE49-F238E27FC236}">
                      <a16:creationId xmlns:a16="http://schemas.microsoft.com/office/drawing/2014/main" id="{D721FC76-5B81-6F48-8ED7-01B3946F5518}"/>
                    </a:ext>
                  </a:extLst>
                </p14:cNvPr>
                <p14:cNvContentPartPr/>
                <p14:nvPr/>
              </p14:nvContentPartPr>
              <p14:xfrm>
                <a:off x="7389776" y="1364262"/>
                <a:ext cx="109800" cy="80640"/>
              </p14:xfrm>
            </p:contentPart>
          </mc:Choice>
          <mc:Fallback xmlns="">
            <p:pic>
              <p:nvPicPr>
                <p:cNvPr id="569" name="Freihand 568">
                  <a:extLst>
                    <a:ext uri="{FF2B5EF4-FFF2-40B4-BE49-F238E27FC236}">
                      <a16:creationId xmlns:a16="http://schemas.microsoft.com/office/drawing/2014/main" id="{D721FC76-5B81-6F48-8ED7-01B3946F5518}"/>
                    </a:ext>
                  </a:extLst>
                </p:cNvPr>
                <p:cNvPicPr/>
                <p:nvPr/>
              </p:nvPicPr>
              <p:blipFill>
                <a:blip r:embed="rId747"/>
                <a:stretch>
                  <a:fillRect/>
                </a:stretch>
              </p:blipFill>
              <p:spPr>
                <a:xfrm>
                  <a:off x="7374296" y="134914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1" name="Freihand 570">
                  <a:extLst>
                    <a:ext uri="{FF2B5EF4-FFF2-40B4-BE49-F238E27FC236}">
                      <a16:creationId xmlns:a16="http://schemas.microsoft.com/office/drawing/2014/main" id="{56770247-1609-3945-A4A3-6188E9BC2F32}"/>
                    </a:ext>
                  </a:extLst>
                </p14:cNvPr>
                <p14:cNvContentPartPr/>
                <p14:nvPr/>
              </p14:nvContentPartPr>
              <p14:xfrm>
                <a:off x="7834736" y="1327902"/>
                <a:ext cx="131760" cy="73440"/>
              </p14:xfrm>
            </p:contentPart>
          </mc:Choice>
          <mc:Fallback xmlns="">
            <p:pic>
              <p:nvPicPr>
                <p:cNvPr id="571" name="Freihand 570">
                  <a:extLst>
                    <a:ext uri="{FF2B5EF4-FFF2-40B4-BE49-F238E27FC236}">
                      <a16:creationId xmlns:a16="http://schemas.microsoft.com/office/drawing/2014/main" id="{56770247-1609-3945-A4A3-6188E9BC2F32}"/>
                    </a:ext>
                  </a:extLst>
                </p:cNvPr>
                <p:cNvPicPr/>
                <p:nvPr/>
              </p:nvPicPr>
              <p:blipFill>
                <a:blip r:embed="rId749"/>
                <a:stretch>
                  <a:fillRect/>
                </a:stretch>
              </p:blipFill>
              <p:spPr>
                <a:xfrm>
                  <a:off x="7819256" y="1312422"/>
                  <a:ext cx="1620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572" name="Freihand 571">
                  <a:extLst>
                    <a:ext uri="{FF2B5EF4-FFF2-40B4-BE49-F238E27FC236}">
                      <a16:creationId xmlns:a16="http://schemas.microsoft.com/office/drawing/2014/main" id="{D8B524F2-11D3-EB4E-AC56-10A5785F7143}"/>
                    </a:ext>
                  </a:extLst>
                </p14:cNvPr>
                <p14:cNvContentPartPr/>
                <p14:nvPr/>
              </p14:nvContentPartPr>
              <p14:xfrm>
                <a:off x="7936976" y="1372542"/>
                <a:ext cx="29520" cy="216720"/>
              </p14:xfrm>
            </p:contentPart>
          </mc:Choice>
          <mc:Fallback xmlns="">
            <p:pic>
              <p:nvPicPr>
                <p:cNvPr id="572" name="Freihand 571">
                  <a:extLst>
                    <a:ext uri="{FF2B5EF4-FFF2-40B4-BE49-F238E27FC236}">
                      <a16:creationId xmlns:a16="http://schemas.microsoft.com/office/drawing/2014/main" id="{D8B524F2-11D3-EB4E-AC56-10A5785F7143}"/>
                    </a:ext>
                  </a:extLst>
                </p:cNvPr>
                <p:cNvPicPr/>
                <p:nvPr/>
              </p:nvPicPr>
              <p:blipFill>
                <a:blip r:embed="rId751"/>
                <a:stretch>
                  <a:fillRect/>
                </a:stretch>
              </p:blipFill>
              <p:spPr>
                <a:xfrm>
                  <a:off x="7921496" y="1357062"/>
                  <a:ext cx="60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3" name="Freihand 572">
                  <a:extLst>
                    <a:ext uri="{FF2B5EF4-FFF2-40B4-BE49-F238E27FC236}">
                      <a16:creationId xmlns:a16="http://schemas.microsoft.com/office/drawing/2014/main" id="{5437D73D-E6E8-D44C-95FD-95093B992AA2}"/>
                    </a:ext>
                  </a:extLst>
                </p14:cNvPr>
                <p14:cNvContentPartPr/>
                <p14:nvPr/>
              </p14:nvContentPartPr>
              <p14:xfrm>
                <a:off x="7936976" y="1299462"/>
                <a:ext cx="29520" cy="151920"/>
              </p14:xfrm>
            </p:contentPart>
          </mc:Choice>
          <mc:Fallback xmlns="">
            <p:pic>
              <p:nvPicPr>
                <p:cNvPr id="573" name="Freihand 572">
                  <a:extLst>
                    <a:ext uri="{FF2B5EF4-FFF2-40B4-BE49-F238E27FC236}">
                      <a16:creationId xmlns:a16="http://schemas.microsoft.com/office/drawing/2014/main" id="{5437D73D-E6E8-D44C-95FD-95093B992AA2}"/>
                    </a:ext>
                  </a:extLst>
                </p:cNvPr>
                <p:cNvPicPr/>
                <p:nvPr/>
              </p:nvPicPr>
              <p:blipFill>
                <a:blip r:embed="rId753"/>
                <a:stretch>
                  <a:fillRect/>
                </a:stretch>
              </p:blipFill>
              <p:spPr>
                <a:xfrm>
                  <a:off x="7921496" y="1284342"/>
                  <a:ext cx="60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Freihand 574">
                  <a:extLst>
                    <a:ext uri="{FF2B5EF4-FFF2-40B4-BE49-F238E27FC236}">
                      <a16:creationId xmlns:a16="http://schemas.microsoft.com/office/drawing/2014/main" id="{645507E2-1258-1E4A-AF26-D7B53C34338C}"/>
                    </a:ext>
                  </a:extLst>
                </p14:cNvPr>
                <p14:cNvContentPartPr/>
                <p14:nvPr/>
              </p14:nvContentPartPr>
              <p14:xfrm>
                <a:off x="7776416" y="1320702"/>
                <a:ext cx="124200" cy="87840"/>
              </p14:xfrm>
            </p:contentPart>
          </mc:Choice>
          <mc:Fallback xmlns="">
            <p:pic>
              <p:nvPicPr>
                <p:cNvPr id="575" name="Freihand 574">
                  <a:extLst>
                    <a:ext uri="{FF2B5EF4-FFF2-40B4-BE49-F238E27FC236}">
                      <a16:creationId xmlns:a16="http://schemas.microsoft.com/office/drawing/2014/main" id="{645507E2-1258-1E4A-AF26-D7B53C34338C}"/>
                    </a:ext>
                  </a:extLst>
                </p:cNvPr>
                <p:cNvPicPr/>
                <p:nvPr/>
              </p:nvPicPr>
              <p:blipFill>
                <a:blip r:embed="rId755"/>
                <a:stretch>
                  <a:fillRect/>
                </a:stretch>
              </p:blipFill>
              <p:spPr>
                <a:xfrm>
                  <a:off x="7760936" y="1305222"/>
                  <a:ext cx="154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Freihand 575">
                  <a:extLst>
                    <a:ext uri="{FF2B5EF4-FFF2-40B4-BE49-F238E27FC236}">
                      <a16:creationId xmlns:a16="http://schemas.microsoft.com/office/drawing/2014/main" id="{439327B5-C8C7-7D49-B98D-8BEF5B785681}"/>
                    </a:ext>
                  </a:extLst>
                </p14:cNvPr>
                <p14:cNvContentPartPr/>
                <p14:nvPr/>
              </p14:nvContentPartPr>
              <p14:xfrm>
                <a:off x="7929416" y="1313142"/>
                <a:ext cx="15120" cy="87840"/>
              </p14:xfrm>
            </p:contentPart>
          </mc:Choice>
          <mc:Fallback xmlns="">
            <p:pic>
              <p:nvPicPr>
                <p:cNvPr id="576" name="Freihand 575">
                  <a:extLst>
                    <a:ext uri="{FF2B5EF4-FFF2-40B4-BE49-F238E27FC236}">
                      <a16:creationId xmlns:a16="http://schemas.microsoft.com/office/drawing/2014/main" id="{439327B5-C8C7-7D49-B98D-8BEF5B785681}"/>
                    </a:ext>
                  </a:extLst>
                </p:cNvPr>
                <p:cNvPicPr/>
                <p:nvPr/>
              </p:nvPicPr>
              <p:blipFill>
                <a:blip r:embed="rId757"/>
                <a:stretch>
                  <a:fillRect/>
                </a:stretch>
              </p:blipFill>
              <p:spPr>
                <a:xfrm>
                  <a:off x="7914296" y="129802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78" name="Freihand 577">
                  <a:extLst>
                    <a:ext uri="{FF2B5EF4-FFF2-40B4-BE49-F238E27FC236}">
                      <a16:creationId xmlns:a16="http://schemas.microsoft.com/office/drawing/2014/main" id="{AC852FA9-2B59-A141-942D-FF10C9FABA55}"/>
                    </a:ext>
                  </a:extLst>
                </p14:cNvPr>
                <p14:cNvContentPartPr/>
                <p14:nvPr/>
              </p14:nvContentPartPr>
              <p14:xfrm>
                <a:off x="7768856" y="1342302"/>
                <a:ext cx="36720" cy="101520"/>
              </p14:xfrm>
            </p:contentPart>
          </mc:Choice>
          <mc:Fallback xmlns="">
            <p:pic>
              <p:nvPicPr>
                <p:cNvPr id="578" name="Freihand 577">
                  <a:extLst>
                    <a:ext uri="{FF2B5EF4-FFF2-40B4-BE49-F238E27FC236}">
                      <a16:creationId xmlns:a16="http://schemas.microsoft.com/office/drawing/2014/main" id="{AC852FA9-2B59-A141-942D-FF10C9FABA55}"/>
                    </a:ext>
                  </a:extLst>
                </p:cNvPr>
                <p:cNvPicPr/>
                <p:nvPr/>
              </p:nvPicPr>
              <p:blipFill>
                <a:blip r:embed="rId759"/>
                <a:stretch>
                  <a:fillRect/>
                </a:stretch>
              </p:blipFill>
              <p:spPr>
                <a:xfrm>
                  <a:off x="7753736" y="1327182"/>
                  <a:ext cx="67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0" name="Freihand 579">
                  <a:extLst>
                    <a:ext uri="{FF2B5EF4-FFF2-40B4-BE49-F238E27FC236}">
                      <a16:creationId xmlns:a16="http://schemas.microsoft.com/office/drawing/2014/main" id="{8E72BD54-E8D1-1A46-A15E-93201B47E40D}"/>
                    </a:ext>
                  </a:extLst>
                </p14:cNvPr>
                <p14:cNvContentPartPr/>
                <p14:nvPr/>
              </p14:nvContentPartPr>
              <p14:xfrm>
                <a:off x="6608936" y="1430862"/>
                <a:ext cx="29520" cy="174600"/>
              </p14:xfrm>
            </p:contentPart>
          </mc:Choice>
          <mc:Fallback xmlns="">
            <p:pic>
              <p:nvPicPr>
                <p:cNvPr id="580" name="Freihand 579">
                  <a:extLst>
                    <a:ext uri="{FF2B5EF4-FFF2-40B4-BE49-F238E27FC236}">
                      <a16:creationId xmlns:a16="http://schemas.microsoft.com/office/drawing/2014/main" id="{8E72BD54-E8D1-1A46-A15E-93201B47E40D}"/>
                    </a:ext>
                  </a:extLst>
                </p:cNvPr>
                <p:cNvPicPr/>
                <p:nvPr/>
              </p:nvPicPr>
              <p:blipFill>
                <a:blip r:embed="rId761"/>
                <a:stretch>
                  <a:fillRect/>
                </a:stretch>
              </p:blipFill>
              <p:spPr>
                <a:xfrm>
                  <a:off x="6593816" y="1415382"/>
                  <a:ext cx="60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1" name="Freihand 580">
                  <a:extLst>
                    <a:ext uri="{FF2B5EF4-FFF2-40B4-BE49-F238E27FC236}">
                      <a16:creationId xmlns:a16="http://schemas.microsoft.com/office/drawing/2014/main" id="{3245769B-4B76-874D-9CC1-5C875E9E3F24}"/>
                    </a:ext>
                  </a:extLst>
                </p14:cNvPr>
                <p14:cNvContentPartPr/>
                <p14:nvPr/>
              </p14:nvContentPartPr>
              <p14:xfrm>
                <a:off x="6652856" y="1415382"/>
                <a:ext cx="95040" cy="182880"/>
              </p14:xfrm>
            </p:contentPart>
          </mc:Choice>
          <mc:Fallback xmlns="">
            <p:pic>
              <p:nvPicPr>
                <p:cNvPr id="581" name="Freihand 580">
                  <a:extLst>
                    <a:ext uri="{FF2B5EF4-FFF2-40B4-BE49-F238E27FC236}">
                      <a16:creationId xmlns:a16="http://schemas.microsoft.com/office/drawing/2014/main" id="{3245769B-4B76-874D-9CC1-5C875E9E3F24}"/>
                    </a:ext>
                  </a:extLst>
                </p:cNvPr>
                <p:cNvPicPr/>
                <p:nvPr/>
              </p:nvPicPr>
              <p:blipFill>
                <a:blip r:embed="rId763"/>
                <a:stretch>
                  <a:fillRect/>
                </a:stretch>
              </p:blipFill>
              <p:spPr>
                <a:xfrm>
                  <a:off x="6637736" y="1400262"/>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2" name="Freihand 581">
                  <a:extLst>
                    <a:ext uri="{FF2B5EF4-FFF2-40B4-BE49-F238E27FC236}">
                      <a16:creationId xmlns:a16="http://schemas.microsoft.com/office/drawing/2014/main" id="{C8B922F4-9B90-FB4C-A2C6-ECAAF1967DB1}"/>
                    </a:ext>
                  </a:extLst>
                </p14:cNvPr>
                <p14:cNvContentPartPr/>
                <p14:nvPr/>
              </p14:nvContentPartPr>
              <p14:xfrm>
                <a:off x="6747536" y="1474422"/>
                <a:ext cx="80640" cy="87120"/>
              </p14:xfrm>
            </p:contentPart>
          </mc:Choice>
          <mc:Fallback xmlns="">
            <p:pic>
              <p:nvPicPr>
                <p:cNvPr id="582" name="Freihand 581">
                  <a:extLst>
                    <a:ext uri="{FF2B5EF4-FFF2-40B4-BE49-F238E27FC236}">
                      <a16:creationId xmlns:a16="http://schemas.microsoft.com/office/drawing/2014/main" id="{C8B922F4-9B90-FB4C-A2C6-ECAAF1967DB1}"/>
                    </a:ext>
                  </a:extLst>
                </p:cNvPr>
                <p:cNvPicPr/>
                <p:nvPr/>
              </p:nvPicPr>
              <p:blipFill>
                <a:blip r:embed="rId765"/>
                <a:stretch>
                  <a:fillRect/>
                </a:stretch>
              </p:blipFill>
              <p:spPr>
                <a:xfrm>
                  <a:off x="6732416" y="1459302"/>
                  <a:ext cx="111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3" name="Freihand 582">
                  <a:extLst>
                    <a:ext uri="{FF2B5EF4-FFF2-40B4-BE49-F238E27FC236}">
                      <a16:creationId xmlns:a16="http://schemas.microsoft.com/office/drawing/2014/main" id="{2A33B6BD-8DDE-5649-BCEA-5A01CB98227C}"/>
                    </a:ext>
                  </a:extLst>
                </p14:cNvPr>
                <p14:cNvContentPartPr/>
                <p14:nvPr/>
              </p14:nvContentPartPr>
              <p14:xfrm>
                <a:off x="6893696" y="1430142"/>
                <a:ext cx="29520" cy="138960"/>
              </p14:xfrm>
            </p:contentPart>
          </mc:Choice>
          <mc:Fallback xmlns="">
            <p:pic>
              <p:nvPicPr>
                <p:cNvPr id="583" name="Freihand 582">
                  <a:extLst>
                    <a:ext uri="{FF2B5EF4-FFF2-40B4-BE49-F238E27FC236}">
                      <a16:creationId xmlns:a16="http://schemas.microsoft.com/office/drawing/2014/main" id="{2A33B6BD-8DDE-5649-BCEA-5A01CB98227C}"/>
                    </a:ext>
                  </a:extLst>
                </p:cNvPr>
                <p:cNvPicPr/>
                <p:nvPr/>
              </p:nvPicPr>
              <p:blipFill>
                <a:blip r:embed="rId767"/>
                <a:stretch>
                  <a:fillRect/>
                </a:stretch>
              </p:blipFill>
              <p:spPr>
                <a:xfrm>
                  <a:off x="6878216" y="1414662"/>
                  <a:ext cx="60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84" name="Freihand 583">
                  <a:extLst>
                    <a:ext uri="{FF2B5EF4-FFF2-40B4-BE49-F238E27FC236}">
                      <a16:creationId xmlns:a16="http://schemas.microsoft.com/office/drawing/2014/main" id="{C1C708AC-9AD3-F04A-AE4D-7B776AE17313}"/>
                    </a:ext>
                  </a:extLst>
                </p14:cNvPr>
                <p14:cNvContentPartPr/>
                <p14:nvPr/>
              </p14:nvContentPartPr>
              <p14:xfrm>
                <a:off x="6915656" y="1422582"/>
                <a:ext cx="87840" cy="175320"/>
              </p14:xfrm>
            </p:contentPart>
          </mc:Choice>
          <mc:Fallback xmlns="">
            <p:pic>
              <p:nvPicPr>
                <p:cNvPr id="584" name="Freihand 583">
                  <a:extLst>
                    <a:ext uri="{FF2B5EF4-FFF2-40B4-BE49-F238E27FC236}">
                      <a16:creationId xmlns:a16="http://schemas.microsoft.com/office/drawing/2014/main" id="{C1C708AC-9AD3-F04A-AE4D-7B776AE17313}"/>
                    </a:ext>
                  </a:extLst>
                </p:cNvPr>
                <p:cNvPicPr/>
                <p:nvPr/>
              </p:nvPicPr>
              <p:blipFill>
                <a:blip r:embed="rId769"/>
                <a:stretch>
                  <a:fillRect/>
                </a:stretch>
              </p:blipFill>
              <p:spPr>
                <a:xfrm>
                  <a:off x="6900176" y="1407462"/>
                  <a:ext cx="118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85" name="Freihand 584">
                  <a:extLst>
                    <a:ext uri="{FF2B5EF4-FFF2-40B4-BE49-F238E27FC236}">
                      <a16:creationId xmlns:a16="http://schemas.microsoft.com/office/drawing/2014/main" id="{3799559E-B805-D747-BC6F-BEC69D216206}"/>
                    </a:ext>
                  </a:extLst>
                </p14:cNvPr>
                <p14:cNvContentPartPr/>
                <p14:nvPr/>
              </p14:nvContentPartPr>
              <p14:xfrm>
                <a:off x="7017536" y="1445262"/>
                <a:ext cx="87840" cy="94320"/>
              </p14:xfrm>
            </p:contentPart>
          </mc:Choice>
          <mc:Fallback xmlns="">
            <p:pic>
              <p:nvPicPr>
                <p:cNvPr id="585" name="Freihand 584">
                  <a:extLst>
                    <a:ext uri="{FF2B5EF4-FFF2-40B4-BE49-F238E27FC236}">
                      <a16:creationId xmlns:a16="http://schemas.microsoft.com/office/drawing/2014/main" id="{3799559E-B805-D747-BC6F-BEC69D216206}"/>
                    </a:ext>
                  </a:extLst>
                </p:cNvPr>
                <p:cNvPicPr/>
                <p:nvPr/>
              </p:nvPicPr>
              <p:blipFill>
                <a:blip r:embed="rId771"/>
                <a:stretch>
                  <a:fillRect/>
                </a:stretch>
              </p:blipFill>
              <p:spPr>
                <a:xfrm>
                  <a:off x="7002416" y="1430142"/>
                  <a:ext cx="118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87" name="Freihand 586">
                  <a:extLst>
                    <a:ext uri="{FF2B5EF4-FFF2-40B4-BE49-F238E27FC236}">
                      <a16:creationId xmlns:a16="http://schemas.microsoft.com/office/drawing/2014/main" id="{6BDA797B-A4C7-F642-9C46-42A8B5BAA2A8}"/>
                    </a:ext>
                  </a:extLst>
                </p14:cNvPr>
                <p14:cNvContentPartPr/>
                <p14:nvPr/>
              </p14:nvContentPartPr>
              <p14:xfrm>
                <a:off x="6755096" y="1236102"/>
                <a:ext cx="22320" cy="164880"/>
              </p14:xfrm>
            </p:contentPart>
          </mc:Choice>
          <mc:Fallback xmlns="">
            <p:pic>
              <p:nvPicPr>
                <p:cNvPr id="587" name="Freihand 586">
                  <a:extLst>
                    <a:ext uri="{FF2B5EF4-FFF2-40B4-BE49-F238E27FC236}">
                      <a16:creationId xmlns:a16="http://schemas.microsoft.com/office/drawing/2014/main" id="{6BDA797B-A4C7-F642-9C46-42A8B5BAA2A8}"/>
                    </a:ext>
                  </a:extLst>
                </p:cNvPr>
                <p:cNvPicPr/>
                <p:nvPr/>
              </p:nvPicPr>
              <p:blipFill>
                <a:blip r:embed="rId773"/>
                <a:stretch>
                  <a:fillRect/>
                </a:stretch>
              </p:blipFill>
              <p:spPr>
                <a:xfrm>
                  <a:off x="6739616" y="1220982"/>
                  <a:ext cx="52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88" name="Freihand 587">
                  <a:extLst>
                    <a:ext uri="{FF2B5EF4-FFF2-40B4-BE49-F238E27FC236}">
                      <a16:creationId xmlns:a16="http://schemas.microsoft.com/office/drawing/2014/main" id="{26C524D9-9651-B542-BD8D-06DF9E04D01F}"/>
                    </a:ext>
                  </a:extLst>
                </p14:cNvPr>
                <p14:cNvContentPartPr/>
                <p14:nvPr/>
              </p14:nvContentPartPr>
              <p14:xfrm>
                <a:off x="6777056" y="1247622"/>
                <a:ext cx="131760" cy="168120"/>
              </p14:xfrm>
            </p:contentPart>
          </mc:Choice>
          <mc:Fallback xmlns="">
            <p:pic>
              <p:nvPicPr>
                <p:cNvPr id="588" name="Freihand 587">
                  <a:extLst>
                    <a:ext uri="{FF2B5EF4-FFF2-40B4-BE49-F238E27FC236}">
                      <a16:creationId xmlns:a16="http://schemas.microsoft.com/office/drawing/2014/main" id="{26C524D9-9651-B542-BD8D-06DF9E04D01F}"/>
                    </a:ext>
                  </a:extLst>
                </p:cNvPr>
                <p:cNvPicPr/>
                <p:nvPr/>
              </p:nvPicPr>
              <p:blipFill>
                <a:blip r:embed="rId775"/>
                <a:stretch>
                  <a:fillRect/>
                </a:stretch>
              </p:blipFill>
              <p:spPr>
                <a:xfrm>
                  <a:off x="6761576" y="1232502"/>
                  <a:ext cx="16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89" name="Freihand 588">
                  <a:extLst>
                    <a:ext uri="{FF2B5EF4-FFF2-40B4-BE49-F238E27FC236}">
                      <a16:creationId xmlns:a16="http://schemas.microsoft.com/office/drawing/2014/main" id="{E408DC70-F956-4B4A-BDBF-10CC6F6B0037}"/>
                    </a:ext>
                  </a:extLst>
                </p14:cNvPr>
                <p14:cNvContentPartPr/>
                <p14:nvPr/>
              </p14:nvContentPartPr>
              <p14:xfrm>
                <a:off x="6915656" y="1283982"/>
                <a:ext cx="65880" cy="87840"/>
              </p14:xfrm>
            </p:contentPart>
          </mc:Choice>
          <mc:Fallback xmlns="">
            <p:pic>
              <p:nvPicPr>
                <p:cNvPr id="589" name="Freihand 588">
                  <a:extLst>
                    <a:ext uri="{FF2B5EF4-FFF2-40B4-BE49-F238E27FC236}">
                      <a16:creationId xmlns:a16="http://schemas.microsoft.com/office/drawing/2014/main" id="{E408DC70-F956-4B4A-BDBF-10CC6F6B0037}"/>
                    </a:ext>
                  </a:extLst>
                </p:cNvPr>
                <p:cNvPicPr/>
                <p:nvPr/>
              </p:nvPicPr>
              <p:blipFill>
                <a:blip r:embed="rId777"/>
                <a:stretch>
                  <a:fillRect/>
                </a:stretch>
              </p:blipFill>
              <p:spPr>
                <a:xfrm>
                  <a:off x="6900176" y="126886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1" name="Freihand 590">
                  <a:extLst>
                    <a:ext uri="{FF2B5EF4-FFF2-40B4-BE49-F238E27FC236}">
                      <a16:creationId xmlns:a16="http://schemas.microsoft.com/office/drawing/2014/main" id="{B3E9D621-5894-144B-BECA-57C8143C2DCF}"/>
                    </a:ext>
                  </a:extLst>
                </p14:cNvPr>
                <p14:cNvContentPartPr/>
                <p14:nvPr/>
              </p14:nvContentPartPr>
              <p14:xfrm>
                <a:off x="8848856" y="1415382"/>
                <a:ext cx="22320" cy="22320"/>
              </p14:xfrm>
            </p:contentPart>
          </mc:Choice>
          <mc:Fallback xmlns="">
            <p:pic>
              <p:nvPicPr>
                <p:cNvPr id="591" name="Freihand 590">
                  <a:extLst>
                    <a:ext uri="{FF2B5EF4-FFF2-40B4-BE49-F238E27FC236}">
                      <a16:creationId xmlns:a16="http://schemas.microsoft.com/office/drawing/2014/main" id="{B3E9D621-5894-144B-BECA-57C8143C2DCF}"/>
                    </a:ext>
                  </a:extLst>
                </p:cNvPr>
                <p:cNvPicPr/>
                <p:nvPr/>
              </p:nvPicPr>
              <p:blipFill>
                <a:blip r:embed="rId779"/>
                <a:stretch>
                  <a:fillRect/>
                </a:stretch>
              </p:blipFill>
              <p:spPr>
                <a:xfrm>
                  <a:off x="8833376" y="1400262"/>
                  <a:ext cx="52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3" name="Freihand 592">
                  <a:extLst>
                    <a:ext uri="{FF2B5EF4-FFF2-40B4-BE49-F238E27FC236}">
                      <a16:creationId xmlns:a16="http://schemas.microsoft.com/office/drawing/2014/main" id="{6CE52A82-585C-A741-8E7B-D45288789555}"/>
                    </a:ext>
                  </a:extLst>
                </p14:cNvPr>
                <p14:cNvContentPartPr/>
                <p14:nvPr/>
              </p14:nvContentPartPr>
              <p14:xfrm>
                <a:off x="8841296" y="1444542"/>
                <a:ext cx="22320" cy="87840"/>
              </p14:xfrm>
            </p:contentPart>
          </mc:Choice>
          <mc:Fallback xmlns="">
            <p:pic>
              <p:nvPicPr>
                <p:cNvPr id="593" name="Freihand 592">
                  <a:extLst>
                    <a:ext uri="{FF2B5EF4-FFF2-40B4-BE49-F238E27FC236}">
                      <a16:creationId xmlns:a16="http://schemas.microsoft.com/office/drawing/2014/main" id="{6CE52A82-585C-A741-8E7B-D45288789555}"/>
                    </a:ext>
                  </a:extLst>
                </p:cNvPr>
                <p:cNvPicPr/>
                <p:nvPr/>
              </p:nvPicPr>
              <p:blipFill>
                <a:blip r:embed="rId781"/>
                <a:stretch>
                  <a:fillRect/>
                </a:stretch>
              </p:blipFill>
              <p:spPr>
                <a:xfrm>
                  <a:off x="8826176" y="1429422"/>
                  <a:ext cx="52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4" name="Freihand 593">
                  <a:extLst>
                    <a:ext uri="{FF2B5EF4-FFF2-40B4-BE49-F238E27FC236}">
                      <a16:creationId xmlns:a16="http://schemas.microsoft.com/office/drawing/2014/main" id="{3FE1E295-0B27-094F-9B80-342E45E4F903}"/>
                    </a:ext>
                  </a:extLst>
                </p14:cNvPr>
                <p14:cNvContentPartPr/>
                <p14:nvPr/>
              </p14:nvContentPartPr>
              <p14:xfrm>
                <a:off x="8863256" y="1444542"/>
                <a:ext cx="51480" cy="95040"/>
              </p14:xfrm>
            </p:contentPart>
          </mc:Choice>
          <mc:Fallback xmlns="">
            <p:pic>
              <p:nvPicPr>
                <p:cNvPr id="594" name="Freihand 593">
                  <a:extLst>
                    <a:ext uri="{FF2B5EF4-FFF2-40B4-BE49-F238E27FC236}">
                      <a16:creationId xmlns:a16="http://schemas.microsoft.com/office/drawing/2014/main" id="{3FE1E295-0B27-094F-9B80-342E45E4F903}"/>
                    </a:ext>
                  </a:extLst>
                </p:cNvPr>
                <p:cNvPicPr/>
                <p:nvPr/>
              </p:nvPicPr>
              <p:blipFill>
                <a:blip r:embed="rId783"/>
                <a:stretch>
                  <a:fillRect/>
                </a:stretch>
              </p:blipFill>
              <p:spPr>
                <a:xfrm>
                  <a:off x="8848136" y="1429422"/>
                  <a:ext cx="82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95" name="Freihand 594">
                  <a:extLst>
                    <a:ext uri="{FF2B5EF4-FFF2-40B4-BE49-F238E27FC236}">
                      <a16:creationId xmlns:a16="http://schemas.microsoft.com/office/drawing/2014/main" id="{4088245F-24B9-CB48-A08D-A56CCA7D22E3}"/>
                    </a:ext>
                  </a:extLst>
                </p14:cNvPr>
                <p14:cNvContentPartPr/>
                <p14:nvPr/>
              </p14:nvContentPartPr>
              <p14:xfrm>
                <a:off x="8915096" y="1444542"/>
                <a:ext cx="79920" cy="102600"/>
              </p14:xfrm>
            </p:contentPart>
          </mc:Choice>
          <mc:Fallback xmlns="">
            <p:pic>
              <p:nvPicPr>
                <p:cNvPr id="595" name="Freihand 594">
                  <a:extLst>
                    <a:ext uri="{FF2B5EF4-FFF2-40B4-BE49-F238E27FC236}">
                      <a16:creationId xmlns:a16="http://schemas.microsoft.com/office/drawing/2014/main" id="{4088245F-24B9-CB48-A08D-A56CCA7D22E3}"/>
                    </a:ext>
                  </a:extLst>
                </p:cNvPr>
                <p:cNvPicPr/>
                <p:nvPr/>
              </p:nvPicPr>
              <p:blipFill>
                <a:blip r:embed="rId785"/>
                <a:stretch>
                  <a:fillRect/>
                </a:stretch>
              </p:blipFill>
              <p:spPr>
                <a:xfrm>
                  <a:off x="8899976" y="1429422"/>
                  <a:ext cx="110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96" name="Freihand 595">
                  <a:extLst>
                    <a:ext uri="{FF2B5EF4-FFF2-40B4-BE49-F238E27FC236}">
                      <a16:creationId xmlns:a16="http://schemas.microsoft.com/office/drawing/2014/main" id="{B01C8478-C4D5-5949-BCC4-B552F3B02F51}"/>
                    </a:ext>
                  </a:extLst>
                </p14:cNvPr>
                <p14:cNvContentPartPr/>
                <p14:nvPr/>
              </p14:nvContentPartPr>
              <p14:xfrm>
                <a:off x="8965496" y="1459302"/>
                <a:ext cx="73440" cy="80640"/>
              </p14:xfrm>
            </p:contentPart>
          </mc:Choice>
          <mc:Fallback xmlns="">
            <p:pic>
              <p:nvPicPr>
                <p:cNvPr id="596" name="Freihand 595">
                  <a:extLst>
                    <a:ext uri="{FF2B5EF4-FFF2-40B4-BE49-F238E27FC236}">
                      <a16:creationId xmlns:a16="http://schemas.microsoft.com/office/drawing/2014/main" id="{B01C8478-C4D5-5949-BCC4-B552F3B02F51}"/>
                    </a:ext>
                  </a:extLst>
                </p:cNvPr>
                <p:cNvPicPr/>
                <p:nvPr/>
              </p:nvPicPr>
              <p:blipFill>
                <a:blip r:embed="rId787"/>
                <a:stretch>
                  <a:fillRect/>
                </a:stretch>
              </p:blipFill>
              <p:spPr>
                <a:xfrm>
                  <a:off x="8950016" y="144382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97" name="Freihand 596">
                  <a:extLst>
                    <a:ext uri="{FF2B5EF4-FFF2-40B4-BE49-F238E27FC236}">
                      <a16:creationId xmlns:a16="http://schemas.microsoft.com/office/drawing/2014/main" id="{FA23F596-DEB7-FB40-A1FE-8BB5AAEA8498}"/>
                    </a:ext>
                  </a:extLst>
                </p14:cNvPr>
                <p14:cNvContentPartPr/>
                <p14:nvPr/>
              </p14:nvContentPartPr>
              <p14:xfrm>
                <a:off x="8892416" y="1361022"/>
                <a:ext cx="22320" cy="98280"/>
              </p14:xfrm>
            </p:contentPart>
          </mc:Choice>
          <mc:Fallback xmlns="">
            <p:pic>
              <p:nvPicPr>
                <p:cNvPr id="597" name="Freihand 596">
                  <a:extLst>
                    <a:ext uri="{FF2B5EF4-FFF2-40B4-BE49-F238E27FC236}">
                      <a16:creationId xmlns:a16="http://schemas.microsoft.com/office/drawing/2014/main" id="{FA23F596-DEB7-FB40-A1FE-8BB5AAEA8498}"/>
                    </a:ext>
                  </a:extLst>
                </p:cNvPr>
                <p:cNvPicPr/>
                <p:nvPr/>
              </p:nvPicPr>
              <p:blipFill>
                <a:blip r:embed="rId789"/>
                <a:stretch>
                  <a:fillRect/>
                </a:stretch>
              </p:blipFill>
              <p:spPr>
                <a:xfrm>
                  <a:off x="8877296" y="1345902"/>
                  <a:ext cx="52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98" name="Freihand 597">
                  <a:extLst>
                    <a:ext uri="{FF2B5EF4-FFF2-40B4-BE49-F238E27FC236}">
                      <a16:creationId xmlns:a16="http://schemas.microsoft.com/office/drawing/2014/main" id="{2A0DCA9C-2F52-8F48-99C8-634E25BDB0C0}"/>
                    </a:ext>
                  </a:extLst>
                </p14:cNvPr>
                <p14:cNvContentPartPr/>
                <p14:nvPr/>
              </p14:nvContentPartPr>
              <p14:xfrm>
                <a:off x="8907176" y="1364262"/>
                <a:ext cx="87840" cy="95040"/>
              </p14:xfrm>
            </p:contentPart>
          </mc:Choice>
          <mc:Fallback xmlns="">
            <p:pic>
              <p:nvPicPr>
                <p:cNvPr id="598" name="Freihand 597">
                  <a:extLst>
                    <a:ext uri="{FF2B5EF4-FFF2-40B4-BE49-F238E27FC236}">
                      <a16:creationId xmlns:a16="http://schemas.microsoft.com/office/drawing/2014/main" id="{2A0DCA9C-2F52-8F48-99C8-634E25BDB0C0}"/>
                    </a:ext>
                  </a:extLst>
                </p:cNvPr>
                <p:cNvPicPr/>
                <p:nvPr/>
              </p:nvPicPr>
              <p:blipFill>
                <a:blip r:embed="rId791"/>
                <a:stretch>
                  <a:fillRect/>
                </a:stretch>
              </p:blipFill>
              <p:spPr>
                <a:xfrm>
                  <a:off x="8891696" y="1349142"/>
                  <a:ext cx="118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99" name="Freihand 598">
                  <a:extLst>
                    <a:ext uri="{FF2B5EF4-FFF2-40B4-BE49-F238E27FC236}">
                      <a16:creationId xmlns:a16="http://schemas.microsoft.com/office/drawing/2014/main" id="{A8EEE5FE-8C01-9941-A4E9-64CD60254EE7}"/>
                    </a:ext>
                  </a:extLst>
                </p14:cNvPr>
                <p14:cNvContentPartPr/>
                <p14:nvPr/>
              </p14:nvContentPartPr>
              <p14:xfrm>
                <a:off x="8688296" y="1466502"/>
                <a:ext cx="44280" cy="95040"/>
              </p14:xfrm>
            </p:contentPart>
          </mc:Choice>
          <mc:Fallback xmlns="">
            <p:pic>
              <p:nvPicPr>
                <p:cNvPr id="599" name="Freihand 598">
                  <a:extLst>
                    <a:ext uri="{FF2B5EF4-FFF2-40B4-BE49-F238E27FC236}">
                      <a16:creationId xmlns:a16="http://schemas.microsoft.com/office/drawing/2014/main" id="{A8EEE5FE-8C01-9941-A4E9-64CD60254EE7}"/>
                    </a:ext>
                  </a:extLst>
                </p:cNvPr>
                <p:cNvPicPr/>
                <p:nvPr/>
              </p:nvPicPr>
              <p:blipFill>
                <a:blip r:embed="rId793"/>
                <a:stretch>
                  <a:fillRect/>
                </a:stretch>
              </p:blipFill>
              <p:spPr>
                <a:xfrm>
                  <a:off x="8672816" y="145102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600" name="Freihand 599">
                  <a:extLst>
                    <a:ext uri="{FF2B5EF4-FFF2-40B4-BE49-F238E27FC236}">
                      <a16:creationId xmlns:a16="http://schemas.microsoft.com/office/drawing/2014/main" id="{DE37DF3F-5D78-6742-833F-872FA01394F1}"/>
                    </a:ext>
                  </a:extLst>
                </p14:cNvPr>
                <p14:cNvContentPartPr/>
                <p14:nvPr/>
              </p14:nvContentPartPr>
              <p14:xfrm>
                <a:off x="8739416" y="1488462"/>
                <a:ext cx="36720" cy="65880"/>
              </p14:xfrm>
            </p:contentPart>
          </mc:Choice>
          <mc:Fallback xmlns="">
            <p:pic>
              <p:nvPicPr>
                <p:cNvPr id="600" name="Freihand 599">
                  <a:extLst>
                    <a:ext uri="{FF2B5EF4-FFF2-40B4-BE49-F238E27FC236}">
                      <a16:creationId xmlns:a16="http://schemas.microsoft.com/office/drawing/2014/main" id="{DE37DF3F-5D78-6742-833F-872FA01394F1}"/>
                    </a:ext>
                  </a:extLst>
                </p:cNvPr>
                <p:cNvPicPr/>
                <p:nvPr/>
              </p:nvPicPr>
              <p:blipFill>
                <a:blip r:embed="rId795"/>
                <a:stretch>
                  <a:fillRect/>
                </a:stretch>
              </p:blipFill>
              <p:spPr>
                <a:xfrm>
                  <a:off x="8723936" y="1472982"/>
                  <a:ext cx="67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40" name="Freihand 539">
                  <a:extLst>
                    <a:ext uri="{FF2B5EF4-FFF2-40B4-BE49-F238E27FC236}">
                      <a16:creationId xmlns:a16="http://schemas.microsoft.com/office/drawing/2014/main" id="{C1B51299-4BF4-AB49-A60D-9C4CA864C924}"/>
                    </a:ext>
                  </a:extLst>
                </p14:cNvPr>
                <p14:cNvContentPartPr/>
                <p14:nvPr/>
              </p14:nvContentPartPr>
              <p14:xfrm>
                <a:off x="9468776" y="1138182"/>
                <a:ext cx="117000" cy="58680"/>
              </p14:xfrm>
            </p:contentPart>
          </mc:Choice>
          <mc:Fallback xmlns="">
            <p:pic>
              <p:nvPicPr>
                <p:cNvPr id="540" name="Freihand 539">
                  <a:extLst>
                    <a:ext uri="{FF2B5EF4-FFF2-40B4-BE49-F238E27FC236}">
                      <a16:creationId xmlns:a16="http://schemas.microsoft.com/office/drawing/2014/main" id="{C1B51299-4BF4-AB49-A60D-9C4CA864C924}"/>
                    </a:ext>
                  </a:extLst>
                </p:cNvPr>
                <p:cNvPicPr/>
                <p:nvPr/>
              </p:nvPicPr>
              <p:blipFill>
                <a:blip r:embed="rId797"/>
                <a:stretch>
                  <a:fillRect/>
                </a:stretch>
              </p:blipFill>
              <p:spPr>
                <a:xfrm>
                  <a:off x="9453656" y="1123062"/>
                  <a:ext cx="147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41" name="Freihand 540">
                  <a:extLst>
                    <a:ext uri="{FF2B5EF4-FFF2-40B4-BE49-F238E27FC236}">
                      <a16:creationId xmlns:a16="http://schemas.microsoft.com/office/drawing/2014/main" id="{4955DF8B-98EE-104E-BD2B-24C28230AA56}"/>
                    </a:ext>
                  </a:extLst>
                </p14:cNvPr>
                <p14:cNvContentPartPr/>
                <p14:nvPr/>
              </p14:nvContentPartPr>
              <p14:xfrm>
                <a:off x="9395696" y="1138182"/>
                <a:ext cx="321480" cy="299520"/>
              </p14:xfrm>
            </p:contentPart>
          </mc:Choice>
          <mc:Fallback xmlns="">
            <p:pic>
              <p:nvPicPr>
                <p:cNvPr id="541" name="Freihand 540">
                  <a:extLst>
                    <a:ext uri="{FF2B5EF4-FFF2-40B4-BE49-F238E27FC236}">
                      <a16:creationId xmlns:a16="http://schemas.microsoft.com/office/drawing/2014/main" id="{4955DF8B-98EE-104E-BD2B-24C28230AA56}"/>
                    </a:ext>
                  </a:extLst>
                </p:cNvPr>
                <p:cNvPicPr/>
                <p:nvPr/>
              </p:nvPicPr>
              <p:blipFill>
                <a:blip r:embed="rId799"/>
                <a:stretch>
                  <a:fillRect/>
                </a:stretch>
              </p:blipFill>
              <p:spPr>
                <a:xfrm>
                  <a:off x="9380576" y="1123062"/>
                  <a:ext cx="3517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42" name="Freihand 541">
                  <a:extLst>
                    <a:ext uri="{FF2B5EF4-FFF2-40B4-BE49-F238E27FC236}">
                      <a16:creationId xmlns:a16="http://schemas.microsoft.com/office/drawing/2014/main" id="{EF93DE7B-5948-0149-9FAD-3F68545A2FD3}"/>
                    </a:ext>
                  </a:extLst>
                </p14:cNvPr>
                <p14:cNvContentPartPr/>
                <p14:nvPr/>
              </p14:nvContentPartPr>
              <p14:xfrm>
                <a:off x="9439616" y="1313142"/>
                <a:ext cx="190080" cy="51480"/>
              </p14:xfrm>
            </p:contentPart>
          </mc:Choice>
          <mc:Fallback xmlns="">
            <p:pic>
              <p:nvPicPr>
                <p:cNvPr id="542" name="Freihand 541">
                  <a:extLst>
                    <a:ext uri="{FF2B5EF4-FFF2-40B4-BE49-F238E27FC236}">
                      <a16:creationId xmlns:a16="http://schemas.microsoft.com/office/drawing/2014/main" id="{EF93DE7B-5948-0149-9FAD-3F68545A2FD3}"/>
                    </a:ext>
                  </a:extLst>
                </p:cNvPr>
                <p:cNvPicPr/>
                <p:nvPr/>
              </p:nvPicPr>
              <p:blipFill>
                <a:blip r:embed="rId801"/>
                <a:stretch>
                  <a:fillRect/>
                </a:stretch>
              </p:blipFill>
              <p:spPr>
                <a:xfrm>
                  <a:off x="9424496" y="1298022"/>
                  <a:ext cx="220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4" name="Freihand 543">
                  <a:extLst>
                    <a:ext uri="{FF2B5EF4-FFF2-40B4-BE49-F238E27FC236}">
                      <a16:creationId xmlns:a16="http://schemas.microsoft.com/office/drawing/2014/main" id="{52B32CDF-5743-8144-88CE-9C6F10447AF8}"/>
                    </a:ext>
                  </a:extLst>
                </p14:cNvPr>
                <p14:cNvContentPartPr/>
                <p14:nvPr/>
              </p14:nvContentPartPr>
              <p14:xfrm>
                <a:off x="9439616" y="1313142"/>
                <a:ext cx="212040" cy="65880"/>
              </p14:xfrm>
            </p:contentPart>
          </mc:Choice>
          <mc:Fallback xmlns="">
            <p:pic>
              <p:nvPicPr>
                <p:cNvPr id="544" name="Freihand 543">
                  <a:extLst>
                    <a:ext uri="{FF2B5EF4-FFF2-40B4-BE49-F238E27FC236}">
                      <a16:creationId xmlns:a16="http://schemas.microsoft.com/office/drawing/2014/main" id="{52B32CDF-5743-8144-88CE-9C6F10447AF8}"/>
                    </a:ext>
                  </a:extLst>
                </p:cNvPr>
                <p:cNvPicPr/>
                <p:nvPr/>
              </p:nvPicPr>
              <p:blipFill>
                <a:blip r:embed="rId803"/>
                <a:stretch>
                  <a:fillRect/>
                </a:stretch>
              </p:blipFill>
              <p:spPr>
                <a:xfrm>
                  <a:off x="9424496" y="1298022"/>
                  <a:ext cx="242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6" name="Freihand 545">
                  <a:extLst>
                    <a:ext uri="{FF2B5EF4-FFF2-40B4-BE49-F238E27FC236}">
                      <a16:creationId xmlns:a16="http://schemas.microsoft.com/office/drawing/2014/main" id="{00AFE00C-D87B-1244-836C-8CE2AB2B11F2}"/>
                    </a:ext>
                  </a:extLst>
                </p14:cNvPr>
                <p14:cNvContentPartPr/>
                <p14:nvPr/>
              </p14:nvContentPartPr>
              <p14:xfrm>
                <a:off x="9512696" y="1444542"/>
                <a:ext cx="7560" cy="109800"/>
              </p14:xfrm>
            </p:contentPart>
          </mc:Choice>
          <mc:Fallback xmlns="">
            <p:pic>
              <p:nvPicPr>
                <p:cNvPr id="546" name="Freihand 545">
                  <a:extLst>
                    <a:ext uri="{FF2B5EF4-FFF2-40B4-BE49-F238E27FC236}">
                      <a16:creationId xmlns:a16="http://schemas.microsoft.com/office/drawing/2014/main" id="{00AFE00C-D87B-1244-836C-8CE2AB2B11F2}"/>
                    </a:ext>
                  </a:extLst>
                </p:cNvPr>
                <p:cNvPicPr/>
                <p:nvPr/>
              </p:nvPicPr>
              <p:blipFill>
                <a:blip r:embed="rId805"/>
                <a:stretch>
                  <a:fillRect/>
                </a:stretch>
              </p:blipFill>
              <p:spPr>
                <a:xfrm>
                  <a:off x="9497216" y="1429422"/>
                  <a:ext cx="38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8" name="Freihand 547">
                  <a:extLst>
                    <a:ext uri="{FF2B5EF4-FFF2-40B4-BE49-F238E27FC236}">
                      <a16:creationId xmlns:a16="http://schemas.microsoft.com/office/drawing/2014/main" id="{C18F1E81-802B-E840-B785-3313E79E52E8}"/>
                    </a:ext>
                  </a:extLst>
                </p14:cNvPr>
                <p14:cNvContentPartPr/>
                <p14:nvPr/>
              </p14:nvContentPartPr>
              <p14:xfrm>
                <a:off x="9414416" y="1451742"/>
                <a:ext cx="91080" cy="65160"/>
              </p14:xfrm>
            </p:contentPart>
          </mc:Choice>
          <mc:Fallback xmlns="">
            <p:pic>
              <p:nvPicPr>
                <p:cNvPr id="548" name="Freihand 547">
                  <a:extLst>
                    <a:ext uri="{FF2B5EF4-FFF2-40B4-BE49-F238E27FC236}">
                      <a16:creationId xmlns:a16="http://schemas.microsoft.com/office/drawing/2014/main" id="{C18F1E81-802B-E840-B785-3313E79E52E8}"/>
                    </a:ext>
                  </a:extLst>
                </p:cNvPr>
                <p:cNvPicPr/>
                <p:nvPr/>
              </p:nvPicPr>
              <p:blipFill>
                <a:blip r:embed="rId807"/>
                <a:stretch>
                  <a:fillRect/>
                </a:stretch>
              </p:blipFill>
              <p:spPr>
                <a:xfrm>
                  <a:off x="9399296" y="1436622"/>
                  <a:ext cx="121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9" name="Freihand 548">
                  <a:extLst>
                    <a:ext uri="{FF2B5EF4-FFF2-40B4-BE49-F238E27FC236}">
                      <a16:creationId xmlns:a16="http://schemas.microsoft.com/office/drawing/2014/main" id="{0F37039F-3C0B-6B46-8D34-8BC533D8AA5A}"/>
                    </a:ext>
                  </a:extLst>
                </p14:cNvPr>
                <p14:cNvContentPartPr/>
                <p14:nvPr/>
              </p14:nvContentPartPr>
              <p14:xfrm>
                <a:off x="9549056" y="1444542"/>
                <a:ext cx="87840" cy="80640"/>
              </p14:xfrm>
            </p:contentPart>
          </mc:Choice>
          <mc:Fallback xmlns="">
            <p:pic>
              <p:nvPicPr>
                <p:cNvPr id="549" name="Freihand 548">
                  <a:extLst>
                    <a:ext uri="{FF2B5EF4-FFF2-40B4-BE49-F238E27FC236}">
                      <a16:creationId xmlns:a16="http://schemas.microsoft.com/office/drawing/2014/main" id="{0F37039F-3C0B-6B46-8D34-8BC533D8AA5A}"/>
                    </a:ext>
                  </a:extLst>
                </p:cNvPr>
                <p:cNvPicPr/>
                <p:nvPr/>
              </p:nvPicPr>
              <p:blipFill>
                <a:blip r:embed="rId809"/>
                <a:stretch>
                  <a:fillRect/>
                </a:stretch>
              </p:blipFill>
              <p:spPr>
                <a:xfrm>
                  <a:off x="9533936" y="1429422"/>
                  <a:ext cx="118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02" name="Freihand 601">
                  <a:extLst>
                    <a:ext uri="{FF2B5EF4-FFF2-40B4-BE49-F238E27FC236}">
                      <a16:creationId xmlns:a16="http://schemas.microsoft.com/office/drawing/2014/main" id="{C5B579C8-7263-1F4F-BD9C-18386E13B168}"/>
                    </a:ext>
                  </a:extLst>
                </p14:cNvPr>
                <p14:cNvContentPartPr/>
                <p14:nvPr/>
              </p14:nvContentPartPr>
              <p14:xfrm>
                <a:off x="9906536" y="1232862"/>
                <a:ext cx="44280" cy="95040"/>
              </p14:xfrm>
            </p:contentPart>
          </mc:Choice>
          <mc:Fallback xmlns="">
            <p:pic>
              <p:nvPicPr>
                <p:cNvPr id="602" name="Freihand 601">
                  <a:extLst>
                    <a:ext uri="{FF2B5EF4-FFF2-40B4-BE49-F238E27FC236}">
                      <a16:creationId xmlns:a16="http://schemas.microsoft.com/office/drawing/2014/main" id="{C5B579C8-7263-1F4F-BD9C-18386E13B168}"/>
                    </a:ext>
                  </a:extLst>
                </p:cNvPr>
                <p:cNvPicPr/>
                <p:nvPr/>
              </p:nvPicPr>
              <p:blipFill>
                <a:blip r:embed="rId811"/>
                <a:stretch>
                  <a:fillRect/>
                </a:stretch>
              </p:blipFill>
              <p:spPr>
                <a:xfrm>
                  <a:off x="9891416" y="121774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03" name="Freihand 602">
                  <a:extLst>
                    <a:ext uri="{FF2B5EF4-FFF2-40B4-BE49-F238E27FC236}">
                      <a16:creationId xmlns:a16="http://schemas.microsoft.com/office/drawing/2014/main" id="{C393598E-5F88-A446-8C94-D6BE313043AB}"/>
                    </a:ext>
                  </a:extLst>
                </p14:cNvPr>
                <p14:cNvContentPartPr/>
                <p14:nvPr/>
              </p14:nvContentPartPr>
              <p14:xfrm>
                <a:off x="9891776" y="1240422"/>
                <a:ext cx="65880" cy="190080"/>
              </p14:xfrm>
            </p:contentPart>
          </mc:Choice>
          <mc:Fallback xmlns="">
            <p:pic>
              <p:nvPicPr>
                <p:cNvPr id="603" name="Freihand 602">
                  <a:extLst>
                    <a:ext uri="{FF2B5EF4-FFF2-40B4-BE49-F238E27FC236}">
                      <a16:creationId xmlns:a16="http://schemas.microsoft.com/office/drawing/2014/main" id="{C393598E-5F88-A446-8C94-D6BE313043AB}"/>
                    </a:ext>
                  </a:extLst>
                </p:cNvPr>
                <p:cNvPicPr/>
                <p:nvPr/>
              </p:nvPicPr>
              <p:blipFill>
                <a:blip r:embed="rId813"/>
                <a:stretch>
                  <a:fillRect/>
                </a:stretch>
              </p:blipFill>
              <p:spPr>
                <a:xfrm>
                  <a:off x="9876656" y="1224942"/>
                  <a:ext cx="96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604" name="Freihand 603">
                  <a:extLst>
                    <a:ext uri="{FF2B5EF4-FFF2-40B4-BE49-F238E27FC236}">
                      <a16:creationId xmlns:a16="http://schemas.microsoft.com/office/drawing/2014/main" id="{6EEAA495-584B-EF46-94E0-1B50C1509A08}"/>
                    </a:ext>
                  </a:extLst>
                </p14:cNvPr>
                <p14:cNvContentPartPr/>
                <p14:nvPr/>
              </p14:nvContentPartPr>
              <p14:xfrm>
                <a:off x="9957656" y="1298742"/>
                <a:ext cx="73440" cy="80640"/>
              </p14:xfrm>
            </p:contentPart>
          </mc:Choice>
          <mc:Fallback xmlns="">
            <p:pic>
              <p:nvPicPr>
                <p:cNvPr id="604" name="Freihand 603">
                  <a:extLst>
                    <a:ext uri="{FF2B5EF4-FFF2-40B4-BE49-F238E27FC236}">
                      <a16:creationId xmlns:a16="http://schemas.microsoft.com/office/drawing/2014/main" id="{6EEAA495-584B-EF46-94E0-1B50C1509A08}"/>
                    </a:ext>
                  </a:extLst>
                </p:cNvPr>
                <p:cNvPicPr/>
                <p:nvPr/>
              </p:nvPicPr>
              <p:blipFill>
                <a:blip r:embed="rId815"/>
                <a:stretch>
                  <a:fillRect/>
                </a:stretch>
              </p:blipFill>
              <p:spPr>
                <a:xfrm>
                  <a:off x="9942176" y="128326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05" name="Freihand 604">
                  <a:extLst>
                    <a:ext uri="{FF2B5EF4-FFF2-40B4-BE49-F238E27FC236}">
                      <a16:creationId xmlns:a16="http://schemas.microsoft.com/office/drawing/2014/main" id="{F543D23C-ED84-404E-84F9-3083447FE003}"/>
                    </a:ext>
                  </a:extLst>
                </p14:cNvPr>
                <p14:cNvContentPartPr/>
                <p14:nvPr/>
              </p14:nvContentPartPr>
              <p14:xfrm>
                <a:off x="10096256" y="1291182"/>
                <a:ext cx="109800" cy="80640"/>
              </p14:xfrm>
            </p:contentPart>
          </mc:Choice>
          <mc:Fallback xmlns="">
            <p:pic>
              <p:nvPicPr>
                <p:cNvPr id="605" name="Freihand 604">
                  <a:extLst>
                    <a:ext uri="{FF2B5EF4-FFF2-40B4-BE49-F238E27FC236}">
                      <a16:creationId xmlns:a16="http://schemas.microsoft.com/office/drawing/2014/main" id="{F543D23C-ED84-404E-84F9-3083447FE003}"/>
                    </a:ext>
                  </a:extLst>
                </p:cNvPr>
                <p:cNvPicPr/>
                <p:nvPr/>
              </p:nvPicPr>
              <p:blipFill>
                <a:blip r:embed="rId817"/>
                <a:stretch>
                  <a:fillRect/>
                </a:stretch>
              </p:blipFill>
              <p:spPr>
                <a:xfrm>
                  <a:off x="10080776" y="127606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07" name="Freihand 606">
                  <a:extLst>
                    <a:ext uri="{FF2B5EF4-FFF2-40B4-BE49-F238E27FC236}">
                      <a16:creationId xmlns:a16="http://schemas.microsoft.com/office/drawing/2014/main" id="{4A71F136-2D28-FD4B-A8EB-18FDDA35EFAC}"/>
                    </a:ext>
                  </a:extLst>
                </p14:cNvPr>
                <p14:cNvContentPartPr/>
                <p14:nvPr/>
              </p14:nvContentPartPr>
              <p14:xfrm>
                <a:off x="9957656" y="1422582"/>
                <a:ext cx="117000" cy="72360"/>
              </p14:xfrm>
            </p:contentPart>
          </mc:Choice>
          <mc:Fallback xmlns="">
            <p:pic>
              <p:nvPicPr>
                <p:cNvPr id="607" name="Freihand 606">
                  <a:extLst>
                    <a:ext uri="{FF2B5EF4-FFF2-40B4-BE49-F238E27FC236}">
                      <a16:creationId xmlns:a16="http://schemas.microsoft.com/office/drawing/2014/main" id="{4A71F136-2D28-FD4B-A8EB-18FDDA35EFAC}"/>
                    </a:ext>
                  </a:extLst>
                </p:cNvPr>
                <p:cNvPicPr/>
                <p:nvPr/>
              </p:nvPicPr>
              <p:blipFill>
                <a:blip r:embed="rId819"/>
                <a:stretch>
                  <a:fillRect/>
                </a:stretch>
              </p:blipFill>
              <p:spPr>
                <a:xfrm>
                  <a:off x="9942176" y="1407462"/>
                  <a:ext cx="147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609" name="Freihand 608">
                  <a:extLst>
                    <a:ext uri="{FF2B5EF4-FFF2-40B4-BE49-F238E27FC236}">
                      <a16:creationId xmlns:a16="http://schemas.microsoft.com/office/drawing/2014/main" id="{39942866-1B2B-D84F-82C6-C15D705DF378}"/>
                    </a:ext>
                  </a:extLst>
                </p14:cNvPr>
                <p14:cNvContentPartPr/>
                <p14:nvPr/>
              </p14:nvContentPartPr>
              <p14:xfrm>
                <a:off x="9950096" y="1240422"/>
                <a:ext cx="438120" cy="29520"/>
              </p14:xfrm>
            </p:contentPart>
          </mc:Choice>
          <mc:Fallback xmlns="">
            <p:pic>
              <p:nvPicPr>
                <p:cNvPr id="609" name="Freihand 608">
                  <a:extLst>
                    <a:ext uri="{FF2B5EF4-FFF2-40B4-BE49-F238E27FC236}">
                      <a16:creationId xmlns:a16="http://schemas.microsoft.com/office/drawing/2014/main" id="{39942866-1B2B-D84F-82C6-C15D705DF378}"/>
                    </a:ext>
                  </a:extLst>
                </p:cNvPr>
                <p:cNvPicPr/>
                <p:nvPr/>
              </p:nvPicPr>
              <p:blipFill>
                <a:blip r:embed="rId821"/>
                <a:stretch>
                  <a:fillRect/>
                </a:stretch>
              </p:blipFill>
              <p:spPr>
                <a:xfrm>
                  <a:off x="9934976" y="1224942"/>
                  <a:ext cx="468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610" name="Freihand 609">
                  <a:extLst>
                    <a:ext uri="{FF2B5EF4-FFF2-40B4-BE49-F238E27FC236}">
                      <a16:creationId xmlns:a16="http://schemas.microsoft.com/office/drawing/2014/main" id="{72FD9F15-8342-564A-95AD-9D01C132DC4B}"/>
                    </a:ext>
                  </a:extLst>
                </p14:cNvPr>
                <p14:cNvContentPartPr/>
                <p14:nvPr/>
              </p14:nvContentPartPr>
              <p14:xfrm>
                <a:off x="10307576" y="1247622"/>
                <a:ext cx="190080" cy="22320"/>
              </p14:xfrm>
            </p:contentPart>
          </mc:Choice>
          <mc:Fallback xmlns="">
            <p:pic>
              <p:nvPicPr>
                <p:cNvPr id="610" name="Freihand 609">
                  <a:extLst>
                    <a:ext uri="{FF2B5EF4-FFF2-40B4-BE49-F238E27FC236}">
                      <a16:creationId xmlns:a16="http://schemas.microsoft.com/office/drawing/2014/main" id="{72FD9F15-8342-564A-95AD-9D01C132DC4B}"/>
                    </a:ext>
                  </a:extLst>
                </p:cNvPr>
                <p:cNvPicPr/>
                <p:nvPr/>
              </p:nvPicPr>
              <p:blipFill>
                <a:blip r:embed="rId823"/>
                <a:stretch>
                  <a:fillRect/>
                </a:stretch>
              </p:blipFill>
              <p:spPr>
                <a:xfrm>
                  <a:off x="10292456" y="1232502"/>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11" name="Freihand 610">
                  <a:extLst>
                    <a:ext uri="{FF2B5EF4-FFF2-40B4-BE49-F238E27FC236}">
                      <a16:creationId xmlns:a16="http://schemas.microsoft.com/office/drawing/2014/main" id="{E5053F52-0F42-5A40-8A85-0E02822859AA}"/>
                    </a:ext>
                  </a:extLst>
                </p14:cNvPr>
                <p14:cNvContentPartPr/>
                <p14:nvPr/>
              </p14:nvContentPartPr>
              <p14:xfrm>
                <a:off x="10293176" y="1335102"/>
                <a:ext cx="22320" cy="124200"/>
              </p14:xfrm>
            </p:contentPart>
          </mc:Choice>
          <mc:Fallback xmlns="">
            <p:pic>
              <p:nvPicPr>
                <p:cNvPr id="611" name="Freihand 610">
                  <a:extLst>
                    <a:ext uri="{FF2B5EF4-FFF2-40B4-BE49-F238E27FC236}">
                      <a16:creationId xmlns:a16="http://schemas.microsoft.com/office/drawing/2014/main" id="{E5053F52-0F42-5A40-8A85-0E02822859AA}"/>
                    </a:ext>
                  </a:extLst>
                </p:cNvPr>
                <p:cNvPicPr/>
                <p:nvPr/>
              </p:nvPicPr>
              <p:blipFill>
                <a:blip r:embed="rId825"/>
                <a:stretch>
                  <a:fillRect/>
                </a:stretch>
              </p:blipFill>
              <p:spPr>
                <a:xfrm>
                  <a:off x="10277696" y="1319982"/>
                  <a:ext cx="52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12" name="Freihand 611">
                  <a:extLst>
                    <a:ext uri="{FF2B5EF4-FFF2-40B4-BE49-F238E27FC236}">
                      <a16:creationId xmlns:a16="http://schemas.microsoft.com/office/drawing/2014/main" id="{77284D47-4F80-6C45-B8A0-34E7978335B4}"/>
                    </a:ext>
                  </a:extLst>
                </p14:cNvPr>
                <p14:cNvContentPartPr/>
                <p14:nvPr/>
              </p14:nvContentPartPr>
              <p14:xfrm>
                <a:off x="10249256" y="1335102"/>
                <a:ext cx="73440" cy="72360"/>
              </p14:xfrm>
            </p:contentPart>
          </mc:Choice>
          <mc:Fallback xmlns="">
            <p:pic>
              <p:nvPicPr>
                <p:cNvPr id="612" name="Freihand 611">
                  <a:extLst>
                    <a:ext uri="{FF2B5EF4-FFF2-40B4-BE49-F238E27FC236}">
                      <a16:creationId xmlns:a16="http://schemas.microsoft.com/office/drawing/2014/main" id="{77284D47-4F80-6C45-B8A0-34E7978335B4}"/>
                    </a:ext>
                  </a:extLst>
                </p:cNvPr>
                <p:cNvPicPr/>
                <p:nvPr/>
              </p:nvPicPr>
              <p:blipFill>
                <a:blip r:embed="rId827"/>
                <a:stretch>
                  <a:fillRect/>
                </a:stretch>
              </p:blipFill>
              <p:spPr>
                <a:xfrm>
                  <a:off x="10234136" y="131998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614" name="Freihand 613">
                  <a:extLst>
                    <a:ext uri="{FF2B5EF4-FFF2-40B4-BE49-F238E27FC236}">
                      <a16:creationId xmlns:a16="http://schemas.microsoft.com/office/drawing/2014/main" id="{57D4B6EE-1498-0B41-AAD8-D72FB9AADABC}"/>
                    </a:ext>
                  </a:extLst>
                </p14:cNvPr>
                <p14:cNvContentPartPr/>
                <p14:nvPr/>
              </p14:nvContentPartPr>
              <p14:xfrm>
                <a:off x="9906536" y="1416102"/>
                <a:ext cx="51480" cy="116280"/>
              </p14:xfrm>
            </p:contentPart>
          </mc:Choice>
          <mc:Fallback xmlns="">
            <p:pic>
              <p:nvPicPr>
                <p:cNvPr id="614" name="Freihand 613">
                  <a:extLst>
                    <a:ext uri="{FF2B5EF4-FFF2-40B4-BE49-F238E27FC236}">
                      <a16:creationId xmlns:a16="http://schemas.microsoft.com/office/drawing/2014/main" id="{57D4B6EE-1498-0B41-AAD8-D72FB9AADABC}"/>
                    </a:ext>
                  </a:extLst>
                </p:cNvPr>
                <p:cNvPicPr/>
                <p:nvPr/>
              </p:nvPicPr>
              <p:blipFill>
                <a:blip r:embed="rId829"/>
                <a:stretch>
                  <a:fillRect/>
                </a:stretch>
              </p:blipFill>
              <p:spPr>
                <a:xfrm>
                  <a:off x="9891416" y="1400982"/>
                  <a:ext cx="82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15" name="Freihand 614">
                  <a:extLst>
                    <a:ext uri="{FF2B5EF4-FFF2-40B4-BE49-F238E27FC236}">
                      <a16:creationId xmlns:a16="http://schemas.microsoft.com/office/drawing/2014/main" id="{348B4113-9446-2349-82C8-B5043981A865}"/>
                    </a:ext>
                  </a:extLst>
                </p14:cNvPr>
                <p14:cNvContentPartPr/>
                <p14:nvPr/>
              </p14:nvContentPartPr>
              <p14:xfrm>
                <a:off x="10059536" y="1466502"/>
                <a:ext cx="335880" cy="36720"/>
              </p14:xfrm>
            </p:contentPart>
          </mc:Choice>
          <mc:Fallback xmlns="">
            <p:pic>
              <p:nvPicPr>
                <p:cNvPr id="615" name="Freihand 614">
                  <a:extLst>
                    <a:ext uri="{FF2B5EF4-FFF2-40B4-BE49-F238E27FC236}">
                      <a16:creationId xmlns:a16="http://schemas.microsoft.com/office/drawing/2014/main" id="{348B4113-9446-2349-82C8-B5043981A865}"/>
                    </a:ext>
                  </a:extLst>
                </p:cNvPr>
                <p:cNvPicPr/>
                <p:nvPr/>
              </p:nvPicPr>
              <p:blipFill>
                <a:blip r:embed="rId831"/>
                <a:stretch>
                  <a:fillRect/>
                </a:stretch>
              </p:blipFill>
              <p:spPr>
                <a:xfrm>
                  <a:off x="10044416" y="1451022"/>
                  <a:ext cx="366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16" name="Freihand 615">
                  <a:extLst>
                    <a:ext uri="{FF2B5EF4-FFF2-40B4-BE49-F238E27FC236}">
                      <a16:creationId xmlns:a16="http://schemas.microsoft.com/office/drawing/2014/main" id="{8D1212E1-7061-EC4E-9464-214641EF664C}"/>
                    </a:ext>
                  </a:extLst>
                </p14:cNvPr>
                <p14:cNvContentPartPr/>
                <p14:nvPr/>
              </p14:nvContentPartPr>
              <p14:xfrm>
                <a:off x="10365896" y="1473702"/>
                <a:ext cx="95040" cy="15120"/>
              </p14:xfrm>
            </p:contentPart>
          </mc:Choice>
          <mc:Fallback xmlns="">
            <p:pic>
              <p:nvPicPr>
                <p:cNvPr id="616" name="Freihand 615">
                  <a:extLst>
                    <a:ext uri="{FF2B5EF4-FFF2-40B4-BE49-F238E27FC236}">
                      <a16:creationId xmlns:a16="http://schemas.microsoft.com/office/drawing/2014/main" id="{8D1212E1-7061-EC4E-9464-214641EF664C}"/>
                    </a:ext>
                  </a:extLst>
                </p:cNvPr>
                <p:cNvPicPr/>
                <p:nvPr/>
              </p:nvPicPr>
              <p:blipFill>
                <a:blip r:embed="rId833"/>
                <a:stretch>
                  <a:fillRect/>
                </a:stretch>
              </p:blipFill>
              <p:spPr>
                <a:xfrm>
                  <a:off x="10350776" y="1458582"/>
                  <a:ext cx="125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17" name="Freihand 616">
                  <a:extLst>
                    <a:ext uri="{FF2B5EF4-FFF2-40B4-BE49-F238E27FC236}">
                      <a16:creationId xmlns:a16="http://schemas.microsoft.com/office/drawing/2014/main" id="{BB940E64-B856-404C-86B7-DE4BA688D1C2}"/>
                    </a:ext>
                  </a:extLst>
                </p14:cNvPr>
                <p14:cNvContentPartPr/>
                <p14:nvPr/>
              </p14:nvContentPartPr>
              <p14:xfrm>
                <a:off x="10351496" y="1305942"/>
                <a:ext cx="87840" cy="65880"/>
              </p14:xfrm>
            </p:contentPart>
          </mc:Choice>
          <mc:Fallback xmlns="">
            <p:pic>
              <p:nvPicPr>
                <p:cNvPr id="617" name="Freihand 616">
                  <a:extLst>
                    <a:ext uri="{FF2B5EF4-FFF2-40B4-BE49-F238E27FC236}">
                      <a16:creationId xmlns:a16="http://schemas.microsoft.com/office/drawing/2014/main" id="{BB940E64-B856-404C-86B7-DE4BA688D1C2}"/>
                    </a:ext>
                  </a:extLst>
                </p:cNvPr>
                <p:cNvPicPr/>
                <p:nvPr/>
              </p:nvPicPr>
              <p:blipFill>
                <a:blip r:embed="rId835"/>
                <a:stretch>
                  <a:fillRect/>
                </a:stretch>
              </p:blipFill>
              <p:spPr>
                <a:xfrm>
                  <a:off x="10336376" y="1290822"/>
                  <a:ext cx="118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619" name="Freihand 618">
                  <a:extLst>
                    <a:ext uri="{FF2B5EF4-FFF2-40B4-BE49-F238E27FC236}">
                      <a16:creationId xmlns:a16="http://schemas.microsoft.com/office/drawing/2014/main" id="{B88A946A-B2D6-0740-BF2A-3634361C35B2}"/>
                    </a:ext>
                  </a:extLst>
                </p14:cNvPr>
                <p14:cNvContentPartPr/>
                <p14:nvPr/>
              </p14:nvContentPartPr>
              <p14:xfrm>
                <a:off x="9410456" y="2392782"/>
                <a:ext cx="255600" cy="270360"/>
              </p14:xfrm>
            </p:contentPart>
          </mc:Choice>
          <mc:Fallback xmlns="">
            <p:pic>
              <p:nvPicPr>
                <p:cNvPr id="619" name="Freihand 618">
                  <a:extLst>
                    <a:ext uri="{FF2B5EF4-FFF2-40B4-BE49-F238E27FC236}">
                      <a16:creationId xmlns:a16="http://schemas.microsoft.com/office/drawing/2014/main" id="{B88A946A-B2D6-0740-BF2A-3634361C35B2}"/>
                    </a:ext>
                  </a:extLst>
                </p:cNvPr>
                <p:cNvPicPr/>
                <p:nvPr/>
              </p:nvPicPr>
              <p:blipFill>
                <a:blip r:embed="rId837"/>
                <a:stretch>
                  <a:fillRect/>
                </a:stretch>
              </p:blipFill>
              <p:spPr>
                <a:xfrm>
                  <a:off x="9395336" y="2377662"/>
                  <a:ext cx="286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20" name="Freihand 619">
                  <a:extLst>
                    <a:ext uri="{FF2B5EF4-FFF2-40B4-BE49-F238E27FC236}">
                      <a16:creationId xmlns:a16="http://schemas.microsoft.com/office/drawing/2014/main" id="{1A8C2A99-25D8-614E-BC15-6BEF1C22EF89}"/>
                    </a:ext>
                  </a:extLst>
                </p14:cNvPr>
                <p14:cNvContentPartPr/>
                <p14:nvPr/>
              </p14:nvContentPartPr>
              <p14:xfrm>
                <a:off x="9367616" y="2677542"/>
                <a:ext cx="138240" cy="195840"/>
              </p14:xfrm>
            </p:contentPart>
          </mc:Choice>
          <mc:Fallback xmlns="">
            <p:pic>
              <p:nvPicPr>
                <p:cNvPr id="620" name="Freihand 619">
                  <a:extLst>
                    <a:ext uri="{FF2B5EF4-FFF2-40B4-BE49-F238E27FC236}">
                      <a16:creationId xmlns:a16="http://schemas.microsoft.com/office/drawing/2014/main" id="{1A8C2A99-25D8-614E-BC15-6BEF1C22EF89}"/>
                    </a:ext>
                  </a:extLst>
                </p:cNvPr>
                <p:cNvPicPr/>
                <p:nvPr/>
              </p:nvPicPr>
              <p:blipFill>
                <a:blip r:embed="rId839"/>
                <a:stretch>
                  <a:fillRect/>
                </a:stretch>
              </p:blipFill>
              <p:spPr>
                <a:xfrm>
                  <a:off x="9352136" y="2662062"/>
                  <a:ext cx="168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21" name="Freihand 620">
                  <a:extLst>
                    <a:ext uri="{FF2B5EF4-FFF2-40B4-BE49-F238E27FC236}">
                      <a16:creationId xmlns:a16="http://schemas.microsoft.com/office/drawing/2014/main" id="{A5E29B2B-1378-7140-B96C-2D9447E9FC05}"/>
                    </a:ext>
                  </a:extLst>
                </p14:cNvPr>
                <p14:cNvContentPartPr/>
                <p14:nvPr/>
              </p14:nvContentPartPr>
              <p14:xfrm>
                <a:off x="9497936" y="2713902"/>
                <a:ext cx="146160" cy="73440"/>
              </p14:xfrm>
            </p:contentPart>
          </mc:Choice>
          <mc:Fallback xmlns="">
            <p:pic>
              <p:nvPicPr>
                <p:cNvPr id="621" name="Freihand 620">
                  <a:extLst>
                    <a:ext uri="{FF2B5EF4-FFF2-40B4-BE49-F238E27FC236}">
                      <a16:creationId xmlns:a16="http://schemas.microsoft.com/office/drawing/2014/main" id="{A5E29B2B-1378-7140-B96C-2D9447E9FC05}"/>
                    </a:ext>
                  </a:extLst>
                </p:cNvPr>
                <p:cNvPicPr/>
                <p:nvPr/>
              </p:nvPicPr>
              <p:blipFill>
                <a:blip r:embed="rId841"/>
                <a:stretch>
                  <a:fillRect/>
                </a:stretch>
              </p:blipFill>
              <p:spPr>
                <a:xfrm>
                  <a:off x="9482816" y="2698782"/>
                  <a:ext cx="176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23" name="Freihand 622">
                  <a:extLst>
                    <a:ext uri="{FF2B5EF4-FFF2-40B4-BE49-F238E27FC236}">
                      <a16:creationId xmlns:a16="http://schemas.microsoft.com/office/drawing/2014/main" id="{16EA78E3-F52E-C148-8A7C-02D538613A79}"/>
                    </a:ext>
                  </a:extLst>
                </p14:cNvPr>
                <p14:cNvContentPartPr/>
                <p14:nvPr/>
              </p14:nvContentPartPr>
              <p14:xfrm>
                <a:off x="9461576" y="2743062"/>
                <a:ext cx="15120" cy="204480"/>
              </p14:xfrm>
            </p:contentPart>
          </mc:Choice>
          <mc:Fallback xmlns="">
            <p:pic>
              <p:nvPicPr>
                <p:cNvPr id="623" name="Freihand 622">
                  <a:extLst>
                    <a:ext uri="{FF2B5EF4-FFF2-40B4-BE49-F238E27FC236}">
                      <a16:creationId xmlns:a16="http://schemas.microsoft.com/office/drawing/2014/main" id="{16EA78E3-F52E-C148-8A7C-02D538613A79}"/>
                    </a:ext>
                  </a:extLst>
                </p:cNvPr>
                <p:cNvPicPr/>
                <p:nvPr/>
              </p:nvPicPr>
              <p:blipFill>
                <a:blip r:embed="rId843"/>
                <a:stretch>
                  <a:fillRect/>
                </a:stretch>
              </p:blipFill>
              <p:spPr>
                <a:xfrm>
                  <a:off x="9446096" y="2727942"/>
                  <a:ext cx="45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624" name="Freihand 623">
                  <a:extLst>
                    <a:ext uri="{FF2B5EF4-FFF2-40B4-BE49-F238E27FC236}">
                      <a16:creationId xmlns:a16="http://schemas.microsoft.com/office/drawing/2014/main" id="{ADAB4E82-70D7-E644-B846-E66F6F24959C}"/>
                    </a:ext>
                  </a:extLst>
                </p14:cNvPr>
                <p14:cNvContentPartPr/>
                <p14:nvPr/>
              </p14:nvContentPartPr>
              <p14:xfrm>
                <a:off x="9352136" y="2896422"/>
                <a:ext cx="117000" cy="172080"/>
              </p14:xfrm>
            </p:contentPart>
          </mc:Choice>
          <mc:Fallback xmlns="">
            <p:pic>
              <p:nvPicPr>
                <p:cNvPr id="624" name="Freihand 623">
                  <a:extLst>
                    <a:ext uri="{FF2B5EF4-FFF2-40B4-BE49-F238E27FC236}">
                      <a16:creationId xmlns:a16="http://schemas.microsoft.com/office/drawing/2014/main" id="{ADAB4E82-70D7-E644-B846-E66F6F24959C}"/>
                    </a:ext>
                  </a:extLst>
                </p:cNvPr>
                <p:cNvPicPr/>
                <p:nvPr/>
              </p:nvPicPr>
              <p:blipFill>
                <a:blip r:embed="rId845"/>
                <a:stretch>
                  <a:fillRect/>
                </a:stretch>
              </p:blipFill>
              <p:spPr>
                <a:xfrm>
                  <a:off x="9336656" y="2880942"/>
                  <a:ext cx="147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25" name="Freihand 624">
                  <a:extLst>
                    <a:ext uri="{FF2B5EF4-FFF2-40B4-BE49-F238E27FC236}">
                      <a16:creationId xmlns:a16="http://schemas.microsoft.com/office/drawing/2014/main" id="{B8C1766E-8BEF-9D48-9395-90480803CB2C}"/>
                    </a:ext>
                  </a:extLst>
                </p14:cNvPr>
                <p14:cNvContentPartPr/>
                <p14:nvPr/>
              </p14:nvContentPartPr>
              <p14:xfrm>
                <a:off x="9439616" y="2954742"/>
                <a:ext cx="80640" cy="87840"/>
              </p14:xfrm>
            </p:contentPart>
          </mc:Choice>
          <mc:Fallback xmlns="">
            <p:pic>
              <p:nvPicPr>
                <p:cNvPr id="625" name="Freihand 624">
                  <a:extLst>
                    <a:ext uri="{FF2B5EF4-FFF2-40B4-BE49-F238E27FC236}">
                      <a16:creationId xmlns:a16="http://schemas.microsoft.com/office/drawing/2014/main" id="{B8C1766E-8BEF-9D48-9395-90480803CB2C}"/>
                    </a:ext>
                  </a:extLst>
                </p:cNvPr>
                <p:cNvPicPr/>
                <p:nvPr/>
              </p:nvPicPr>
              <p:blipFill>
                <a:blip r:embed="rId847"/>
                <a:stretch>
                  <a:fillRect/>
                </a:stretch>
              </p:blipFill>
              <p:spPr>
                <a:xfrm>
                  <a:off x="9424496" y="2939262"/>
                  <a:ext cx="111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27" name="Freihand 626">
                  <a:extLst>
                    <a:ext uri="{FF2B5EF4-FFF2-40B4-BE49-F238E27FC236}">
                      <a16:creationId xmlns:a16="http://schemas.microsoft.com/office/drawing/2014/main" id="{493331C4-4DD8-D64A-BA39-AD95D0FEC411}"/>
                    </a:ext>
                  </a:extLst>
                </p14:cNvPr>
                <p14:cNvContentPartPr/>
                <p14:nvPr/>
              </p14:nvContentPartPr>
              <p14:xfrm>
                <a:off x="9702056" y="2582502"/>
                <a:ext cx="429840" cy="219240"/>
              </p14:xfrm>
            </p:contentPart>
          </mc:Choice>
          <mc:Fallback xmlns="">
            <p:pic>
              <p:nvPicPr>
                <p:cNvPr id="627" name="Freihand 626">
                  <a:extLst>
                    <a:ext uri="{FF2B5EF4-FFF2-40B4-BE49-F238E27FC236}">
                      <a16:creationId xmlns:a16="http://schemas.microsoft.com/office/drawing/2014/main" id="{493331C4-4DD8-D64A-BA39-AD95D0FEC411}"/>
                    </a:ext>
                  </a:extLst>
                </p:cNvPr>
                <p:cNvPicPr/>
                <p:nvPr/>
              </p:nvPicPr>
              <p:blipFill>
                <a:blip r:embed="rId849"/>
                <a:stretch>
                  <a:fillRect/>
                </a:stretch>
              </p:blipFill>
              <p:spPr>
                <a:xfrm>
                  <a:off x="9686936" y="2567382"/>
                  <a:ext cx="460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28" name="Freihand 627">
                  <a:extLst>
                    <a:ext uri="{FF2B5EF4-FFF2-40B4-BE49-F238E27FC236}">
                      <a16:creationId xmlns:a16="http://schemas.microsoft.com/office/drawing/2014/main" id="{764215BC-A8C2-A141-AE1E-DE31D1DA0CA8}"/>
                    </a:ext>
                  </a:extLst>
                </p14:cNvPr>
                <p14:cNvContentPartPr/>
                <p14:nvPr/>
              </p14:nvContentPartPr>
              <p14:xfrm>
                <a:off x="9855416" y="2808582"/>
                <a:ext cx="15120" cy="131760"/>
              </p14:xfrm>
            </p:contentPart>
          </mc:Choice>
          <mc:Fallback xmlns="">
            <p:pic>
              <p:nvPicPr>
                <p:cNvPr id="628" name="Freihand 627">
                  <a:extLst>
                    <a:ext uri="{FF2B5EF4-FFF2-40B4-BE49-F238E27FC236}">
                      <a16:creationId xmlns:a16="http://schemas.microsoft.com/office/drawing/2014/main" id="{764215BC-A8C2-A141-AE1E-DE31D1DA0CA8}"/>
                    </a:ext>
                  </a:extLst>
                </p:cNvPr>
                <p:cNvPicPr/>
                <p:nvPr/>
              </p:nvPicPr>
              <p:blipFill>
                <a:blip r:embed="rId851"/>
                <a:stretch>
                  <a:fillRect/>
                </a:stretch>
              </p:blipFill>
              <p:spPr>
                <a:xfrm>
                  <a:off x="9840296" y="2793462"/>
                  <a:ext cx="45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629" name="Freihand 628">
                  <a:extLst>
                    <a:ext uri="{FF2B5EF4-FFF2-40B4-BE49-F238E27FC236}">
                      <a16:creationId xmlns:a16="http://schemas.microsoft.com/office/drawing/2014/main" id="{09224D44-0141-8347-9D53-EC383A6D8587}"/>
                    </a:ext>
                  </a:extLst>
                </p14:cNvPr>
                <p14:cNvContentPartPr/>
                <p14:nvPr/>
              </p14:nvContentPartPr>
              <p14:xfrm>
                <a:off x="9840656" y="2816142"/>
                <a:ext cx="29520" cy="219240"/>
              </p14:xfrm>
            </p:contentPart>
          </mc:Choice>
          <mc:Fallback xmlns="">
            <p:pic>
              <p:nvPicPr>
                <p:cNvPr id="629" name="Freihand 628">
                  <a:extLst>
                    <a:ext uri="{FF2B5EF4-FFF2-40B4-BE49-F238E27FC236}">
                      <a16:creationId xmlns:a16="http://schemas.microsoft.com/office/drawing/2014/main" id="{09224D44-0141-8347-9D53-EC383A6D8587}"/>
                    </a:ext>
                  </a:extLst>
                </p:cNvPr>
                <p:cNvPicPr/>
                <p:nvPr/>
              </p:nvPicPr>
              <p:blipFill>
                <a:blip r:embed="rId853"/>
                <a:stretch>
                  <a:fillRect/>
                </a:stretch>
              </p:blipFill>
              <p:spPr>
                <a:xfrm>
                  <a:off x="9825536" y="280066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Freihand 629">
                  <a:extLst>
                    <a:ext uri="{FF2B5EF4-FFF2-40B4-BE49-F238E27FC236}">
                      <a16:creationId xmlns:a16="http://schemas.microsoft.com/office/drawing/2014/main" id="{1C8504D1-6D00-3B41-B64E-F923AFDAE714}"/>
                    </a:ext>
                  </a:extLst>
                </p14:cNvPr>
                <p14:cNvContentPartPr/>
                <p14:nvPr/>
              </p14:nvContentPartPr>
              <p14:xfrm>
                <a:off x="9767936" y="3027462"/>
                <a:ext cx="116280" cy="58680"/>
              </p14:xfrm>
            </p:contentPart>
          </mc:Choice>
          <mc:Fallback xmlns="">
            <p:pic>
              <p:nvPicPr>
                <p:cNvPr id="630" name="Freihand 629">
                  <a:extLst>
                    <a:ext uri="{FF2B5EF4-FFF2-40B4-BE49-F238E27FC236}">
                      <a16:creationId xmlns:a16="http://schemas.microsoft.com/office/drawing/2014/main" id="{1C8504D1-6D00-3B41-B64E-F923AFDAE714}"/>
                    </a:ext>
                  </a:extLst>
                </p:cNvPr>
                <p:cNvPicPr/>
                <p:nvPr/>
              </p:nvPicPr>
              <p:blipFill>
                <a:blip r:embed="rId855"/>
                <a:stretch>
                  <a:fillRect/>
                </a:stretch>
              </p:blipFill>
              <p:spPr>
                <a:xfrm>
                  <a:off x="9752456" y="3012342"/>
                  <a:ext cx="146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2" name="Freihand 631">
                  <a:extLst>
                    <a:ext uri="{FF2B5EF4-FFF2-40B4-BE49-F238E27FC236}">
                      <a16:creationId xmlns:a16="http://schemas.microsoft.com/office/drawing/2014/main" id="{66D97E29-40D0-B544-B5FB-6D11859B93D2}"/>
                    </a:ext>
                  </a:extLst>
                </p14:cNvPr>
                <p14:cNvContentPartPr/>
                <p14:nvPr/>
              </p14:nvContentPartPr>
              <p14:xfrm>
                <a:off x="10212896" y="2436702"/>
                <a:ext cx="270360" cy="212040"/>
              </p14:xfrm>
            </p:contentPart>
          </mc:Choice>
          <mc:Fallback xmlns="">
            <p:pic>
              <p:nvPicPr>
                <p:cNvPr id="632" name="Freihand 631">
                  <a:extLst>
                    <a:ext uri="{FF2B5EF4-FFF2-40B4-BE49-F238E27FC236}">
                      <a16:creationId xmlns:a16="http://schemas.microsoft.com/office/drawing/2014/main" id="{66D97E29-40D0-B544-B5FB-6D11859B93D2}"/>
                    </a:ext>
                  </a:extLst>
                </p:cNvPr>
                <p:cNvPicPr/>
                <p:nvPr/>
              </p:nvPicPr>
              <p:blipFill>
                <a:blip r:embed="rId857"/>
                <a:stretch>
                  <a:fillRect/>
                </a:stretch>
              </p:blipFill>
              <p:spPr>
                <a:xfrm>
                  <a:off x="10197776" y="2421582"/>
                  <a:ext cx="300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3" name="Freihand 632">
                  <a:extLst>
                    <a:ext uri="{FF2B5EF4-FFF2-40B4-BE49-F238E27FC236}">
                      <a16:creationId xmlns:a16="http://schemas.microsoft.com/office/drawing/2014/main" id="{B4A11E71-BC90-4048-AEC3-D5FB5A30AF14}"/>
                    </a:ext>
                  </a:extLst>
                </p14:cNvPr>
                <p14:cNvContentPartPr/>
                <p14:nvPr/>
              </p14:nvContentPartPr>
              <p14:xfrm>
                <a:off x="10220096" y="2407542"/>
                <a:ext cx="350640" cy="36720"/>
              </p14:xfrm>
            </p:contentPart>
          </mc:Choice>
          <mc:Fallback xmlns="">
            <p:pic>
              <p:nvPicPr>
                <p:cNvPr id="633" name="Freihand 632">
                  <a:extLst>
                    <a:ext uri="{FF2B5EF4-FFF2-40B4-BE49-F238E27FC236}">
                      <a16:creationId xmlns:a16="http://schemas.microsoft.com/office/drawing/2014/main" id="{B4A11E71-BC90-4048-AEC3-D5FB5A30AF14}"/>
                    </a:ext>
                  </a:extLst>
                </p:cNvPr>
                <p:cNvPicPr/>
                <p:nvPr/>
              </p:nvPicPr>
              <p:blipFill>
                <a:blip r:embed="rId859"/>
                <a:stretch>
                  <a:fillRect/>
                </a:stretch>
              </p:blipFill>
              <p:spPr>
                <a:xfrm>
                  <a:off x="10204976" y="2392422"/>
                  <a:ext cx="380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4" name="Freihand 633">
                  <a:extLst>
                    <a:ext uri="{FF2B5EF4-FFF2-40B4-BE49-F238E27FC236}">
                      <a16:creationId xmlns:a16="http://schemas.microsoft.com/office/drawing/2014/main" id="{6C780E33-CB62-7347-B028-D0F3BC8FE697}"/>
                    </a:ext>
                  </a:extLst>
                </p14:cNvPr>
                <p14:cNvContentPartPr/>
                <p14:nvPr/>
              </p14:nvContentPartPr>
              <p14:xfrm>
                <a:off x="10139816" y="2421942"/>
                <a:ext cx="452520" cy="36720"/>
              </p14:xfrm>
            </p:contentPart>
          </mc:Choice>
          <mc:Fallback xmlns="">
            <p:pic>
              <p:nvPicPr>
                <p:cNvPr id="634" name="Freihand 633">
                  <a:extLst>
                    <a:ext uri="{FF2B5EF4-FFF2-40B4-BE49-F238E27FC236}">
                      <a16:creationId xmlns:a16="http://schemas.microsoft.com/office/drawing/2014/main" id="{6C780E33-CB62-7347-B028-D0F3BC8FE697}"/>
                    </a:ext>
                  </a:extLst>
                </p:cNvPr>
                <p:cNvPicPr/>
                <p:nvPr/>
              </p:nvPicPr>
              <p:blipFill>
                <a:blip r:embed="rId861"/>
                <a:stretch>
                  <a:fillRect/>
                </a:stretch>
              </p:blipFill>
              <p:spPr>
                <a:xfrm>
                  <a:off x="10124696" y="2406822"/>
                  <a:ext cx="483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5" name="Freihand 634">
                  <a:extLst>
                    <a:ext uri="{FF2B5EF4-FFF2-40B4-BE49-F238E27FC236}">
                      <a16:creationId xmlns:a16="http://schemas.microsoft.com/office/drawing/2014/main" id="{6DC0B9FC-1DA0-ED4F-B1B3-74C087AD9932}"/>
                    </a:ext>
                  </a:extLst>
                </p14:cNvPr>
                <p14:cNvContentPartPr/>
                <p14:nvPr/>
              </p14:nvContentPartPr>
              <p14:xfrm>
                <a:off x="10256816" y="2232582"/>
                <a:ext cx="241200" cy="197280"/>
              </p14:xfrm>
            </p:contentPart>
          </mc:Choice>
          <mc:Fallback xmlns="">
            <p:pic>
              <p:nvPicPr>
                <p:cNvPr id="635" name="Freihand 634">
                  <a:extLst>
                    <a:ext uri="{FF2B5EF4-FFF2-40B4-BE49-F238E27FC236}">
                      <a16:creationId xmlns:a16="http://schemas.microsoft.com/office/drawing/2014/main" id="{6DC0B9FC-1DA0-ED4F-B1B3-74C087AD9932}"/>
                    </a:ext>
                  </a:extLst>
                </p:cNvPr>
                <p:cNvPicPr/>
                <p:nvPr/>
              </p:nvPicPr>
              <p:blipFill>
                <a:blip r:embed="rId863"/>
                <a:stretch>
                  <a:fillRect/>
                </a:stretch>
              </p:blipFill>
              <p:spPr>
                <a:xfrm>
                  <a:off x="10241336" y="2217102"/>
                  <a:ext cx="271440" cy="227880"/>
                </a:xfrm>
                <a:prstGeom prst="rect">
                  <a:avLst/>
                </a:prstGeom>
              </p:spPr>
            </p:pic>
          </mc:Fallback>
        </mc:AlternateContent>
      </p:grpSp>
      <p:grpSp>
        <p:nvGrpSpPr>
          <p:cNvPr id="642" name="Gruppieren 641">
            <a:extLst>
              <a:ext uri="{FF2B5EF4-FFF2-40B4-BE49-F238E27FC236}">
                <a16:creationId xmlns:a16="http://schemas.microsoft.com/office/drawing/2014/main" id="{CB9ED004-098F-3347-905B-18D222A1FBD8}"/>
              </a:ext>
            </a:extLst>
          </p:cNvPr>
          <p:cNvGrpSpPr/>
          <p:nvPr/>
        </p:nvGrpSpPr>
        <p:grpSpPr>
          <a:xfrm>
            <a:off x="10183736" y="2669982"/>
            <a:ext cx="284760" cy="416520"/>
            <a:chOff x="10183736" y="2669982"/>
            <a:chExt cx="284760" cy="416520"/>
          </a:xfrm>
        </p:grpSpPr>
        <mc:AlternateContent xmlns:mc="http://schemas.openxmlformats.org/markup-compatibility/2006" xmlns:p14="http://schemas.microsoft.com/office/powerpoint/2010/main">
          <mc:Choice Requires="p14">
            <p:contentPart p14:bwMode="auto" r:id="rId864">
              <p14:nvContentPartPr>
                <p14:cNvPr id="637" name="Freihand 636">
                  <a:extLst>
                    <a:ext uri="{FF2B5EF4-FFF2-40B4-BE49-F238E27FC236}">
                      <a16:creationId xmlns:a16="http://schemas.microsoft.com/office/drawing/2014/main" id="{22906E1E-A874-2040-B2A9-4DFC2B6ADD0D}"/>
                    </a:ext>
                  </a:extLst>
                </p14:cNvPr>
                <p14:cNvContentPartPr/>
                <p14:nvPr/>
              </p14:nvContentPartPr>
              <p14:xfrm>
                <a:off x="10220816" y="2669982"/>
                <a:ext cx="109080" cy="146160"/>
              </p14:xfrm>
            </p:contentPart>
          </mc:Choice>
          <mc:Fallback xmlns="">
            <p:pic>
              <p:nvPicPr>
                <p:cNvPr id="637" name="Freihand 636">
                  <a:extLst>
                    <a:ext uri="{FF2B5EF4-FFF2-40B4-BE49-F238E27FC236}">
                      <a16:creationId xmlns:a16="http://schemas.microsoft.com/office/drawing/2014/main" id="{22906E1E-A874-2040-B2A9-4DFC2B6ADD0D}"/>
                    </a:ext>
                  </a:extLst>
                </p:cNvPr>
                <p:cNvPicPr/>
                <p:nvPr/>
              </p:nvPicPr>
              <p:blipFill>
                <a:blip r:embed="rId865"/>
                <a:stretch>
                  <a:fillRect/>
                </a:stretch>
              </p:blipFill>
              <p:spPr>
                <a:xfrm>
                  <a:off x="10205696" y="2654862"/>
                  <a:ext cx="13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38" name="Freihand 637">
                  <a:extLst>
                    <a:ext uri="{FF2B5EF4-FFF2-40B4-BE49-F238E27FC236}">
                      <a16:creationId xmlns:a16="http://schemas.microsoft.com/office/drawing/2014/main" id="{36A1D9B5-9EFB-D347-A47C-6BC5D256DCA8}"/>
                    </a:ext>
                  </a:extLst>
                </p14:cNvPr>
                <p14:cNvContentPartPr/>
                <p14:nvPr/>
              </p14:nvContentPartPr>
              <p14:xfrm>
                <a:off x="10329536" y="2677542"/>
                <a:ext cx="138960" cy="117000"/>
              </p14:xfrm>
            </p:contentPart>
          </mc:Choice>
          <mc:Fallback xmlns="">
            <p:pic>
              <p:nvPicPr>
                <p:cNvPr id="638" name="Freihand 637">
                  <a:extLst>
                    <a:ext uri="{FF2B5EF4-FFF2-40B4-BE49-F238E27FC236}">
                      <a16:creationId xmlns:a16="http://schemas.microsoft.com/office/drawing/2014/main" id="{36A1D9B5-9EFB-D347-A47C-6BC5D256DCA8}"/>
                    </a:ext>
                  </a:extLst>
                </p:cNvPr>
                <p:cNvPicPr/>
                <p:nvPr/>
              </p:nvPicPr>
              <p:blipFill>
                <a:blip r:embed="rId867"/>
                <a:stretch>
                  <a:fillRect/>
                </a:stretch>
              </p:blipFill>
              <p:spPr>
                <a:xfrm>
                  <a:off x="10314416" y="2662062"/>
                  <a:ext cx="169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39" name="Freihand 638">
                  <a:extLst>
                    <a:ext uri="{FF2B5EF4-FFF2-40B4-BE49-F238E27FC236}">
                      <a16:creationId xmlns:a16="http://schemas.microsoft.com/office/drawing/2014/main" id="{96831C49-B910-C54E-B219-81DC3108142E}"/>
                    </a:ext>
                  </a:extLst>
                </p14:cNvPr>
                <p14:cNvContentPartPr/>
                <p14:nvPr/>
              </p14:nvContentPartPr>
              <p14:xfrm>
                <a:off x="10315136" y="2678262"/>
                <a:ext cx="22320" cy="188280"/>
              </p14:xfrm>
            </p:contentPart>
          </mc:Choice>
          <mc:Fallback xmlns="">
            <p:pic>
              <p:nvPicPr>
                <p:cNvPr id="639" name="Freihand 638">
                  <a:extLst>
                    <a:ext uri="{FF2B5EF4-FFF2-40B4-BE49-F238E27FC236}">
                      <a16:creationId xmlns:a16="http://schemas.microsoft.com/office/drawing/2014/main" id="{96831C49-B910-C54E-B219-81DC3108142E}"/>
                    </a:ext>
                  </a:extLst>
                </p:cNvPr>
                <p:cNvPicPr/>
                <p:nvPr/>
              </p:nvPicPr>
              <p:blipFill>
                <a:blip r:embed="rId869"/>
                <a:stretch>
                  <a:fillRect/>
                </a:stretch>
              </p:blipFill>
              <p:spPr>
                <a:xfrm>
                  <a:off x="10299656" y="2663142"/>
                  <a:ext cx="5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40" name="Freihand 639">
                  <a:extLst>
                    <a:ext uri="{FF2B5EF4-FFF2-40B4-BE49-F238E27FC236}">
                      <a16:creationId xmlns:a16="http://schemas.microsoft.com/office/drawing/2014/main" id="{F49BE9FE-AADE-1B4E-9E82-DB39A50DFB24}"/>
                    </a:ext>
                  </a:extLst>
                </p14:cNvPr>
                <p14:cNvContentPartPr/>
                <p14:nvPr/>
              </p14:nvContentPartPr>
              <p14:xfrm>
                <a:off x="10183736" y="2845302"/>
                <a:ext cx="124200" cy="241200"/>
              </p14:xfrm>
            </p:contentPart>
          </mc:Choice>
          <mc:Fallback xmlns="">
            <p:pic>
              <p:nvPicPr>
                <p:cNvPr id="640" name="Freihand 639">
                  <a:extLst>
                    <a:ext uri="{FF2B5EF4-FFF2-40B4-BE49-F238E27FC236}">
                      <a16:creationId xmlns:a16="http://schemas.microsoft.com/office/drawing/2014/main" id="{F49BE9FE-AADE-1B4E-9E82-DB39A50DFB24}"/>
                    </a:ext>
                  </a:extLst>
                </p:cNvPr>
                <p:cNvPicPr/>
                <p:nvPr/>
              </p:nvPicPr>
              <p:blipFill>
                <a:blip r:embed="rId871"/>
                <a:stretch>
                  <a:fillRect/>
                </a:stretch>
              </p:blipFill>
              <p:spPr>
                <a:xfrm>
                  <a:off x="10168616" y="2829822"/>
                  <a:ext cx="154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41" name="Freihand 640">
                  <a:extLst>
                    <a:ext uri="{FF2B5EF4-FFF2-40B4-BE49-F238E27FC236}">
                      <a16:creationId xmlns:a16="http://schemas.microsoft.com/office/drawing/2014/main" id="{E3964CE9-B6FF-8A41-A17C-4E0D3312F452}"/>
                    </a:ext>
                  </a:extLst>
                </p14:cNvPr>
                <p14:cNvContentPartPr/>
                <p14:nvPr/>
              </p14:nvContentPartPr>
              <p14:xfrm>
                <a:off x="10300376" y="2903622"/>
                <a:ext cx="22320" cy="131760"/>
              </p14:xfrm>
            </p:contentPart>
          </mc:Choice>
          <mc:Fallback xmlns="">
            <p:pic>
              <p:nvPicPr>
                <p:cNvPr id="641" name="Freihand 640">
                  <a:extLst>
                    <a:ext uri="{FF2B5EF4-FFF2-40B4-BE49-F238E27FC236}">
                      <a16:creationId xmlns:a16="http://schemas.microsoft.com/office/drawing/2014/main" id="{E3964CE9-B6FF-8A41-A17C-4E0D3312F452}"/>
                    </a:ext>
                  </a:extLst>
                </p:cNvPr>
                <p:cNvPicPr/>
                <p:nvPr/>
              </p:nvPicPr>
              <p:blipFill>
                <a:blip r:embed="rId873"/>
                <a:stretch>
                  <a:fillRect/>
                </a:stretch>
              </p:blipFill>
              <p:spPr>
                <a:xfrm>
                  <a:off x="10285256" y="2888502"/>
                  <a:ext cx="52920" cy="162000"/>
                </a:xfrm>
                <a:prstGeom prst="rect">
                  <a:avLst/>
                </a:prstGeom>
              </p:spPr>
            </p:pic>
          </mc:Fallback>
        </mc:AlternateContent>
      </p:grpSp>
      <p:grpSp>
        <p:nvGrpSpPr>
          <p:cNvPr id="664" name="Gruppieren 663">
            <a:extLst>
              <a:ext uri="{FF2B5EF4-FFF2-40B4-BE49-F238E27FC236}">
                <a16:creationId xmlns:a16="http://schemas.microsoft.com/office/drawing/2014/main" id="{375C0CBC-3F38-744D-B047-EB5753494A54}"/>
              </a:ext>
            </a:extLst>
          </p:cNvPr>
          <p:cNvGrpSpPr/>
          <p:nvPr/>
        </p:nvGrpSpPr>
        <p:grpSpPr>
          <a:xfrm>
            <a:off x="9433136" y="4544862"/>
            <a:ext cx="539640" cy="912600"/>
            <a:chOff x="9433136" y="4544862"/>
            <a:chExt cx="539640" cy="912600"/>
          </a:xfrm>
        </p:grpSpPr>
        <mc:AlternateContent xmlns:mc="http://schemas.openxmlformats.org/markup-compatibility/2006" xmlns:p14="http://schemas.microsoft.com/office/powerpoint/2010/main">
          <mc:Choice Requires="p14">
            <p:contentPart p14:bwMode="auto" r:id="rId874">
              <p14:nvContentPartPr>
                <p14:cNvPr id="643" name="Freihand 642">
                  <a:extLst>
                    <a:ext uri="{FF2B5EF4-FFF2-40B4-BE49-F238E27FC236}">
                      <a16:creationId xmlns:a16="http://schemas.microsoft.com/office/drawing/2014/main" id="{347A34F3-A308-4244-9456-80BC126B15F6}"/>
                    </a:ext>
                  </a:extLst>
                </p14:cNvPr>
                <p14:cNvContentPartPr/>
                <p14:nvPr/>
              </p14:nvContentPartPr>
              <p14:xfrm>
                <a:off x="9475976" y="4566822"/>
                <a:ext cx="313920" cy="357840"/>
              </p14:xfrm>
            </p:contentPart>
          </mc:Choice>
          <mc:Fallback xmlns="">
            <p:pic>
              <p:nvPicPr>
                <p:cNvPr id="643" name="Freihand 642">
                  <a:extLst>
                    <a:ext uri="{FF2B5EF4-FFF2-40B4-BE49-F238E27FC236}">
                      <a16:creationId xmlns:a16="http://schemas.microsoft.com/office/drawing/2014/main" id="{347A34F3-A308-4244-9456-80BC126B15F6}"/>
                    </a:ext>
                  </a:extLst>
                </p:cNvPr>
                <p:cNvPicPr/>
                <p:nvPr/>
              </p:nvPicPr>
              <p:blipFill>
                <a:blip r:embed="rId875"/>
                <a:stretch>
                  <a:fillRect/>
                </a:stretch>
              </p:blipFill>
              <p:spPr>
                <a:xfrm>
                  <a:off x="9460856" y="4551702"/>
                  <a:ext cx="344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44" name="Freihand 643">
                  <a:extLst>
                    <a:ext uri="{FF2B5EF4-FFF2-40B4-BE49-F238E27FC236}">
                      <a16:creationId xmlns:a16="http://schemas.microsoft.com/office/drawing/2014/main" id="{522D37D8-CF24-D941-A973-CCAF544527E4}"/>
                    </a:ext>
                  </a:extLst>
                </p14:cNvPr>
                <p14:cNvContentPartPr/>
                <p14:nvPr/>
              </p14:nvContentPartPr>
              <p14:xfrm>
                <a:off x="9535376" y="4946262"/>
                <a:ext cx="57960" cy="357840"/>
              </p14:xfrm>
            </p:contentPart>
          </mc:Choice>
          <mc:Fallback xmlns="">
            <p:pic>
              <p:nvPicPr>
                <p:cNvPr id="644" name="Freihand 643">
                  <a:extLst>
                    <a:ext uri="{FF2B5EF4-FFF2-40B4-BE49-F238E27FC236}">
                      <a16:creationId xmlns:a16="http://schemas.microsoft.com/office/drawing/2014/main" id="{522D37D8-CF24-D941-A973-CCAF544527E4}"/>
                    </a:ext>
                  </a:extLst>
                </p:cNvPr>
                <p:cNvPicPr/>
                <p:nvPr/>
              </p:nvPicPr>
              <p:blipFill>
                <a:blip r:embed="rId877"/>
                <a:stretch>
                  <a:fillRect/>
                </a:stretch>
              </p:blipFill>
              <p:spPr>
                <a:xfrm>
                  <a:off x="9519896" y="4930782"/>
                  <a:ext cx="885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45" name="Freihand 644">
                  <a:extLst>
                    <a:ext uri="{FF2B5EF4-FFF2-40B4-BE49-F238E27FC236}">
                      <a16:creationId xmlns:a16="http://schemas.microsoft.com/office/drawing/2014/main" id="{078F44F0-4624-7046-8326-AAD03C83CDED}"/>
                    </a:ext>
                  </a:extLst>
                </p14:cNvPr>
                <p14:cNvContentPartPr/>
                <p14:nvPr/>
              </p14:nvContentPartPr>
              <p14:xfrm>
                <a:off x="9461576" y="5288982"/>
                <a:ext cx="87840" cy="160920"/>
              </p14:xfrm>
            </p:contentPart>
          </mc:Choice>
          <mc:Fallback xmlns="">
            <p:pic>
              <p:nvPicPr>
                <p:cNvPr id="645" name="Freihand 644">
                  <a:extLst>
                    <a:ext uri="{FF2B5EF4-FFF2-40B4-BE49-F238E27FC236}">
                      <a16:creationId xmlns:a16="http://schemas.microsoft.com/office/drawing/2014/main" id="{078F44F0-4624-7046-8326-AAD03C83CDED}"/>
                    </a:ext>
                  </a:extLst>
                </p:cNvPr>
                <p:cNvPicPr/>
                <p:nvPr/>
              </p:nvPicPr>
              <p:blipFill>
                <a:blip r:embed="rId879"/>
                <a:stretch>
                  <a:fillRect/>
                </a:stretch>
              </p:blipFill>
              <p:spPr>
                <a:xfrm>
                  <a:off x="9446096" y="5273862"/>
                  <a:ext cx="118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46" name="Freihand 645">
                  <a:extLst>
                    <a:ext uri="{FF2B5EF4-FFF2-40B4-BE49-F238E27FC236}">
                      <a16:creationId xmlns:a16="http://schemas.microsoft.com/office/drawing/2014/main" id="{1F11C04E-1E36-E64F-B1C3-AEEFAACD49DE}"/>
                    </a:ext>
                  </a:extLst>
                </p14:cNvPr>
                <p14:cNvContentPartPr/>
                <p14:nvPr/>
              </p14:nvContentPartPr>
              <p14:xfrm>
                <a:off x="9556256" y="5325702"/>
                <a:ext cx="102600" cy="131760"/>
              </p14:xfrm>
            </p:contentPart>
          </mc:Choice>
          <mc:Fallback xmlns="">
            <p:pic>
              <p:nvPicPr>
                <p:cNvPr id="646" name="Freihand 645">
                  <a:extLst>
                    <a:ext uri="{FF2B5EF4-FFF2-40B4-BE49-F238E27FC236}">
                      <a16:creationId xmlns:a16="http://schemas.microsoft.com/office/drawing/2014/main" id="{1F11C04E-1E36-E64F-B1C3-AEEFAACD49DE}"/>
                    </a:ext>
                  </a:extLst>
                </p:cNvPr>
                <p:cNvPicPr/>
                <p:nvPr/>
              </p:nvPicPr>
              <p:blipFill>
                <a:blip r:embed="rId881"/>
                <a:stretch>
                  <a:fillRect/>
                </a:stretch>
              </p:blipFill>
              <p:spPr>
                <a:xfrm>
                  <a:off x="9541136" y="53102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47" name="Freihand 646">
                  <a:extLst>
                    <a:ext uri="{FF2B5EF4-FFF2-40B4-BE49-F238E27FC236}">
                      <a16:creationId xmlns:a16="http://schemas.microsoft.com/office/drawing/2014/main" id="{DE9FC67E-6667-D545-8AAA-8A10E0393ECA}"/>
                    </a:ext>
                  </a:extLst>
                </p14:cNvPr>
                <p14:cNvContentPartPr/>
                <p14:nvPr/>
              </p14:nvContentPartPr>
              <p14:xfrm>
                <a:off x="9433136" y="4910622"/>
                <a:ext cx="167400" cy="203760"/>
              </p14:xfrm>
            </p:contentPart>
          </mc:Choice>
          <mc:Fallback xmlns="">
            <p:pic>
              <p:nvPicPr>
                <p:cNvPr id="647" name="Freihand 646">
                  <a:extLst>
                    <a:ext uri="{FF2B5EF4-FFF2-40B4-BE49-F238E27FC236}">
                      <a16:creationId xmlns:a16="http://schemas.microsoft.com/office/drawing/2014/main" id="{DE9FC67E-6667-D545-8AAA-8A10E0393ECA}"/>
                    </a:ext>
                  </a:extLst>
                </p:cNvPr>
                <p:cNvPicPr/>
                <p:nvPr/>
              </p:nvPicPr>
              <p:blipFill>
                <a:blip r:embed="rId883"/>
                <a:stretch>
                  <a:fillRect/>
                </a:stretch>
              </p:blipFill>
              <p:spPr>
                <a:xfrm>
                  <a:off x="9418016" y="4895142"/>
                  <a:ext cx="198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48" name="Freihand 647">
                  <a:extLst>
                    <a:ext uri="{FF2B5EF4-FFF2-40B4-BE49-F238E27FC236}">
                      <a16:creationId xmlns:a16="http://schemas.microsoft.com/office/drawing/2014/main" id="{B2A17E68-FD3D-0547-8F97-0E6F21E6E3AC}"/>
                    </a:ext>
                  </a:extLst>
                </p14:cNvPr>
                <p14:cNvContentPartPr/>
                <p14:nvPr/>
              </p14:nvContentPartPr>
              <p14:xfrm>
                <a:off x="9572456" y="4982622"/>
                <a:ext cx="137520" cy="182880"/>
              </p14:xfrm>
            </p:contentPart>
          </mc:Choice>
          <mc:Fallback xmlns="">
            <p:pic>
              <p:nvPicPr>
                <p:cNvPr id="648" name="Freihand 647">
                  <a:extLst>
                    <a:ext uri="{FF2B5EF4-FFF2-40B4-BE49-F238E27FC236}">
                      <a16:creationId xmlns:a16="http://schemas.microsoft.com/office/drawing/2014/main" id="{B2A17E68-FD3D-0547-8F97-0E6F21E6E3AC}"/>
                    </a:ext>
                  </a:extLst>
                </p:cNvPr>
                <p:cNvPicPr/>
                <p:nvPr/>
              </p:nvPicPr>
              <p:blipFill>
                <a:blip r:embed="rId885"/>
                <a:stretch>
                  <a:fillRect/>
                </a:stretch>
              </p:blipFill>
              <p:spPr>
                <a:xfrm>
                  <a:off x="9557336" y="4967502"/>
                  <a:ext cx="167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49" name="Freihand 648">
                  <a:extLst>
                    <a:ext uri="{FF2B5EF4-FFF2-40B4-BE49-F238E27FC236}">
                      <a16:creationId xmlns:a16="http://schemas.microsoft.com/office/drawing/2014/main" id="{29D49601-8BCC-B346-96FF-29CB499F317F}"/>
                    </a:ext>
                  </a:extLst>
                </p14:cNvPr>
                <p14:cNvContentPartPr/>
                <p14:nvPr/>
              </p14:nvContentPartPr>
              <p14:xfrm>
                <a:off x="9571016" y="4588782"/>
                <a:ext cx="313920" cy="219240"/>
              </p14:xfrm>
            </p:contentPart>
          </mc:Choice>
          <mc:Fallback xmlns="">
            <p:pic>
              <p:nvPicPr>
                <p:cNvPr id="649" name="Freihand 648">
                  <a:extLst>
                    <a:ext uri="{FF2B5EF4-FFF2-40B4-BE49-F238E27FC236}">
                      <a16:creationId xmlns:a16="http://schemas.microsoft.com/office/drawing/2014/main" id="{29D49601-8BCC-B346-96FF-29CB499F317F}"/>
                    </a:ext>
                  </a:extLst>
                </p:cNvPr>
                <p:cNvPicPr/>
                <p:nvPr/>
              </p:nvPicPr>
              <p:blipFill>
                <a:blip r:embed="rId887"/>
                <a:stretch>
                  <a:fillRect/>
                </a:stretch>
              </p:blipFill>
              <p:spPr>
                <a:xfrm>
                  <a:off x="9555536" y="4573662"/>
                  <a:ext cx="344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50" name="Freihand 649">
                  <a:extLst>
                    <a:ext uri="{FF2B5EF4-FFF2-40B4-BE49-F238E27FC236}">
                      <a16:creationId xmlns:a16="http://schemas.microsoft.com/office/drawing/2014/main" id="{AB2887B3-928E-EE4A-B519-EC677ADD91C8}"/>
                    </a:ext>
                  </a:extLst>
                </p14:cNvPr>
                <p14:cNvContentPartPr/>
                <p14:nvPr/>
              </p14:nvContentPartPr>
              <p14:xfrm>
                <a:off x="9600176" y="4544862"/>
                <a:ext cx="263160" cy="387000"/>
              </p14:xfrm>
            </p:contentPart>
          </mc:Choice>
          <mc:Fallback xmlns="">
            <p:pic>
              <p:nvPicPr>
                <p:cNvPr id="650" name="Freihand 649">
                  <a:extLst>
                    <a:ext uri="{FF2B5EF4-FFF2-40B4-BE49-F238E27FC236}">
                      <a16:creationId xmlns:a16="http://schemas.microsoft.com/office/drawing/2014/main" id="{AB2887B3-928E-EE4A-B519-EC677ADD91C8}"/>
                    </a:ext>
                  </a:extLst>
                </p:cNvPr>
                <p:cNvPicPr/>
                <p:nvPr/>
              </p:nvPicPr>
              <p:blipFill>
                <a:blip r:embed="rId889"/>
                <a:stretch>
                  <a:fillRect/>
                </a:stretch>
              </p:blipFill>
              <p:spPr>
                <a:xfrm>
                  <a:off x="9584696" y="4529742"/>
                  <a:ext cx="29340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51" name="Freihand 650">
                  <a:extLst>
                    <a:ext uri="{FF2B5EF4-FFF2-40B4-BE49-F238E27FC236}">
                      <a16:creationId xmlns:a16="http://schemas.microsoft.com/office/drawing/2014/main" id="{4A77DCF9-AA6F-5E47-A114-B7DB63355078}"/>
                    </a:ext>
                  </a:extLst>
                </p14:cNvPr>
                <p14:cNvContentPartPr/>
                <p14:nvPr/>
              </p14:nvContentPartPr>
              <p14:xfrm>
                <a:off x="9684416" y="4566822"/>
                <a:ext cx="156960" cy="401760"/>
              </p14:xfrm>
            </p:contentPart>
          </mc:Choice>
          <mc:Fallback xmlns="">
            <p:pic>
              <p:nvPicPr>
                <p:cNvPr id="651" name="Freihand 650">
                  <a:extLst>
                    <a:ext uri="{FF2B5EF4-FFF2-40B4-BE49-F238E27FC236}">
                      <a16:creationId xmlns:a16="http://schemas.microsoft.com/office/drawing/2014/main" id="{4A77DCF9-AA6F-5E47-A114-B7DB63355078}"/>
                    </a:ext>
                  </a:extLst>
                </p:cNvPr>
                <p:cNvPicPr/>
                <p:nvPr/>
              </p:nvPicPr>
              <p:blipFill>
                <a:blip r:embed="rId891"/>
                <a:stretch>
                  <a:fillRect/>
                </a:stretch>
              </p:blipFill>
              <p:spPr>
                <a:xfrm>
                  <a:off x="9669296" y="4551702"/>
                  <a:ext cx="1872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52" name="Freihand 651">
                  <a:extLst>
                    <a:ext uri="{FF2B5EF4-FFF2-40B4-BE49-F238E27FC236}">
                      <a16:creationId xmlns:a16="http://schemas.microsoft.com/office/drawing/2014/main" id="{85E10E80-C1B5-5A45-9075-14A34BD02270}"/>
                    </a:ext>
                  </a:extLst>
                </p14:cNvPr>
                <p14:cNvContentPartPr/>
                <p14:nvPr/>
              </p14:nvContentPartPr>
              <p14:xfrm>
                <a:off x="9789896" y="4633422"/>
                <a:ext cx="65880" cy="335160"/>
              </p14:xfrm>
            </p:contentPart>
          </mc:Choice>
          <mc:Fallback xmlns="">
            <p:pic>
              <p:nvPicPr>
                <p:cNvPr id="652" name="Freihand 651">
                  <a:extLst>
                    <a:ext uri="{FF2B5EF4-FFF2-40B4-BE49-F238E27FC236}">
                      <a16:creationId xmlns:a16="http://schemas.microsoft.com/office/drawing/2014/main" id="{85E10E80-C1B5-5A45-9075-14A34BD02270}"/>
                    </a:ext>
                  </a:extLst>
                </p:cNvPr>
                <p:cNvPicPr/>
                <p:nvPr/>
              </p:nvPicPr>
              <p:blipFill>
                <a:blip r:embed="rId893"/>
                <a:stretch>
                  <a:fillRect/>
                </a:stretch>
              </p:blipFill>
              <p:spPr>
                <a:xfrm>
                  <a:off x="9774416" y="4617942"/>
                  <a:ext cx="964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53" name="Freihand 652">
                  <a:extLst>
                    <a:ext uri="{FF2B5EF4-FFF2-40B4-BE49-F238E27FC236}">
                      <a16:creationId xmlns:a16="http://schemas.microsoft.com/office/drawing/2014/main" id="{0C8870C5-2F0F-0A4F-96E2-DBB8F31078CD}"/>
                    </a:ext>
                  </a:extLst>
                </p14:cNvPr>
                <p14:cNvContentPartPr/>
                <p14:nvPr/>
              </p14:nvContentPartPr>
              <p14:xfrm>
                <a:off x="9804296" y="4618662"/>
                <a:ext cx="138960" cy="269640"/>
              </p14:xfrm>
            </p:contentPart>
          </mc:Choice>
          <mc:Fallback xmlns="">
            <p:pic>
              <p:nvPicPr>
                <p:cNvPr id="653" name="Freihand 652">
                  <a:extLst>
                    <a:ext uri="{FF2B5EF4-FFF2-40B4-BE49-F238E27FC236}">
                      <a16:creationId xmlns:a16="http://schemas.microsoft.com/office/drawing/2014/main" id="{0C8870C5-2F0F-0A4F-96E2-DBB8F31078CD}"/>
                    </a:ext>
                  </a:extLst>
                </p:cNvPr>
                <p:cNvPicPr/>
                <p:nvPr/>
              </p:nvPicPr>
              <p:blipFill>
                <a:blip r:embed="rId895"/>
                <a:stretch>
                  <a:fillRect/>
                </a:stretch>
              </p:blipFill>
              <p:spPr>
                <a:xfrm>
                  <a:off x="9789176" y="4603542"/>
                  <a:ext cx="1695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54" name="Freihand 653">
                  <a:extLst>
                    <a:ext uri="{FF2B5EF4-FFF2-40B4-BE49-F238E27FC236}">
                      <a16:creationId xmlns:a16="http://schemas.microsoft.com/office/drawing/2014/main" id="{9286FED3-F060-894F-B806-E41B736FE884}"/>
                    </a:ext>
                  </a:extLst>
                </p14:cNvPr>
                <p14:cNvContentPartPr/>
                <p14:nvPr/>
              </p14:nvContentPartPr>
              <p14:xfrm>
                <a:off x="9841736" y="4625142"/>
                <a:ext cx="131040" cy="357840"/>
              </p14:xfrm>
            </p:contentPart>
          </mc:Choice>
          <mc:Fallback xmlns="">
            <p:pic>
              <p:nvPicPr>
                <p:cNvPr id="654" name="Freihand 653">
                  <a:extLst>
                    <a:ext uri="{FF2B5EF4-FFF2-40B4-BE49-F238E27FC236}">
                      <a16:creationId xmlns:a16="http://schemas.microsoft.com/office/drawing/2014/main" id="{9286FED3-F060-894F-B806-E41B736FE884}"/>
                    </a:ext>
                  </a:extLst>
                </p:cNvPr>
                <p:cNvPicPr/>
                <p:nvPr/>
              </p:nvPicPr>
              <p:blipFill>
                <a:blip r:embed="rId897"/>
                <a:stretch>
                  <a:fillRect/>
                </a:stretch>
              </p:blipFill>
              <p:spPr>
                <a:xfrm>
                  <a:off x="9826256" y="4610022"/>
                  <a:ext cx="161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55" name="Freihand 654">
                  <a:extLst>
                    <a:ext uri="{FF2B5EF4-FFF2-40B4-BE49-F238E27FC236}">
                      <a16:creationId xmlns:a16="http://schemas.microsoft.com/office/drawing/2014/main" id="{41D619A4-9401-CD4D-A90C-9E096EF6C36C}"/>
                    </a:ext>
                  </a:extLst>
                </p14:cNvPr>
                <p14:cNvContentPartPr/>
                <p14:nvPr/>
              </p14:nvContentPartPr>
              <p14:xfrm>
                <a:off x="9807536" y="4589502"/>
                <a:ext cx="142920" cy="335160"/>
              </p14:xfrm>
            </p:contentPart>
          </mc:Choice>
          <mc:Fallback xmlns="">
            <p:pic>
              <p:nvPicPr>
                <p:cNvPr id="655" name="Freihand 654">
                  <a:extLst>
                    <a:ext uri="{FF2B5EF4-FFF2-40B4-BE49-F238E27FC236}">
                      <a16:creationId xmlns:a16="http://schemas.microsoft.com/office/drawing/2014/main" id="{41D619A4-9401-CD4D-A90C-9E096EF6C36C}"/>
                    </a:ext>
                  </a:extLst>
                </p:cNvPr>
                <p:cNvPicPr/>
                <p:nvPr/>
              </p:nvPicPr>
              <p:blipFill>
                <a:blip r:embed="rId899"/>
                <a:stretch>
                  <a:fillRect/>
                </a:stretch>
              </p:blipFill>
              <p:spPr>
                <a:xfrm>
                  <a:off x="9792416" y="4574382"/>
                  <a:ext cx="1735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56" name="Freihand 655">
                  <a:extLst>
                    <a:ext uri="{FF2B5EF4-FFF2-40B4-BE49-F238E27FC236}">
                      <a16:creationId xmlns:a16="http://schemas.microsoft.com/office/drawing/2014/main" id="{F25B3192-C003-3643-97BE-7E5FD9F5C35C}"/>
                    </a:ext>
                  </a:extLst>
                </p14:cNvPr>
                <p14:cNvContentPartPr/>
                <p14:nvPr/>
              </p14:nvContentPartPr>
              <p14:xfrm>
                <a:off x="9826256" y="4581582"/>
                <a:ext cx="51480" cy="394200"/>
              </p14:xfrm>
            </p:contentPart>
          </mc:Choice>
          <mc:Fallback xmlns="">
            <p:pic>
              <p:nvPicPr>
                <p:cNvPr id="656" name="Freihand 655">
                  <a:extLst>
                    <a:ext uri="{FF2B5EF4-FFF2-40B4-BE49-F238E27FC236}">
                      <a16:creationId xmlns:a16="http://schemas.microsoft.com/office/drawing/2014/main" id="{F25B3192-C003-3643-97BE-7E5FD9F5C35C}"/>
                    </a:ext>
                  </a:extLst>
                </p:cNvPr>
                <p:cNvPicPr/>
                <p:nvPr/>
              </p:nvPicPr>
              <p:blipFill>
                <a:blip r:embed="rId901"/>
                <a:stretch>
                  <a:fillRect/>
                </a:stretch>
              </p:blipFill>
              <p:spPr>
                <a:xfrm>
                  <a:off x="9811136" y="4566102"/>
                  <a:ext cx="820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57" name="Freihand 656">
                  <a:extLst>
                    <a:ext uri="{FF2B5EF4-FFF2-40B4-BE49-F238E27FC236}">
                      <a16:creationId xmlns:a16="http://schemas.microsoft.com/office/drawing/2014/main" id="{2ABE0882-E092-CC48-8198-032BEAC85520}"/>
                    </a:ext>
                  </a:extLst>
                </p14:cNvPr>
                <p14:cNvContentPartPr/>
                <p14:nvPr/>
              </p14:nvContentPartPr>
              <p14:xfrm>
                <a:off x="9811496" y="4647102"/>
                <a:ext cx="102600" cy="328680"/>
              </p14:xfrm>
            </p:contentPart>
          </mc:Choice>
          <mc:Fallback xmlns="">
            <p:pic>
              <p:nvPicPr>
                <p:cNvPr id="657" name="Freihand 656">
                  <a:extLst>
                    <a:ext uri="{FF2B5EF4-FFF2-40B4-BE49-F238E27FC236}">
                      <a16:creationId xmlns:a16="http://schemas.microsoft.com/office/drawing/2014/main" id="{2ABE0882-E092-CC48-8198-032BEAC85520}"/>
                    </a:ext>
                  </a:extLst>
                </p:cNvPr>
                <p:cNvPicPr/>
                <p:nvPr/>
              </p:nvPicPr>
              <p:blipFill>
                <a:blip r:embed="rId903"/>
                <a:stretch>
                  <a:fillRect/>
                </a:stretch>
              </p:blipFill>
              <p:spPr>
                <a:xfrm>
                  <a:off x="9796376" y="4631982"/>
                  <a:ext cx="132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58" name="Freihand 657">
                  <a:extLst>
                    <a:ext uri="{FF2B5EF4-FFF2-40B4-BE49-F238E27FC236}">
                      <a16:creationId xmlns:a16="http://schemas.microsoft.com/office/drawing/2014/main" id="{E0B07C52-9296-B94A-8908-BEF063BF0FB8}"/>
                    </a:ext>
                  </a:extLst>
                </p14:cNvPr>
                <p14:cNvContentPartPr/>
                <p14:nvPr/>
              </p14:nvContentPartPr>
              <p14:xfrm>
                <a:off x="9877376" y="4865982"/>
                <a:ext cx="360" cy="73440"/>
              </p14:xfrm>
            </p:contentPart>
          </mc:Choice>
          <mc:Fallback xmlns="">
            <p:pic>
              <p:nvPicPr>
                <p:cNvPr id="658" name="Freihand 657">
                  <a:extLst>
                    <a:ext uri="{FF2B5EF4-FFF2-40B4-BE49-F238E27FC236}">
                      <a16:creationId xmlns:a16="http://schemas.microsoft.com/office/drawing/2014/main" id="{E0B07C52-9296-B94A-8908-BEF063BF0FB8}"/>
                    </a:ext>
                  </a:extLst>
                </p:cNvPr>
                <p:cNvPicPr/>
                <p:nvPr/>
              </p:nvPicPr>
              <p:blipFill>
                <a:blip r:embed="rId905"/>
                <a:stretch>
                  <a:fillRect/>
                </a:stretch>
              </p:blipFill>
              <p:spPr>
                <a:xfrm>
                  <a:off x="9861896" y="4850862"/>
                  <a:ext cx="3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59" name="Freihand 658">
                  <a:extLst>
                    <a:ext uri="{FF2B5EF4-FFF2-40B4-BE49-F238E27FC236}">
                      <a16:creationId xmlns:a16="http://schemas.microsoft.com/office/drawing/2014/main" id="{2152B902-FAD1-6B4D-82C2-0811322BDC11}"/>
                    </a:ext>
                  </a:extLst>
                </p14:cNvPr>
                <p14:cNvContentPartPr/>
                <p14:nvPr/>
              </p14:nvContentPartPr>
              <p14:xfrm>
                <a:off x="9538616" y="4581582"/>
                <a:ext cx="236880" cy="160920"/>
              </p14:xfrm>
            </p:contentPart>
          </mc:Choice>
          <mc:Fallback xmlns="">
            <p:pic>
              <p:nvPicPr>
                <p:cNvPr id="659" name="Freihand 658">
                  <a:extLst>
                    <a:ext uri="{FF2B5EF4-FFF2-40B4-BE49-F238E27FC236}">
                      <a16:creationId xmlns:a16="http://schemas.microsoft.com/office/drawing/2014/main" id="{2152B902-FAD1-6B4D-82C2-0811322BDC11}"/>
                    </a:ext>
                  </a:extLst>
                </p:cNvPr>
                <p:cNvPicPr/>
                <p:nvPr/>
              </p:nvPicPr>
              <p:blipFill>
                <a:blip r:embed="rId907"/>
                <a:stretch>
                  <a:fillRect/>
                </a:stretch>
              </p:blipFill>
              <p:spPr>
                <a:xfrm>
                  <a:off x="9523136" y="4566102"/>
                  <a:ext cx="267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60" name="Freihand 659">
                  <a:extLst>
                    <a:ext uri="{FF2B5EF4-FFF2-40B4-BE49-F238E27FC236}">
                      <a16:creationId xmlns:a16="http://schemas.microsoft.com/office/drawing/2014/main" id="{EC9467C4-118D-BD46-B36E-025929C9F80E}"/>
                    </a:ext>
                  </a:extLst>
                </p14:cNvPr>
                <p14:cNvContentPartPr/>
                <p14:nvPr/>
              </p14:nvContentPartPr>
              <p14:xfrm>
                <a:off x="9593696" y="4603182"/>
                <a:ext cx="225720" cy="146160"/>
              </p14:xfrm>
            </p:contentPart>
          </mc:Choice>
          <mc:Fallback xmlns="">
            <p:pic>
              <p:nvPicPr>
                <p:cNvPr id="660" name="Freihand 659">
                  <a:extLst>
                    <a:ext uri="{FF2B5EF4-FFF2-40B4-BE49-F238E27FC236}">
                      <a16:creationId xmlns:a16="http://schemas.microsoft.com/office/drawing/2014/main" id="{EC9467C4-118D-BD46-B36E-025929C9F80E}"/>
                    </a:ext>
                  </a:extLst>
                </p:cNvPr>
                <p:cNvPicPr/>
                <p:nvPr/>
              </p:nvPicPr>
              <p:blipFill>
                <a:blip r:embed="rId909"/>
                <a:stretch>
                  <a:fillRect/>
                </a:stretch>
              </p:blipFill>
              <p:spPr>
                <a:xfrm>
                  <a:off x="9578216" y="4588062"/>
                  <a:ext cx="256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61" name="Freihand 660">
                  <a:extLst>
                    <a:ext uri="{FF2B5EF4-FFF2-40B4-BE49-F238E27FC236}">
                      <a16:creationId xmlns:a16="http://schemas.microsoft.com/office/drawing/2014/main" id="{4A9BF365-9625-7C43-84B8-841FA88E2DD5}"/>
                    </a:ext>
                  </a:extLst>
                </p14:cNvPr>
                <p14:cNvContentPartPr/>
                <p14:nvPr/>
              </p14:nvContentPartPr>
              <p14:xfrm>
                <a:off x="9651296" y="4617942"/>
                <a:ext cx="138960" cy="255600"/>
              </p14:xfrm>
            </p:contentPart>
          </mc:Choice>
          <mc:Fallback xmlns="">
            <p:pic>
              <p:nvPicPr>
                <p:cNvPr id="661" name="Freihand 660">
                  <a:extLst>
                    <a:ext uri="{FF2B5EF4-FFF2-40B4-BE49-F238E27FC236}">
                      <a16:creationId xmlns:a16="http://schemas.microsoft.com/office/drawing/2014/main" id="{4A9BF365-9625-7C43-84B8-841FA88E2DD5}"/>
                    </a:ext>
                  </a:extLst>
                </p:cNvPr>
                <p:cNvPicPr/>
                <p:nvPr/>
              </p:nvPicPr>
              <p:blipFill>
                <a:blip r:embed="rId911"/>
                <a:stretch>
                  <a:fillRect/>
                </a:stretch>
              </p:blipFill>
              <p:spPr>
                <a:xfrm>
                  <a:off x="9635816" y="460282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62" name="Freihand 661">
                  <a:extLst>
                    <a:ext uri="{FF2B5EF4-FFF2-40B4-BE49-F238E27FC236}">
                      <a16:creationId xmlns:a16="http://schemas.microsoft.com/office/drawing/2014/main" id="{4B51FF55-DF73-9047-A608-4EA13F54319B}"/>
                    </a:ext>
                  </a:extLst>
                </p14:cNvPr>
                <p14:cNvContentPartPr/>
                <p14:nvPr/>
              </p14:nvContentPartPr>
              <p14:xfrm>
                <a:off x="9738776" y="4640622"/>
                <a:ext cx="58680" cy="313200"/>
              </p14:xfrm>
            </p:contentPart>
          </mc:Choice>
          <mc:Fallback xmlns="">
            <p:pic>
              <p:nvPicPr>
                <p:cNvPr id="662" name="Freihand 661">
                  <a:extLst>
                    <a:ext uri="{FF2B5EF4-FFF2-40B4-BE49-F238E27FC236}">
                      <a16:creationId xmlns:a16="http://schemas.microsoft.com/office/drawing/2014/main" id="{4B51FF55-DF73-9047-A608-4EA13F54319B}"/>
                    </a:ext>
                  </a:extLst>
                </p:cNvPr>
                <p:cNvPicPr/>
                <p:nvPr/>
              </p:nvPicPr>
              <p:blipFill>
                <a:blip r:embed="rId913"/>
                <a:stretch>
                  <a:fillRect/>
                </a:stretch>
              </p:blipFill>
              <p:spPr>
                <a:xfrm>
                  <a:off x="9723296" y="4625502"/>
                  <a:ext cx="89280" cy="343800"/>
                </a:xfrm>
                <a:prstGeom prst="rect">
                  <a:avLst/>
                </a:prstGeom>
              </p:spPr>
            </p:pic>
          </mc:Fallback>
        </mc:AlternateContent>
      </p:grpSp>
      <p:grpSp>
        <p:nvGrpSpPr>
          <p:cNvPr id="670" name="Gruppieren 669">
            <a:extLst>
              <a:ext uri="{FF2B5EF4-FFF2-40B4-BE49-F238E27FC236}">
                <a16:creationId xmlns:a16="http://schemas.microsoft.com/office/drawing/2014/main" id="{62177B1B-E14D-7144-9BD7-C7B11F9B53AF}"/>
              </a:ext>
            </a:extLst>
          </p:cNvPr>
          <p:cNvGrpSpPr/>
          <p:nvPr/>
        </p:nvGrpSpPr>
        <p:grpSpPr>
          <a:xfrm>
            <a:off x="7353021" y="2287163"/>
            <a:ext cx="270000" cy="733680"/>
            <a:chOff x="7353021" y="2287163"/>
            <a:chExt cx="270000" cy="733680"/>
          </a:xfrm>
        </p:grpSpPr>
        <mc:AlternateContent xmlns:mc="http://schemas.openxmlformats.org/markup-compatibility/2006" xmlns:p14="http://schemas.microsoft.com/office/powerpoint/2010/main">
          <mc:Choice Requires="p14">
            <p:contentPart p14:bwMode="auto" r:id="rId914">
              <p14:nvContentPartPr>
                <p14:cNvPr id="663" name="Freihand 662">
                  <a:extLst>
                    <a:ext uri="{FF2B5EF4-FFF2-40B4-BE49-F238E27FC236}">
                      <a16:creationId xmlns:a16="http://schemas.microsoft.com/office/drawing/2014/main" id="{0F071296-A90E-094B-A32B-E4B0345C4BA6}"/>
                    </a:ext>
                  </a:extLst>
                </p14:cNvPr>
                <p14:cNvContentPartPr/>
                <p14:nvPr/>
              </p14:nvContentPartPr>
              <p14:xfrm>
                <a:off x="7395861" y="2287163"/>
                <a:ext cx="227160" cy="295200"/>
              </p14:xfrm>
            </p:contentPart>
          </mc:Choice>
          <mc:Fallback xmlns="">
            <p:pic>
              <p:nvPicPr>
                <p:cNvPr id="663" name="Freihand 662">
                  <a:extLst>
                    <a:ext uri="{FF2B5EF4-FFF2-40B4-BE49-F238E27FC236}">
                      <a16:creationId xmlns:a16="http://schemas.microsoft.com/office/drawing/2014/main" id="{0F071296-A90E-094B-A32B-E4B0345C4BA6}"/>
                    </a:ext>
                  </a:extLst>
                </p:cNvPr>
                <p:cNvPicPr/>
                <p:nvPr/>
              </p:nvPicPr>
              <p:blipFill>
                <a:blip r:embed="rId915"/>
                <a:stretch>
                  <a:fillRect/>
                </a:stretch>
              </p:blipFill>
              <p:spPr>
                <a:xfrm>
                  <a:off x="7380381" y="2272043"/>
                  <a:ext cx="257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65" name="Freihand 664">
                  <a:extLst>
                    <a:ext uri="{FF2B5EF4-FFF2-40B4-BE49-F238E27FC236}">
                      <a16:creationId xmlns:a16="http://schemas.microsoft.com/office/drawing/2014/main" id="{0C9804E9-12D2-AA4E-882A-FCFBD9E7D128}"/>
                    </a:ext>
                  </a:extLst>
                </p14:cNvPr>
                <p14:cNvContentPartPr/>
                <p14:nvPr/>
              </p14:nvContentPartPr>
              <p14:xfrm>
                <a:off x="7353021" y="2597123"/>
                <a:ext cx="118800" cy="151560"/>
              </p14:xfrm>
            </p:contentPart>
          </mc:Choice>
          <mc:Fallback xmlns="">
            <p:pic>
              <p:nvPicPr>
                <p:cNvPr id="665" name="Freihand 664">
                  <a:extLst>
                    <a:ext uri="{FF2B5EF4-FFF2-40B4-BE49-F238E27FC236}">
                      <a16:creationId xmlns:a16="http://schemas.microsoft.com/office/drawing/2014/main" id="{0C9804E9-12D2-AA4E-882A-FCFBD9E7D128}"/>
                    </a:ext>
                  </a:extLst>
                </p:cNvPr>
                <p:cNvPicPr/>
                <p:nvPr/>
              </p:nvPicPr>
              <p:blipFill>
                <a:blip r:embed="rId917"/>
                <a:stretch>
                  <a:fillRect/>
                </a:stretch>
              </p:blipFill>
              <p:spPr>
                <a:xfrm>
                  <a:off x="7337541" y="2582003"/>
                  <a:ext cx="149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66" name="Freihand 665">
                  <a:extLst>
                    <a:ext uri="{FF2B5EF4-FFF2-40B4-BE49-F238E27FC236}">
                      <a16:creationId xmlns:a16="http://schemas.microsoft.com/office/drawing/2014/main" id="{625C72B8-F732-E541-BA57-CA79A51E2C1C}"/>
                    </a:ext>
                  </a:extLst>
                </p14:cNvPr>
                <p14:cNvContentPartPr/>
                <p14:nvPr/>
              </p14:nvContentPartPr>
              <p14:xfrm>
                <a:off x="7486581" y="2597123"/>
                <a:ext cx="113760" cy="106200"/>
              </p14:xfrm>
            </p:contentPart>
          </mc:Choice>
          <mc:Fallback xmlns="">
            <p:pic>
              <p:nvPicPr>
                <p:cNvPr id="666" name="Freihand 665">
                  <a:extLst>
                    <a:ext uri="{FF2B5EF4-FFF2-40B4-BE49-F238E27FC236}">
                      <a16:creationId xmlns:a16="http://schemas.microsoft.com/office/drawing/2014/main" id="{625C72B8-F732-E541-BA57-CA79A51E2C1C}"/>
                    </a:ext>
                  </a:extLst>
                </p:cNvPr>
                <p:cNvPicPr/>
                <p:nvPr/>
              </p:nvPicPr>
              <p:blipFill>
                <a:blip r:embed="rId919"/>
                <a:stretch>
                  <a:fillRect/>
                </a:stretch>
              </p:blipFill>
              <p:spPr>
                <a:xfrm>
                  <a:off x="7471101" y="2582003"/>
                  <a:ext cx="144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67" name="Freihand 666">
                  <a:extLst>
                    <a:ext uri="{FF2B5EF4-FFF2-40B4-BE49-F238E27FC236}">
                      <a16:creationId xmlns:a16="http://schemas.microsoft.com/office/drawing/2014/main" id="{8CD7CE3C-A9C6-6947-A3AF-48DD7AC540F1}"/>
                    </a:ext>
                  </a:extLst>
                </p14:cNvPr>
                <p14:cNvContentPartPr/>
                <p14:nvPr/>
              </p14:nvContentPartPr>
              <p14:xfrm>
                <a:off x="7463901" y="2605763"/>
                <a:ext cx="30600" cy="271800"/>
              </p14:xfrm>
            </p:contentPart>
          </mc:Choice>
          <mc:Fallback xmlns="">
            <p:pic>
              <p:nvPicPr>
                <p:cNvPr id="667" name="Freihand 666">
                  <a:extLst>
                    <a:ext uri="{FF2B5EF4-FFF2-40B4-BE49-F238E27FC236}">
                      <a16:creationId xmlns:a16="http://schemas.microsoft.com/office/drawing/2014/main" id="{8CD7CE3C-A9C6-6947-A3AF-48DD7AC540F1}"/>
                    </a:ext>
                  </a:extLst>
                </p:cNvPr>
                <p:cNvPicPr/>
                <p:nvPr/>
              </p:nvPicPr>
              <p:blipFill>
                <a:blip r:embed="rId921"/>
                <a:stretch>
                  <a:fillRect/>
                </a:stretch>
              </p:blipFill>
              <p:spPr>
                <a:xfrm>
                  <a:off x="7448421" y="2590283"/>
                  <a:ext cx="612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68" name="Freihand 667">
                  <a:extLst>
                    <a:ext uri="{FF2B5EF4-FFF2-40B4-BE49-F238E27FC236}">
                      <a16:creationId xmlns:a16="http://schemas.microsoft.com/office/drawing/2014/main" id="{86B23949-2ECF-064C-9097-3CE65D26CF53}"/>
                    </a:ext>
                  </a:extLst>
                </p14:cNvPr>
                <p14:cNvContentPartPr/>
                <p14:nvPr/>
              </p14:nvContentPartPr>
              <p14:xfrm>
                <a:off x="7410981" y="2831483"/>
                <a:ext cx="53280" cy="151560"/>
              </p14:xfrm>
            </p:contentPart>
          </mc:Choice>
          <mc:Fallback xmlns="">
            <p:pic>
              <p:nvPicPr>
                <p:cNvPr id="668" name="Freihand 667">
                  <a:extLst>
                    <a:ext uri="{FF2B5EF4-FFF2-40B4-BE49-F238E27FC236}">
                      <a16:creationId xmlns:a16="http://schemas.microsoft.com/office/drawing/2014/main" id="{86B23949-2ECF-064C-9097-3CE65D26CF53}"/>
                    </a:ext>
                  </a:extLst>
                </p:cNvPr>
                <p:cNvPicPr/>
                <p:nvPr/>
              </p:nvPicPr>
              <p:blipFill>
                <a:blip r:embed="rId923"/>
                <a:stretch>
                  <a:fillRect/>
                </a:stretch>
              </p:blipFill>
              <p:spPr>
                <a:xfrm>
                  <a:off x="7395501" y="2816363"/>
                  <a:ext cx="83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69" name="Freihand 668">
                  <a:extLst>
                    <a:ext uri="{FF2B5EF4-FFF2-40B4-BE49-F238E27FC236}">
                      <a16:creationId xmlns:a16="http://schemas.microsoft.com/office/drawing/2014/main" id="{ACE3D575-B53B-0D4D-A603-F90BD0F78A63}"/>
                    </a:ext>
                  </a:extLst>
                </p14:cNvPr>
                <p14:cNvContentPartPr/>
                <p14:nvPr/>
              </p14:nvContentPartPr>
              <p14:xfrm>
                <a:off x="7471461" y="2861723"/>
                <a:ext cx="128880" cy="159120"/>
              </p14:xfrm>
            </p:contentPart>
          </mc:Choice>
          <mc:Fallback xmlns="">
            <p:pic>
              <p:nvPicPr>
                <p:cNvPr id="669" name="Freihand 668">
                  <a:extLst>
                    <a:ext uri="{FF2B5EF4-FFF2-40B4-BE49-F238E27FC236}">
                      <a16:creationId xmlns:a16="http://schemas.microsoft.com/office/drawing/2014/main" id="{ACE3D575-B53B-0D4D-A603-F90BD0F78A63}"/>
                    </a:ext>
                  </a:extLst>
                </p:cNvPr>
                <p:cNvPicPr/>
                <p:nvPr/>
              </p:nvPicPr>
              <p:blipFill>
                <a:blip r:embed="rId925"/>
                <a:stretch>
                  <a:fillRect/>
                </a:stretch>
              </p:blipFill>
              <p:spPr>
                <a:xfrm>
                  <a:off x="7455981" y="2846603"/>
                  <a:ext cx="159480" cy="189720"/>
                </a:xfrm>
                <a:prstGeom prst="rect">
                  <a:avLst/>
                </a:prstGeom>
              </p:spPr>
            </p:pic>
          </mc:Fallback>
        </mc:AlternateContent>
      </p:grpSp>
      <p:grpSp>
        <p:nvGrpSpPr>
          <p:cNvPr id="691" name="Gruppieren 690">
            <a:extLst>
              <a:ext uri="{FF2B5EF4-FFF2-40B4-BE49-F238E27FC236}">
                <a16:creationId xmlns:a16="http://schemas.microsoft.com/office/drawing/2014/main" id="{DBAC1BF3-BCE2-614B-B14C-126EE5B9626B}"/>
              </a:ext>
            </a:extLst>
          </p:cNvPr>
          <p:cNvGrpSpPr/>
          <p:nvPr/>
        </p:nvGrpSpPr>
        <p:grpSpPr>
          <a:xfrm>
            <a:off x="7993101" y="2408123"/>
            <a:ext cx="408600" cy="756360"/>
            <a:chOff x="7993101" y="2408123"/>
            <a:chExt cx="408600" cy="756360"/>
          </a:xfrm>
        </p:grpSpPr>
        <mc:AlternateContent xmlns:mc="http://schemas.openxmlformats.org/markup-compatibility/2006" xmlns:p14="http://schemas.microsoft.com/office/powerpoint/2010/main">
          <mc:Choice Requires="p14">
            <p:contentPart p14:bwMode="auto" r:id="rId926">
              <p14:nvContentPartPr>
                <p14:cNvPr id="671" name="Freihand 670">
                  <a:extLst>
                    <a:ext uri="{FF2B5EF4-FFF2-40B4-BE49-F238E27FC236}">
                      <a16:creationId xmlns:a16="http://schemas.microsoft.com/office/drawing/2014/main" id="{894DB775-A024-804E-AEE0-4A0F6D393605}"/>
                    </a:ext>
                  </a:extLst>
                </p14:cNvPr>
                <p14:cNvContentPartPr/>
                <p14:nvPr/>
              </p14:nvContentPartPr>
              <p14:xfrm>
                <a:off x="8068701" y="2423243"/>
                <a:ext cx="302760" cy="333000"/>
              </p14:xfrm>
            </p:contentPart>
          </mc:Choice>
          <mc:Fallback xmlns="">
            <p:pic>
              <p:nvPicPr>
                <p:cNvPr id="671" name="Freihand 670">
                  <a:extLst>
                    <a:ext uri="{FF2B5EF4-FFF2-40B4-BE49-F238E27FC236}">
                      <a16:creationId xmlns:a16="http://schemas.microsoft.com/office/drawing/2014/main" id="{894DB775-A024-804E-AEE0-4A0F6D393605}"/>
                    </a:ext>
                  </a:extLst>
                </p:cNvPr>
                <p:cNvPicPr/>
                <p:nvPr/>
              </p:nvPicPr>
              <p:blipFill>
                <a:blip r:embed="rId927"/>
                <a:stretch>
                  <a:fillRect/>
                </a:stretch>
              </p:blipFill>
              <p:spPr>
                <a:xfrm>
                  <a:off x="8053221" y="2408123"/>
                  <a:ext cx="3333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72" name="Freihand 671">
                  <a:extLst>
                    <a:ext uri="{FF2B5EF4-FFF2-40B4-BE49-F238E27FC236}">
                      <a16:creationId xmlns:a16="http://schemas.microsoft.com/office/drawing/2014/main" id="{72DCB7B6-24FE-3745-B1A5-8BDFE85D0ECB}"/>
                    </a:ext>
                  </a:extLst>
                </p14:cNvPr>
                <p14:cNvContentPartPr/>
                <p14:nvPr/>
              </p14:nvContentPartPr>
              <p14:xfrm>
                <a:off x="8068701" y="2470403"/>
                <a:ext cx="121320" cy="308520"/>
              </p14:xfrm>
            </p:contentPart>
          </mc:Choice>
          <mc:Fallback xmlns="">
            <p:pic>
              <p:nvPicPr>
                <p:cNvPr id="672" name="Freihand 671">
                  <a:extLst>
                    <a:ext uri="{FF2B5EF4-FFF2-40B4-BE49-F238E27FC236}">
                      <a16:creationId xmlns:a16="http://schemas.microsoft.com/office/drawing/2014/main" id="{72DCB7B6-24FE-3745-B1A5-8BDFE85D0ECB}"/>
                    </a:ext>
                  </a:extLst>
                </p:cNvPr>
                <p:cNvPicPr/>
                <p:nvPr/>
              </p:nvPicPr>
              <p:blipFill>
                <a:blip r:embed="rId929"/>
                <a:stretch>
                  <a:fillRect/>
                </a:stretch>
              </p:blipFill>
              <p:spPr>
                <a:xfrm>
                  <a:off x="8053221" y="2455283"/>
                  <a:ext cx="151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74" name="Freihand 673">
                  <a:extLst>
                    <a:ext uri="{FF2B5EF4-FFF2-40B4-BE49-F238E27FC236}">
                      <a16:creationId xmlns:a16="http://schemas.microsoft.com/office/drawing/2014/main" id="{6D886CE7-E7ED-0D47-A09F-2690D99F5117}"/>
                    </a:ext>
                  </a:extLst>
                </p14:cNvPr>
                <p14:cNvContentPartPr/>
                <p14:nvPr/>
              </p14:nvContentPartPr>
              <p14:xfrm>
                <a:off x="8136741" y="2771003"/>
                <a:ext cx="45720" cy="196920"/>
              </p14:xfrm>
            </p:contentPart>
          </mc:Choice>
          <mc:Fallback xmlns="">
            <p:pic>
              <p:nvPicPr>
                <p:cNvPr id="674" name="Freihand 673">
                  <a:extLst>
                    <a:ext uri="{FF2B5EF4-FFF2-40B4-BE49-F238E27FC236}">
                      <a16:creationId xmlns:a16="http://schemas.microsoft.com/office/drawing/2014/main" id="{6D886CE7-E7ED-0D47-A09F-2690D99F5117}"/>
                    </a:ext>
                  </a:extLst>
                </p:cNvPr>
                <p:cNvPicPr/>
                <p:nvPr/>
              </p:nvPicPr>
              <p:blipFill>
                <a:blip r:embed="rId931"/>
                <a:stretch>
                  <a:fillRect/>
                </a:stretch>
              </p:blipFill>
              <p:spPr>
                <a:xfrm>
                  <a:off x="8121261" y="2755883"/>
                  <a:ext cx="76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75" name="Freihand 674">
                  <a:extLst>
                    <a:ext uri="{FF2B5EF4-FFF2-40B4-BE49-F238E27FC236}">
                      <a16:creationId xmlns:a16="http://schemas.microsoft.com/office/drawing/2014/main" id="{48D45DA0-755B-554A-94A8-D86E0CDDF4AA}"/>
                    </a:ext>
                  </a:extLst>
                </p14:cNvPr>
                <p14:cNvContentPartPr/>
                <p14:nvPr/>
              </p14:nvContentPartPr>
              <p14:xfrm>
                <a:off x="8034861" y="2997803"/>
                <a:ext cx="86760" cy="113040"/>
              </p14:xfrm>
            </p:contentPart>
          </mc:Choice>
          <mc:Fallback xmlns="">
            <p:pic>
              <p:nvPicPr>
                <p:cNvPr id="675" name="Freihand 674">
                  <a:extLst>
                    <a:ext uri="{FF2B5EF4-FFF2-40B4-BE49-F238E27FC236}">
                      <a16:creationId xmlns:a16="http://schemas.microsoft.com/office/drawing/2014/main" id="{48D45DA0-755B-554A-94A8-D86E0CDDF4AA}"/>
                    </a:ext>
                  </a:extLst>
                </p:cNvPr>
                <p:cNvPicPr/>
                <p:nvPr/>
              </p:nvPicPr>
              <p:blipFill>
                <a:blip r:embed="rId933"/>
                <a:stretch>
                  <a:fillRect/>
                </a:stretch>
              </p:blipFill>
              <p:spPr>
                <a:xfrm>
                  <a:off x="8019741" y="2982683"/>
                  <a:ext cx="117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676" name="Freihand 675">
                  <a:extLst>
                    <a:ext uri="{FF2B5EF4-FFF2-40B4-BE49-F238E27FC236}">
                      <a16:creationId xmlns:a16="http://schemas.microsoft.com/office/drawing/2014/main" id="{A0E23807-2E21-F145-92E8-6D79CBDF291E}"/>
                    </a:ext>
                  </a:extLst>
                </p14:cNvPr>
                <p14:cNvContentPartPr/>
                <p14:nvPr/>
              </p14:nvContentPartPr>
              <p14:xfrm>
                <a:off x="8159421" y="2982683"/>
                <a:ext cx="30600" cy="181800"/>
              </p14:xfrm>
            </p:contentPart>
          </mc:Choice>
          <mc:Fallback xmlns="">
            <p:pic>
              <p:nvPicPr>
                <p:cNvPr id="676" name="Freihand 675">
                  <a:extLst>
                    <a:ext uri="{FF2B5EF4-FFF2-40B4-BE49-F238E27FC236}">
                      <a16:creationId xmlns:a16="http://schemas.microsoft.com/office/drawing/2014/main" id="{A0E23807-2E21-F145-92E8-6D79CBDF291E}"/>
                    </a:ext>
                  </a:extLst>
                </p:cNvPr>
                <p:cNvPicPr/>
                <p:nvPr/>
              </p:nvPicPr>
              <p:blipFill>
                <a:blip r:embed="rId935"/>
                <a:stretch>
                  <a:fillRect/>
                </a:stretch>
              </p:blipFill>
              <p:spPr>
                <a:xfrm>
                  <a:off x="8143941" y="2967563"/>
                  <a:ext cx="61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77" name="Freihand 676">
                  <a:extLst>
                    <a:ext uri="{FF2B5EF4-FFF2-40B4-BE49-F238E27FC236}">
                      <a16:creationId xmlns:a16="http://schemas.microsoft.com/office/drawing/2014/main" id="{35938B6E-92D7-414A-A21C-7A9FADA459A2}"/>
                    </a:ext>
                  </a:extLst>
                </p14:cNvPr>
                <p14:cNvContentPartPr/>
                <p14:nvPr/>
              </p14:nvContentPartPr>
              <p14:xfrm>
                <a:off x="8038461" y="2869283"/>
                <a:ext cx="144000" cy="53280"/>
              </p14:xfrm>
            </p:contentPart>
          </mc:Choice>
          <mc:Fallback xmlns="">
            <p:pic>
              <p:nvPicPr>
                <p:cNvPr id="677" name="Freihand 676">
                  <a:extLst>
                    <a:ext uri="{FF2B5EF4-FFF2-40B4-BE49-F238E27FC236}">
                      <a16:creationId xmlns:a16="http://schemas.microsoft.com/office/drawing/2014/main" id="{35938B6E-92D7-414A-A21C-7A9FADA459A2}"/>
                    </a:ext>
                  </a:extLst>
                </p:cNvPr>
                <p:cNvPicPr/>
                <p:nvPr/>
              </p:nvPicPr>
              <p:blipFill>
                <a:blip r:embed="rId937"/>
                <a:stretch>
                  <a:fillRect/>
                </a:stretch>
              </p:blipFill>
              <p:spPr>
                <a:xfrm>
                  <a:off x="8022981" y="2854163"/>
                  <a:ext cx="174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678" name="Freihand 677">
                  <a:extLst>
                    <a:ext uri="{FF2B5EF4-FFF2-40B4-BE49-F238E27FC236}">
                      <a16:creationId xmlns:a16="http://schemas.microsoft.com/office/drawing/2014/main" id="{8FAE2ED8-D55E-0D4C-B352-905CA78CB71A}"/>
                    </a:ext>
                  </a:extLst>
                </p14:cNvPr>
                <p14:cNvContentPartPr/>
                <p14:nvPr/>
              </p14:nvContentPartPr>
              <p14:xfrm>
                <a:off x="8189661" y="2869283"/>
                <a:ext cx="53280" cy="68400"/>
              </p14:xfrm>
            </p:contentPart>
          </mc:Choice>
          <mc:Fallback xmlns="">
            <p:pic>
              <p:nvPicPr>
                <p:cNvPr id="678" name="Freihand 677">
                  <a:extLst>
                    <a:ext uri="{FF2B5EF4-FFF2-40B4-BE49-F238E27FC236}">
                      <a16:creationId xmlns:a16="http://schemas.microsoft.com/office/drawing/2014/main" id="{8FAE2ED8-D55E-0D4C-B352-905CA78CB71A}"/>
                    </a:ext>
                  </a:extLst>
                </p:cNvPr>
                <p:cNvPicPr/>
                <p:nvPr/>
              </p:nvPicPr>
              <p:blipFill>
                <a:blip r:embed="rId939"/>
                <a:stretch>
                  <a:fillRect/>
                </a:stretch>
              </p:blipFill>
              <p:spPr>
                <a:xfrm>
                  <a:off x="8174181" y="2854163"/>
                  <a:ext cx="83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79" name="Freihand 678">
                  <a:extLst>
                    <a:ext uri="{FF2B5EF4-FFF2-40B4-BE49-F238E27FC236}">
                      <a16:creationId xmlns:a16="http://schemas.microsoft.com/office/drawing/2014/main" id="{1B8DA42C-A144-C94A-9939-721B135B0AB6}"/>
                    </a:ext>
                  </a:extLst>
                </p14:cNvPr>
                <p14:cNvContentPartPr/>
                <p14:nvPr/>
              </p14:nvContentPartPr>
              <p14:xfrm>
                <a:off x="8068701" y="2476163"/>
                <a:ext cx="136440" cy="242280"/>
              </p14:xfrm>
            </p:contentPart>
          </mc:Choice>
          <mc:Fallback xmlns="">
            <p:pic>
              <p:nvPicPr>
                <p:cNvPr id="679" name="Freihand 678">
                  <a:extLst>
                    <a:ext uri="{FF2B5EF4-FFF2-40B4-BE49-F238E27FC236}">
                      <a16:creationId xmlns:a16="http://schemas.microsoft.com/office/drawing/2014/main" id="{1B8DA42C-A144-C94A-9939-721B135B0AB6}"/>
                    </a:ext>
                  </a:extLst>
                </p:cNvPr>
                <p:cNvPicPr/>
                <p:nvPr/>
              </p:nvPicPr>
              <p:blipFill>
                <a:blip r:embed="rId941"/>
                <a:stretch>
                  <a:fillRect/>
                </a:stretch>
              </p:blipFill>
              <p:spPr>
                <a:xfrm>
                  <a:off x="8053221" y="2461043"/>
                  <a:ext cx="167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80" name="Freihand 679">
                  <a:extLst>
                    <a:ext uri="{FF2B5EF4-FFF2-40B4-BE49-F238E27FC236}">
                      <a16:creationId xmlns:a16="http://schemas.microsoft.com/office/drawing/2014/main" id="{6DF9AD4B-802C-C749-98D7-2B80B1BF49DE}"/>
                    </a:ext>
                  </a:extLst>
                </p14:cNvPr>
                <p14:cNvContentPartPr/>
                <p14:nvPr/>
              </p14:nvContentPartPr>
              <p14:xfrm>
                <a:off x="8121621" y="2468603"/>
                <a:ext cx="144000" cy="257400"/>
              </p14:xfrm>
            </p:contentPart>
          </mc:Choice>
          <mc:Fallback xmlns="">
            <p:pic>
              <p:nvPicPr>
                <p:cNvPr id="680" name="Freihand 679">
                  <a:extLst>
                    <a:ext uri="{FF2B5EF4-FFF2-40B4-BE49-F238E27FC236}">
                      <a16:creationId xmlns:a16="http://schemas.microsoft.com/office/drawing/2014/main" id="{6DF9AD4B-802C-C749-98D7-2B80B1BF49DE}"/>
                    </a:ext>
                  </a:extLst>
                </p:cNvPr>
                <p:cNvPicPr/>
                <p:nvPr/>
              </p:nvPicPr>
              <p:blipFill>
                <a:blip r:embed="rId943"/>
                <a:stretch>
                  <a:fillRect/>
                </a:stretch>
              </p:blipFill>
              <p:spPr>
                <a:xfrm>
                  <a:off x="8106141" y="2453483"/>
                  <a:ext cx="17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681" name="Freihand 680">
                  <a:extLst>
                    <a:ext uri="{FF2B5EF4-FFF2-40B4-BE49-F238E27FC236}">
                      <a16:creationId xmlns:a16="http://schemas.microsoft.com/office/drawing/2014/main" id="{60FECF9D-C079-EF45-BA88-455B86A1E727}"/>
                    </a:ext>
                  </a:extLst>
                </p14:cNvPr>
                <p14:cNvContentPartPr/>
                <p14:nvPr/>
              </p14:nvContentPartPr>
              <p14:xfrm>
                <a:off x="8091381" y="2438363"/>
                <a:ext cx="136440" cy="196920"/>
              </p14:xfrm>
            </p:contentPart>
          </mc:Choice>
          <mc:Fallback xmlns="">
            <p:pic>
              <p:nvPicPr>
                <p:cNvPr id="681" name="Freihand 680">
                  <a:extLst>
                    <a:ext uri="{FF2B5EF4-FFF2-40B4-BE49-F238E27FC236}">
                      <a16:creationId xmlns:a16="http://schemas.microsoft.com/office/drawing/2014/main" id="{60FECF9D-C079-EF45-BA88-455B86A1E727}"/>
                    </a:ext>
                  </a:extLst>
                </p:cNvPr>
                <p:cNvPicPr/>
                <p:nvPr/>
              </p:nvPicPr>
              <p:blipFill>
                <a:blip r:embed="rId945"/>
                <a:stretch>
                  <a:fillRect/>
                </a:stretch>
              </p:blipFill>
              <p:spPr>
                <a:xfrm>
                  <a:off x="8075901" y="2423243"/>
                  <a:ext cx="167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682" name="Freihand 681">
                  <a:extLst>
                    <a:ext uri="{FF2B5EF4-FFF2-40B4-BE49-F238E27FC236}">
                      <a16:creationId xmlns:a16="http://schemas.microsoft.com/office/drawing/2014/main" id="{A523227B-457E-854F-8107-3AC967039ADB}"/>
                    </a:ext>
                  </a:extLst>
                </p14:cNvPr>
                <p14:cNvContentPartPr/>
                <p14:nvPr/>
              </p14:nvContentPartPr>
              <p14:xfrm>
                <a:off x="8144301" y="2468603"/>
                <a:ext cx="174240" cy="249840"/>
              </p14:xfrm>
            </p:contentPart>
          </mc:Choice>
          <mc:Fallback xmlns="">
            <p:pic>
              <p:nvPicPr>
                <p:cNvPr id="682" name="Freihand 681">
                  <a:extLst>
                    <a:ext uri="{FF2B5EF4-FFF2-40B4-BE49-F238E27FC236}">
                      <a16:creationId xmlns:a16="http://schemas.microsoft.com/office/drawing/2014/main" id="{A523227B-457E-854F-8107-3AC967039ADB}"/>
                    </a:ext>
                  </a:extLst>
                </p:cNvPr>
                <p:cNvPicPr/>
                <p:nvPr/>
              </p:nvPicPr>
              <p:blipFill>
                <a:blip r:embed="rId947"/>
                <a:stretch>
                  <a:fillRect/>
                </a:stretch>
              </p:blipFill>
              <p:spPr>
                <a:xfrm>
                  <a:off x="8128821" y="2453483"/>
                  <a:ext cx="2048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683" name="Freihand 682">
                  <a:extLst>
                    <a:ext uri="{FF2B5EF4-FFF2-40B4-BE49-F238E27FC236}">
                      <a16:creationId xmlns:a16="http://schemas.microsoft.com/office/drawing/2014/main" id="{D17036A2-A3B5-7142-BFF9-6FAD732DE6D6}"/>
                    </a:ext>
                  </a:extLst>
                </p14:cNvPr>
                <p14:cNvContentPartPr/>
                <p14:nvPr/>
              </p14:nvContentPartPr>
              <p14:xfrm>
                <a:off x="8257701" y="2491283"/>
                <a:ext cx="38160" cy="302760"/>
              </p14:xfrm>
            </p:contentPart>
          </mc:Choice>
          <mc:Fallback xmlns="">
            <p:pic>
              <p:nvPicPr>
                <p:cNvPr id="683" name="Freihand 682">
                  <a:extLst>
                    <a:ext uri="{FF2B5EF4-FFF2-40B4-BE49-F238E27FC236}">
                      <a16:creationId xmlns:a16="http://schemas.microsoft.com/office/drawing/2014/main" id="{D17036A2-A3B5-7142-BFF9-6FAD732DE6D6}"/>
                    </a:ext>
                  </a:extLst>
                </p:cNvPr>
                <p:cNvPicPr/>
                <p:nvPr/>
              </p:nvPicPr>
              <p:blipFill>
                <a:blip r:embed="rId949"/>
                <a:stretch>
                  <a:fillRect/>
                </a:stretch>
              </p:blipFill>
              <p:spPr>
                <a:xfrm>
                  <a:off x="8242221" y="2476163"/>
                  <a:ext cx="687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684" name="Freihand 683">
                  <a:extLst>
                    <a:ext uri="{FF2B5EF4-FFF2-40B4-BE49-F238E27FC236}">
                      <a16:creationId xmlns:a16="http://schemas.microsoft.com/office/drawing/2014/main" id="{95A698E5-15F4-284A-B75E-86A2D4EEDD9D}"/>
                    </a:ext>
                  </a:extLst>
                </p14:cNvPr>
                <p14:cNvContentPartPr/>
                <p14:nvPr/>
              </p14:nvContentPartPr>
              <p14:xfrm>
                <a:off x="8204781" y="2491283"/>
                <a:ext cx="151560" cy="212040"/>
              </p14:xfrm>
            </p:contentPart>
          </mc:Choice>
          <mc:Fallback xmlns="">
            <p:pic>
              <p:nvPicPr>
                <p:cNvPr id="684" name="Freihand 683">
                  <a:extLst>
                    <a:ext uri="{FF2B5EF4-FFF2-40B4-BE49-F238E27FC236}">
                      <a16:creationId xmlns:a16="http://schemas.microsoft.com/office/drawing/2014/main" id="{95A698E5-15F4-284A-B75E-86A2D4EEDD9D}"/>
                    </a:ext>
                  </a:extLst>
                </p:cNvPr>
                <p:cNvPicPr/>
                <p:nvPr/>
              </p:nvPicPr>
              <p:blipFill>
                <a:blip r:embed="rId951"/>
                <a:stretch>
                  <a:fillRect/>
                </a:stretch>
              </p:blipFill>
              <p:spPr>
                <a:xfrm>
                  <a:off x="8189301" y="2476163"/>
                  <a:ext cx="18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685" name="Freihand 684">
                  <a:extLst>
                    <a:ext uri="{FF2B5EF4-FFF2-40B4-BE49-F238E27FC236}">
                      <a16:creationId xmlns:a16="http://schemas.microsoft.com/office/drawing/2014/main" id="{19EDBB3C-1B26-144A-9801-2CD2C55E2B90}"/>
                    </a:ext>
                  </a:extLst>
                </p14:cNvPr>
                <p14:cNvContentPartPr/>
                <p14:nvPr/>
              </p14:nvContentPartPr>
              <p14:xfrm>
                <a:off x="8295501" y="2477243"/>
                <a:ext cx="38160" cy="264240"/>
              </p14:xfrm>
            </p:contentPart>
          </mc:Choice>
          <mc:Fallback xmlns="">
            <p:pic>
              <p:nvPicPr>
                <p:cNvPr id="685" name="Freihand 684">
                  <a:extLst>
                    <a:ext uri="{FF2B5EF4-FFF2-40B4-BE49-F238E27FC236}">
                      <a16:creationId xmlns:a16="http://schemas.microsoft.com/office/drawing/2014/main" id="{19EDBB3C-1B26-144A-9801-2CD2C55E2B90}"/>
                    </a:ext>
                  </a:extLst>
                </p:cNvPr>
                <p:cNvPicPr/>
                <p:nvPr/>
              </p:nvPicPr>
              <p:blipFill>
                <a:blip r:embed="rId953"/>
                <a:stretch>
                  <a:fillRect/>
                </a:stretch>
              </p:blipFill>
              <p:spPr>
                <a:xfrm>
                  <a:off x="8280021" y="2461763"/>
                  <a:ext cx="68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686" name="Freihand 685">
                  <a:extLst>
                    <a:ext uri="{FF2B5EF4-FFF2-40B4-BE49-F238E27FC236}">
                      <a16:creationId xmlns:a16="http://schemas.microsoft.com/office/drawing/2014/main" id="{85D5731A-0D36-724C-9B13-3A236993C3B4}"/>
                    </a:ext>
                  </a:extLst>
                </p14:cNvPr>
                <p14:cNvContentPartPr/>
                <p14:nvPr/>
              </p14:nvContentPartPr>
              <p14:xfrm>
                <a:off x="7993101" y="2438363"/>
                <a:ext cx="234720" cy="166680"/>
              </p14:xfrm>
            </p:contentPart>
          </mc:Choice>
          <mc:Fallback xmlns="">
            <p:pic>
              <p:nvPicPr>
                <p:cNvPr id="686" name="Freihand 685">
                  <a:extLst>
                    <a:ext uri="{FF2B5EF4-FFF2-40B4-BE49-F238E27FC236}">
                      <a16:creationId xmlns:a16="http://schemas.microsoft.com/office/drawing/2014/main" id="{85D5731A-0D36-724C-9B13-3A236993C3B4}"/>
                    </a:ext>
                  </a:extLst>
                </p:cNvPr>
                <p:cNvPicPr/>
                <p:nvPr/>
              </p:nvPicPr>
              <p:blipFill>
                <a:blip r:embed="rId955"/>
                <a:stretch>
                  <a:fillRect/>
                </a:stretch>
              </p:blipFill>
              <p:spPr>
                <a:xfrm>
                  <a:off x="7977621" y="2423243"/>
                  <a:ext cx="265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687" name="Freihand 686">
                  <a:extLst>
                    <a:ext uri="{FF2B5EF4-FFF2-40B4-BE49-F238E27FC236}">
                      <a16:creationId xmlns:a16="http://schemas.microsoft.com/office/drawing/2014/main" id="{68EEF0A1-0D3E-F141-942F-DDB1050DD814}"/>
                    </a:ext>
                  </a:extLst>
                </p14:cNvPr>
                <p14:cNvContentPartPr/>
                <p14:nvPr/>
              </p14:nvContentPartPr>
              <p14:xfrm>
                <a:off x="8038461" y="2468603"/>
                <a:ext cx="204480" cy="249840"/>
              </p14:xfrm>
            </p:contentPart>
          </mc:Choice>
          <mc:Fallback xmlns="">
            <p:pic>
              <p:nvPicPr>
                <p:cNvPr id="687" name="Freihand 686">
                  <a:extLst>
                    <a:ext uri="{FF2B5EF4-FFF2-40B4-BE49-F238E27FC236}">
                      <a16:creationId xmlns:a16="http://schemas.microsoft.com/office/drawing/2014/main" id="{68EEF0A1-0D3E-F141-942F-DDB1050DD814}"/>
                    </a:ext>
                  </a:extLst>
                </p:cNvPr>
                <p:cNvPicPr/>
                <p:nvPr/>
              </p:nvPicPr>
              <p:blipFill>
                <a:blip r:embed="rId957"/>
                <a:stretch>
                  <a:fillRect/>
                </a:stretch>
              </p:blipFill>
              <p:spPr>
                <a:xfrm>
                  <a:off x="8022981" y="2453483"/>
                  <a:ext cx="235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688" name="Freihand 687">
                  <a:extLst>
                    <a:ext uri="{FF2B5EF4-FFF2-40B4-BE49-F238E27FC236}">
                      <a16:creationId xmlns:a16="http://schemas.microsoft.com/office/drawing/2014/main" id="{AE53C976-E36A-5A4D-885A-101D4848BDDF}"/>
                    </a:ext>
                  </a:extLst>
                </p14:cNvPr>
                <p14:cNvContentPartPr/>
                <p14:nvPr/>
              </p14:nvContentPartPr>
              <p14:xfrm>
                <a:off x="8015781" y="2415683"/>
                <a:ext cx="196920" cy="317880"/>
              </p14:xfrm>
            </p:contentPart>
          </mc:Choice>
          <mc:Fallback xmlns="">
            <p:pic>
              <p:nvPicPr>
                <p:cNvPr id="688" name="Freihand 687">
                  <a:extLst>
                    <a:ext uri="{FF2B5EF4-FFF2-40B4-BE49-F238E27FC236}">
                      <a16:creationId xmlns:a16="http://schemas.microsoft.com/office/drawing/2014/main" id="{AE53C976-E36A-5A4D-885A-101D4848BDDF}"/>
                    </a:ext>
                  </a:extLst>
                </p:cNvPr>
                <p:cNvPicPr/>
                <p:nvPr/>
              </p:nvPicPr>
              <p:blipFill>
                <a:blip r:embed="rId959"/>
                <a:stretch>
                  <a:fillRect/>
                </a:stretch>
              </p:blipFill>
              <p:spPr>
                <a:xfrm>
                  <a:off x="8000301" y="2400563"/>
                  <a:ext cx="227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689" name="Freihand 688">
                  <a:extLst>
                    <a:ext uri="{FF2B5EF4-FFF2-40B4-BE49-F238E27FC236}">
                      <a16:creationId xmlns:a16="http://schemas.microsoft.com/office/drawing/2014/main" id="{F8BEAEB3-4136-8C4B-82E5-0A13EA3D32A6}"/>
                    </a:ext>
                  </a:extLst>
                </p14:cNvPr>
                <p14:cNvContentPartPr/>
                <p14:nvPr/>
              </p14:nvContentPartPr>
              <p14:xfrm>
                <a:off x="8079501" y="2408123"/>
                <a:ext cx="322200" cy="212040"/>
              </p14:xfrm>
            </p:contentPart>
          </mc:Choice>
          <mc:Fallback xmlns="">
            <p:pic>
              <p:nvPicPr>
                <p:cNvPr id="689" name="Freihand 688">
                  <a:extLst>
                    <a:ext uri="{FF2B5EF4-FFF2-40B4-BE49-F238E27FC236}">
                      <a16:creationId xmlns:a16="http://schemas.microsoft.com/office/drawing/2014/main" id="{F8BEAEB3-4136-8C4B-82E5-0A13EA3D32A6}"/>
                    </a:ext>
                  </a:extLst>
                </p:cNvPr>
                <p:cNvPicPr/>
                <p:nvPr/>
              </p:nvPicPr>
              <p:blipFill>
                <a:blip r:embed="rId961"/>
                <a:stretch>
                  <a:fillRect/>
                </a:stretch>
              </p:blipFill>
              <p:spPr>
                <a:xfrm>
                  <a:off x="8064381" y="2393003"/>
                  <a:ext cx="352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690" name="Freihand 689">
                  <a:extLst>
                    <a:ext uri="{FF2B5EF4-FFF2-40B4-BE49-F238E27FC236}">
                      <a16:creationId xmlns:a16="http://schemas.microsoft.com/office/drawing/2014/main" id="{4DA5980E-9A38-6242-A1AC-631B7C3C4270}"/>
                    </a:ext>
                  </a:extLst>
                </p14:cNvPr>
                <p14:cNvContentPartPr/>
                <p14:nvPr/>
              </p14:nvContentPartPr>
              <p14:xfrm>
                <a:off x="8310621" y="2468603"/>
                <a:ext cx="53280" cy="295200"/>
              </p14:xfrm>
            </p:contentPart>
          </mc:Choice>
          <mc:Fallback xmlns="">
            <p:pic>
              <p:nvPicPr>
                <p:cNvPr id="690" name="Freihand 689">
                  <a:extLst>
                    <a:ext uri="{FF2B5EF4-FFF2-40B4-BE49-F238E27FC236}">
                      <a16:creationId xmlns:a16="http://schemas.microsoft.com/office/drawing/2014/main" id="{4DA5980E-9A38-6242-A1AC-631B7C3C4270}"/>
                    </a:ext>
                  </a:extLst>
                </p:cNvPr>
                <p:cNvPicPr/>
                <p:nvPr/>
              </p:nvPicPr>
              <p:blipFill>
                <a:blip r:embed="rId963"/>
                <a:stretch>
                  <a:fillRect/>
                </a:stretch>
              </p:blipFill>
              <p:spPr>
                <a:xfrm>
                  <a:off x="8295141" y="2453483"/>
                  <a:ext cx="83880" cy="325800"/>
                </a:xfrm>
                <a:prstGeom prst="rect">
                  <a:avLst/>
                </a:prstGeom>
              </p:spPr>
            </p:pic>
          </mc:Fallback>
        </mc:AlternateContent>
      </p:grpSp>
      <p:sp>
        <p:nvSpPr>
          <p:cNvPr id="2" name="Textfeld 1">
            <a:extLst>
              <a:ext uri="{FF2B5EF4-FFF2-40B4-BE49-F238E27FC236}">
                <a16:creationId xmlns:a16="http://schemas.microsoft.com/office/drawing/2014/main" id="{A752FE06-AEEF-5741-B205-57718CA763AA}"/>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5" name="Textfeld 4">
            <a:extLst>
              <a:ext uri="{FF2B5EF4-FFF2-40B4-BE49-F238E27FC236}">
                <a16:creationId xmlns:a16="http://schemas.microsoft.com/office/drawing/2014/main" id="{920EB4D4-A37B-EF41-86F3-0ADBC086C112}"/>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7" name="Textfeld 6">
            <a:extLst>
              <a:ext uri="{FF2B5EF4-FFF2-40B4-BE49-F238E27FC236}">
                <a16:creationId xmlns:a16="http://schemas.microsoft.com/office/drawing/2014/main" id="{4FAA043E-C754-A242-9DE0-4043990A6533}"/>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9" name="Textfeld 8">
            <a:extLst>
              <a:ext uri="{FF2B5EF4-FFF2-40B4-BE49-F238E27FC236}">
                <a16:creationId xmlns:a16="http://schemas.microsoft.com/office/drawing/2014/main" id="{6A5D44E4-FD60-F341-B6AC-9CF668D72E4D}"/>
              </a:ext>
            </a:extLst>
          </p:cNvPr>
          <p:cNvSpPr txBox="1"/>
          <p:nvPr/>
        </p:nvSpPr>
        <p:spPr>
          <a:xfrm>
            <a:off x="3066120" y="943313"/>
            <a:ext cx="1828800" cy="1477328"/>
          </a:xfrm>
          <a:prstGeom prst="rect">
            <a:avLst/>
          </a:prstGeom>
          <a:noFill/>
        </p:spPr>
        <p:txBody>
          <a:bodyPr wrap="square" rtlCol="0">
            <a:spAutoFit/>
          </a:bodyPr>
          <a:lstStyle/>
          <a:p>
            <a:pPr algn="l"/>
            <a:r>
              <a:rPr lang="de-AT" dirty="0"/>
              <a:t>This is Jack. Jack attends SecureCon – a conference for security experts.</a:t>
            </a:r>
            <a:endParaRPr lang="de-DE" dirty="0"/>
          </a:p>
        </p:txBody>
      </p:sp>
    </p:spTree>
    <p:extLst>
      <p:ext uri="{BB962C8B-B14F-4D97-AF65-F5344CB8AC3E}">
        <p14:creationId xmlns:p14="http://schemas.microsoft.com/office/powerpoint/2010/main" val="100669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9"/>
                <a:stretch>
                  <a:fillRect/>
                </a:stretch>
              </p:blipFill>
              <p:spPr>
                <a:xfrm>
                  <a:off x="22646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1"/>
                <a:stretch>
                  <a:fillRect/>
                </a:stretch>
              </p:blipFill>
              <p:spPr>
                <a:xfrm>
                  <a:off x="551493" y="1750043"/>
                  <a:ext cx="296014"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3"/>
                <a:stretch>
                  <a:fillRect/>
                </a:stretch>
              </p:blipFill>
              <p:spPr>
                <a:xfrm>
                  <a:off x="619476" y="1795403"/>
                  <a:ext cx="167608"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5"/>
                <a:stretch>
                  <a:fillRect/>
                </a:stretch>
              </p:blipFill>
              <p:spPr>
                <a:xfrm>
                  <a:off x="589249" y="1697123"/>
                  <a:ext cx="182702"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7"/>
                <a:stretch>
                  <a:fillRect/>
                </a:stretch>
              </p:blipFill>
              <p:spPr>
                <a:xfrm>
                  <a:off x="869061" y="1538363"/>
                  <a:ext cx="2656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9"/>
                <a:stretch>
                  <a:fillRect/>
                </a:stretch>
              </p:blipFill>
              <p:spPr>
                <a:xfrm>
                  <a:off x="103538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21"/>
                <a:stretch>
                  <a:fillRect/>
                </a:stretch>
              </p:blipFill>
              <p:spPr>
                <a:xfrm>
                  <a:off x="1133661" y="144836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23"/>
                <a:stretch>
                  <a:fillRect/>
                </a:stretch>
              </p:blipFill>
              <p:spPr>
                <a:xfrm>
                  <a:off x="130754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25"/>
                <a:stretch>
                  <a:fillRect/>
                </a:stretch>
              </p:blipFill>
              <p:spPr>
                <a:xfrm>
                  <a:off x="151922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27"/>
                <a:stretch>
                  <a:fillRect/>
                </a:stretch>
              </p:blipFill>
              <p:spPr>
                <a:xfrm>
                  <a:off x="164018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29"/>
                <a:stretch>
                  <a:fillRect/>
                </a:stretch>
              </p:blipFill>
              <p:spPr>
                <a:xfrm>
                  <a:off x="1844301" y="1092323"/>
                  <a:ext cx="2732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31"/>
                <a:stretch>
                  <a:fillRect/>
                </a:stretch>
              </p:blipFill>
              <p:spPr>
                <a:xfrm>
                  <a:off x="2229861" y="927443"/>
                  <a:ext cx="2354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33"/>
                <a:stretch>
                  <a:fillRect/>
                </a:stretch>
              </p:blipFill>
              <p:spPr>
                <a:xfrm>
                  <a:off x="2192722" y="1062083"/>
                  <a:ext cx="24995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35"/>
                <a:stretch>
                  <a:fillRect/>
                </a:stretch>
              </p:blipFill>
              <p:spPr>
                <a:xfrm>
                  <a:off x="2404421" y="676523"/>
                  <a:ext cx="340639"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37"/>
                <a:stretch>
                  <a:fillRect/>
                </a:stretch>
              </p:blipFill>
              <p:spPr>
                <a:xfrm>
                  <a:off x="2577621" y="75968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39"/>
                <a:stretch>
                  <a:fillRect/>
                </a:stretch>
              </p:blipFill>
              <p:spPr>
                <a:xfrm>
                  <a:off x="2819541" y="66140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41"/>
                <a:stretch>
                  <a:fillRect/>
                </a:stretch>
              </p:blipFill>
              <p:spPr>
                <a:xfrm>
                  <a:off x="2963181" y="541120"/>
                  <a:ext cx="265680" cy="3179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43"/>
                <a:stretch>
                  <a:fillRect/>
                </a:stretch>
              </p:blipFill>
              <p:spPr>
                <a:xfrm>
                  <a:off x="3303381" y="23804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45"/>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47"/>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49"/>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51"/>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53"/>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55"/>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57"/>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59"/>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61"/>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63"/>
                <a:stretch>
                  <a:fillRect/>
                </a:stretch>
              </p:blipFill>
              <p:spPr>
                <a:xfrm>
                  <a:off x="3615141" y="218528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65"/>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67"/>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69"/>
                <a:stretch>
                  <a:fillRect/>
                </a:stretch>
              </p:blipFill>
              <p:spPr>
                <a:xfrm>
                  <a:off x="3509301" y="218528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7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7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7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7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7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8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8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8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8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8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9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9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9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9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9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01"/>
                <a:stretch>
                  <a:fillRect/>
                </a:stretch>
              </p:blipFill>
              <p:spPr>
                <a:xfrm>
                  <a:off x="9186501" y="3006083"/>
                  <a:ext cx="288360" cy="412560"/>
                </a:xfrm>
                <a:prstGeom prst="rect">
                  <a:avLst/>
                </a:prstGeom>
              </p:spPr>
            </p:pic>
          </mc:Fallback>
        </mc:AlternateContent>
      </p:grpSp>
      <p:grpSp>
        <p:nvGrpSpPr>
          <p:cNvPr id="52" name="Group 51">
            <a:extLst>
              <a:ext uri="{FF2B5EF4-FFF2-40B4-BE49-F238E27FC236}">
                <a16:creationId xmlns:a16="http://schemas.microsoft.com/office/drawing/2014/main" id="{96749F55-AD71-4B72-8978-C046F8F42A4A}"/>
              </a:ext>
            </a:extLst>
          </p:cNvPr>
          <p:cNvGrpSpPr/>
          <p:nvPr/>
        </p:nvGrpSpPr>
        <p:grpSpPr>
          <a:xfrm>
            <a:off x="8816514" y="133383"/>
            <a:ext cx="1407600" cy="345960"/>
            <a:chOff x="8816514" y="133383"/>
            <a:chExt cx="1407600" cy="345960"/>
          </a:xfrm>
        </p:grpSpPr>
        <p:grpSp>
          <p:nvGrpSpPr>
            <p:cNvPr id="26" name="Gruppieren 25">
              <a:extLst>
                <a:ext uri="{FF2B5EF4-FFF2-40B4-BE49-F238E27FC236}">
                  <a16:creationId xmlns:a16="http://schemas.microsoft.com/office/drawing/2014/main" id="{6494EEB1-7ADD-5B48-B366-4EC515671CBD}"/>
                </a:ext>
              </a:extLst>
            </p:cNvPr>
            <p:cNvGrpSpPr/>
            <p:nvPr/>
          </p:nvGrpSpPr>
          <p:grpSpPr>
            <a:xfrm>
              <a:off x="8816514" y="133383"/>
              <a:ext cx="357480" cy="273600"/>
              <a:chOff x="8816514" y="133383"/>
              <a:chExt cx="357480" cy="273600"/>
            </a:xfrm>
          </p:grpSpPr>
          <mc:AlternateContent xmlns:mc="http://schemas.openxmlformats.org/markup-compatibility/2006" xmlns:p14="http://schemas.microsoft.com/office/powerpoint/2010/main">
            <mc:Choice Requires="p14">
              <p:contentPart p14:bwMode="auto" r:id="rId102">
                <p14:nvContentPartPr>
                  <p14:cNvPr id="2" name="Freihand 1">
                    <a:extLst>
                      <a:ext uri="{FF2B5EF4-FFF2-40B4-BE49-F238E27FC236}">
                        <a16:creationId xmlns:a16="http://schemas.microsoft.com/office/drawing/2014/main" id="{E2873582-4380-1640-820A-AD77D009856A}"/>
                      </a:ext>
                    </a:extLst>
                  </p14:cNvPr>
                  <p14:cNvContentPartPr/>
                  <p14:nvPr/>
                </p14:nvContentPartPr>
                <p14:xfrm>
                  <a:off x="8816514" y="163263"/>
                  <a:ext cx="30960" cy="240120"/>
                </p14:xfrm>
              </p:contentPart>
            </mc:Choice>
            <mc:Fallback xmlns="">
              <p:pic>
                <p:nvPicPr>
                  <p:cNvPr id="2" name="Freihand 1">
                    <a:extLst>
                      <a:ext uri="{FF2B5EF4-FFF2-40B4-BE49-F238E27FC236}">
                        <a16:creationId xmlns:a16="http://schemas.microsoft.com/office/drawing/2014/main" id="{E2873582-4380-1640-820A-AD77D009856A}"/>
                      </a:ext>
                    </a:extLst>
                  </p:cNvPr>
                  <p:cNvPicPr/>
                  <p:nvPr/>
                </p:nvPicPr>
                <p:blipFill>
                  <a:blip r:embed="rId103"/>
                  <a:stretch>
                    <a:fillRect/>
                  </a:stretch>
                </p:blipFill>
                <p:spPr>
                  <a:xfrm>
                    <a:off x="8785554" y="132663"/>
                    <a:ext cx="92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 name="Freihand 2">
                    <a:extLst>
                      <a:ext uri="{FF2B5EF4-FFF2-40B4-BE49-F238E27FC236}">
                        <a16:creationId xmlns:a16="http://schemas.microsoft.com/office/drawing/2014/main" id="{C70AB6D0-7412-3A4E-A916-2F39D6FFB672}"/>
                      </a:ext>
                    </a:extLst>
                  </p14:cNvPr>
                  <p14:cNvContentPartPr/>
                  <p14:nvPr/>
                </p14:nvContentPartPr>
                <p14:xfrm>
                  <a:off x="8941794" y="133383"/>
                  <a:ext cx="15480" cy="151920"/>
                </p14:xfrm>
              </p:contentPart>
            </mc:Choice>
            <mc:Fallback xmlns="">
              <p:pic>
                <p:nvPicPr>
                  <p:cNvPr id="3" name="Freihand 2">
                    <a:extLst>
                      <a:ext uri="{FF2B5EF4-FFF2-40B4-BE49-F238E27FC236}">
                        <a16:creationId xmlns:a16="http://schemas.microsoft.com/office/drawing/2014/main" id="{C70AB6D0-7412-3A4E-A916-2F39D6FFB672}"/>
                      </a:ext>
                    </a:extLst>
                  </p:cNvPr>
                  <p:cNvPicPr/>
                  <p:nvPr/>
                </p:nvPicPr>
                <p:blipFill>
                  <a:blip r:embed="rId105"/>
                  <a:stretch>
                    <a:fillRect/>
                  </a:stretch>
                </p:blipFill>
                <p:spPr>
                  <a:xfrm>
                    <a:off x="8911194" y="102783"/>
                    <a:ext cx="770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Freihand 21">
                    <a:extLst>
                      <a:ext uri="{FF2B5EF4-FFF2-40B4-BE49-F238E27FC236}">
                        <a16:creationId xmlns:a16="http://schemas.microsoft.com/office/drawing/2014/main" id="{5978472C-5E56-1B4C-8043-BFE4CDA83F35}"/>
                      </a:ext>
                    </a:extLst>
                  </p14:cNvPr>
                  <p14:cNvContentPartPr/>
                  <p14:nvPr/>
                </p14:nvContentPartPr>
                <p14:xfrm>
                  <a:off x="9010194" y="323103"/>
                  <a:ext cx="163800" cy="83880"/>
                </p14:xfrm>
              </p:contentPart>
            </mc:Choice>
            <mc:Fallback xmlns="">
              <p:pic>
                <p:nvPicPr>
                  <p:cNvPr id="22" name="Freihand 21">
                    <a:extLst>
                      <a:ext uri="{FF2B5EF4-FFF2-40B4-BE49-F238E27FC236}">
                        <a16:creationId xmlns:a16="http://schemas.microsoft.com/office/drawing/2014/main" id="{5978472C-5E56-1B4C-8043-BFE4CDA83F35}"/>
                      </a:ext>
                    </a:extLst>
                  </p:cNvPr>
                  <p:cNvPicPr/>
                  <p:nvPr/>
                </p:nvPicPr>
                <p:blipFill>
                  <a:blip r:embed="rId107"/>
                  <a:stretch>
                    <a:fillRect/>
                  </a:stretch>
                </p:blipFill>
                <p:spPr>
                  <a:xfrm>
                    <a:off x="8979594" y="292503"/>
                    <a:ext cx="225360" cy="145440"/>
                  </a:xfrm>
                  <a:prstGeom prst="rect">
                    <a:avLst/>
                  </a:prstGeom>
                </p:spPr>
              </p:pic>
            </mc:Fallback>
          </mc:AlternateContent>
        </p:grpSp>
        <p:grpSp>
          <p:nvGrpSpPr>
            <p:cNvPr id="32" name="Gruppieren 31">
              <a:extLst>
                <a:ext uri="{FF2B5EF4-FFF2-40B4-BE49-F238E27FC236}">
                  <a16:creationId xmlns:a16="http://schemas.microsoft.com/office/drawing/2014/main" id="{FDCF741E-49DF-834A-808D-48B49A9957E3}"/>
                </a:ext>
              </a:extLst>
            </p:cNvPr>
            <p:cNvGrpSpPr/>
            <p:nvPr/>
          </p:nvGrpSpPr>
          <p:grpSpPr>
            <a:xfrm>
              <a:off x="9451554" y="174783"/>
              <a:ext cx="772560" cy="304560"/>
              <a:chOff x="9451554" y="174783"/>
              <a:chExt cx="772560" cy="304560"/>
            </a:xfrm>
          </p:grpSpPr>
          <mc:AlternateContent xmlns:mc="http://schemas.openxmlformats.org/markup-compatibility/2006" xmlns:p14="http://schemas.microsoft.com/office/powerpoint/2010/main">
            <mc:Choice Requires="p14">
              <p:contentPart p14:bwMode="auto" r:id="rId108">
                <p14:nvContentPartPr>
                  <p14:cNvPr id="24" name="Freihand 23">
                    <a:extLst>
                      <a:ext uri="{FF2B5EF4-FFF2-40B4-BE49-F238E27FC236}">
                        <a16:creationId xmlns:a16="http://schemas.microsoft.com/office/drawing/2014/main" id="{EE2F5016-EA5C-6644-9DD1-C1A1476FF14E}"/>
                      </a:ext>
                    </a:extLst>
                  </p14:cNvPr>
                  <p14:cNvContentPartPr/>
                  <p14:nvPr/>
                </p14:nvContentPartPr>
                <p14:xfrm>
                  <a:off x="9451554" y="174783"/>
                  <a:ext cx="179280" cy="255240"/>
                </p14:xfrm>
              </p:contentPart>
            </mc:Choice>
            <mc:Fallback xmlns="">
              <p:pic>
                <p:nvPicPr>
                  <p:cNvPr id="24" name="Freihand 23">
                    <a:extLst>
                      <a:ext uri="{FF2B5EF4-FFF2-40B4-BE49-F238E27FC236}">
                        <a16:creationId xmlns:a16="http://schemas.microsoft.com/office/drawing/2014/main" id="{EE2F5016-EA5C-6644-9DD1-C1A1476FF14E}"/>
                      </a:ext>
                    </a:extLst>
                  </p:cNvPr>
                  <p:cNvPicPr/>
                  <p:nvPr/>
                </p:nvPicPr>
                <p:blipFill>
                  <a:blip r:embed="rId109"/>
                  <a:stretch>
                    <a:fillRect/>
                  </a:stretch>
                </p:blipFill>
                <p:spPr>
                  <a:xfrm>
                    <a:off x="9420954" y="144183"/>
                    <a:ext cx="2404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 name="Freihand 26">
                    <a:extLst>
                      <a:ext uri="{FF2B5EF4-FFF2-40B4-BE49-F238E27FC236}">
                        <a16:creationId xmlns:a16="http://schemas.microsoft.com/office/drawing/2014/main" id="{2C91CD8E-D276-5444-9E94-B7D50E96293E}"/>
                      </a:ext>
                    </a:extLst>
                  </p14:cNvPr>
                  <p14:cNvContentPartPr/>
                  <p14:nvPr/>
                </p14:nvContentPartPr>
                <p14:xfrm>
                  <a:off x="9694914" y="342183"/>
                  <a:ext cx="110520" cy="91800"/>
                </p14:xfrm>
              </p:contentPart>
            </mc:Choice>
            <mc:Fallback xmlns="">
              <p:pic>
                <p:nvPicPr>
                  <p:cNvPr id="27" name="Freihand 26">
                    <a:extLst>
                      <a:ext uri="{FF2B5EF4-FFF2-40B4-BE49-F238E27FC236}">
                        <a16:creationId xmlns:a16="http://schemas.microsoft.com/office/drawing/2014/main" id="{2C91CD8E-D276-5444-9E94-B7D50E96293E}"/>
                      </a:ext>
                    </a:extLst>
                  </p:cNvPr>
                  <p:cNvPicPr/>
                  <p:nvPr/>
                </p:nvPicPr>
                <p:blipFill>
                  <a:blip r:embed="rId111"/>
                  <a:stretch>
                    <a:fillRect/>
                  </a:stretch>
                </p:blipFill>
                <p:spPr>
                  <a:xfrm>
                    <a:off x="9664314" y="311583"/>
                    <a:ext cx="172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8" name="Freihand 27">
                    <a:extLst>
                      <a:ext uri="{FF2B5EF4-FFF2-40B4-BE49-F238E27FC236}">
                        <a16:creationId xmlns:a16="http://schemas.microsoft.com/office/drawing/2014/main" id="{44C4B991-C785-A54E-8FF5-25E81B58AE94}"/>
                      </a:ext>
                    </a:extLst>
                  </p14:cNvPr>
                  <p14:cNvContentPartPr/>
                  <p14:nvPr/>
                </p14:nvContentPartPr>
                <p14:xfrm>
                  <a:off x="9877434" y="357303"/>
                  <a:ext cx="65160" cy="83880"/>
                </p14:xfrm>
              </p:contentPart>
            </mc:Choice>
            <mc:Fallback xmlns="">
              <p:pic>
                <p:nvPicPr>
                  <p:cNvPr id="28" name="Freihand 27">
                    <a:extLst>
                      <a:ext uri="{FF2B5EF4-FFF2-40B4-BE49-F238E27FC236}">
                        <a16:creationId xmlns:a16="http://schemas.microsoft.com/office/drawing/2014/main" id="{44C4B991-C785-A54E-8FF5-25E81B58AE94}"/>
                      </a:ext>
                    </a:extLst>
                  </p:cNvPr>
                  <p:cNvPicPr/>
                  <p:nvPr/>
                </p:nvPicPr>
                <p:blipFill>
                  <a:blip r:embed="rId113"/>
                  <a:stretch>
                    <a:fillRect/>
                  </a:stretch>
                </p:blipFill>
                <p:spPr>
                  <a:xfrm>
                    <a:off x="9846834" y="326703"/>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 name="Freihand 29">
                    <a:extLst>
                      <a:ext uri="{FF2B5EF4-FFF2-40B4-BE49-F238E27FC236}">
                        <a16:creationId xmlns:a16="http://schemas.microsoft.com/office/drawing/2014/main" id="{E07FF3ED-AA2C-0541-BEFB-BE6A2EE346DB}"/>
                      </a:ext>
                    </a:extLst>
                  </p14:cNvPr>
                  <p14:cNvContentPartPr/>
                  <p14:nvPr/>
                </p14:nvContentPartPr>
                <p14:xfrm>
                  <a:off x="10044834" y="228063"/>
                  <a:ext cx="179280" cy="239400"/>
                </p14:xfrm>
              </p:contentPart>
            </mc:Choice>
            <mc:Fallback xmlns="">
              <p:pic>
                <p:nvPicPr>
                  <p:cNvPr id="30" name="Freihand 29">
                    <a:extLst>
                      <a:ext uri="{FF2B5EF4-FFF2-40B4-BE49-F238E27FC236}">
                        <a16:creationId xmlns:a16="http://schemas.microsoft.com/office/drawing/2014/main" id="{E07FF3ED-AA2C-0541-BEFB-BE6A2EE346DB}"/>
                      </a:ext>
                    </a:extLst>
                  </p:cNvPr>
                  <p:cNvPicPr/>
                  <p:nvPr/>
                </p:nvPicPr>
                <p:blipFill>
                  <a:blip r:embed="rId115"/>
                  <a:stretch>
                    <a:fillRect/>
                  </a:stretch>
                </p:blipFill>
                <p:spPr>
                  <a:xfrm>
                    <a:off x="10014234" y="197463"/>
                    <a:ext cx="2404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1" name="Freihand 30">
                    <a:extLst>
                      <a:ext uri="{FF2B5EF4-FFF2-40B4-BE49-F238E27FC236}">
                        <a16:creationId xmlns:a16="http://schemas.microsoft.com/office/drawing/2014/main" id="{3FA43CB4-B143-DD44-8934-4CCB57AEE7C8}"/>
                      </a:ext>
                    </a:extLst>
                  </p14:cNvPr>
                  <p14:cNvContentPartPr/>
                  <p14:nvPr/>
                </p14:nvContentPartPr>
                <p14:xfrm>
                  <a:off x="10094514" y="395463"/>
                  <a:ext cx="80280" cy="83880"/>
                </p14:xfrm>
              </p:contentPart>
            </mc:Choice>
            <mc:Fallback xmlns="">
              <p:pic>
                <p:nvPicPr>
                  <p:cNvPr id="31" name="Freihand 30">
                    <a:extLst>
                      <a:ext uri="{FF2B5EF4-FFF2-40B4-BE49-F238E27FC236}">
                        <a16:creationId xmlns:a16="http://schemas.microsoft.com/office/drawing/2014/main" id="{3FA43CB4-B143-DD44-8934-4CCB57AEE7C8}"/>
                      </a:ext>
                    </a:extLst>
                  </p:cNvPr>
                  <p:cNvPicPr/>
                  <p:nvPr/>
                </p:nvPicPr>
                <p:blipFill>
                  <a:blip r:embed="rId117"/>
                  <a:stretch>
                    <a:fillRect/>
                  </a:stretch>
                </p:blipFill>
                <p:spPr>
                  <a:xfrm>
                    <a:off x="10063554" y="364863"/>
                    <a:ext cx="141480" cy="145440"/>
                  </a:xfrm>
                  <a:prstGeom prst="rect">
                    <a:avLst/>
                  </a:prstGeom>
                </p:spPr>
              </p:pic>
            </mc:Fallback>
          </mc:AlternateContent>
        </p:grpSp>
      </p:grpSp>
      <p:grpSp>
        <p:nvGrpSpPr>
          <p:cNvPr id="56" name="Group 55">
            <a:extLst>
              <a:ext uri="{FF2B5EF4-FFF2-40B4-BE49-F238E27FC236}">
                <a16:creationId xmlns:a16="http://schemas.microsoft.com/office/drawing/2014/main" id="{58DB02BA-FBA1-4EA4-B2A0-C46F032A65AF}"/>
              </a:ext>
            </a:extLst>
          </p:cNvPr>
          <p:cNvGrpSpPr/>
          <p:nvPr/>
        </p:nvGrpSpPr>
        <p:grpSpPr>
          <a:xfrm>
            <a:off x="4583195" y="471423"/>
            <a:ext cx="1978716" cy="611872"/>
            <a:chOff x="4583195" y="471423"/>
            <a:chExt cx="1978716" cy="611872"/>
          </a:xfrm>
        </p:grpSpPr>
        <p:grpSp>
          <p:nvGrpSpPr>
            <p:cNvPr id="53" name="Gruppieren 52">
              <a:extLst>
                <a:ext uri="{FF2B5EF4-FFF2-40B4-BE49-F238E27FC236}">
                  <a16:creationId xmlns:a16="http://schemas.microsoft.com/office/drawing/2014/main" id="{7CE20C91-17BB-4840-B18F-59D60F8DCACE}"/>
                </a:ext>
              </a:extLst>
            </p:cNvPr>
            <p:cNvGrpSpPr/>
            <p:nvPr/>
          </p:nvGrpSpPr>
          <p:grpSpPr>
            <a:xfrm>
              <a:off x="4583195" y="471423"/>
              <a:ext cx="205560" cy="213480"/>
              <a:chOff x="4583195" y="471423"/>
              <a:chExt cx="205560" cy="213480"/>
            </a:xfrm>
          </p:grpSpPr>
          <mc:AlternateContent xmlns:mc="http://schemas.openxmlformats.org/markup-compatibility/2006" xmlns:p14="http://schemas.microsoft.com/office/powerpoint/2010/main">
            <mc:Choice Requires="p14">
              <p:contentPart p14:bwMode="auto" r:id="rId118">
                <p14:nvContentPartPr>
                  <p14:cNvPr id="37" name="Freihand 36">
                    <a:extLst>
                      <a:ext uri="{FF2B5EF4-FFF2-40B4-BE49-F238E27FC236}">
                        <a16:creationId xmlns:a16="http://schemas.microsoft.com/office/drawing/2014/main" id="{5B55DB75-8BFB-D04F-B31F-C84AD7B90EDB}"/>
                      </a:ext>
                    </a:extLst>
                  </p14:cNvPr>
                  <p14:cNvContentPartPr/>
                  <p14:nvPr/>
                </p14:nvContentPartPr>
                <p14:xfrm>
                  <a:off x="4583195" y="505623"/>
                  <a:ext cx="15480" cy="167760"/>
                </p14:xfrm>
              </p:contentPart>
            </mc:Choice>
            <mc:Fallback xmlns="">
              <p:pic>
                <p:nvPicPr>
                  <p:cNvPr id="37" name="Freihand 36">
                    <a:extLst>
                      <a:ext uri="{FF2B5EF4-FFF2-40B4-BE49-F238E27FC236}">
                        <a16:creationId xmlns:a16="http://schemas.microsoft.com/office/drawing/2014/main" id="{5B55DB75-8BFB-D04F-B31F-C84AD7B90EDB}"/>
                      </a:ext>
                    </a:extLst>
                  </p:cNvPr>
                  <p:cNvPicPr/>
                  <p:nvPr/>
                </p:nvPicPr>
                <p:blipFill>
                  <a:blip r:embed="rId119"/>
                  <a:stretch>
                    <a:fillRect/>
                  </a:stretch>
                </p:blipFill>
                <p:spPr>
                  <a:xfrm>
                    <a:off x="4552235" y="475023"/>
                    <a:ext cx="7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9" name="Freihand 38">
                    <a:extLst>
                      <a:ext uri="{FF2B5EF4-FFF2-40B4-BE49-F238E27FC236}">
                        <a16:creationId xmlns:a16="http://schemas.microsoft.com/office/drawing/2014/main" id="{C70B09BA-9020-4B47-954E-C545268EC29A}"/>
                      </a:ext>
                    </a:extLst>
                  </p14:cNvPr>
                  <p14:cNvContentPartPr/>
                  <p14:nvPr/>
                </p14:nvContentPartPr>
                <p14:xfrm>
                  <a:off x="4674275" y="471423"/>
                  <a:ext cx="15480" cy="190440"/>
                </p14:xfrm>
              </p:contentPart>
            </mc:Choice>
            <mc:Fallback xmlns="">
              <p:pic>
                <p:nvPicPr>
                  <p:cNvPr id="39" name="Freihand 38">
                    <a:extLst>
                      <a:ext uri="{FF2B5EF4-FFF2-40B4-BE49-F238E27FC236}">
                        <a16:creationId xmlns:a16="http://schemas.microsoft.com/office/drawing/2014/main" id="{C70B09BA-9020-4B47-954E-C545268EC29A}"/>
                      </a:ext>
                    </a:extLst>
                  </p:cNvPr>
                  <p:cNvPicPr/>
                  <p:nvPr/>
                </p:nvPicPr>
                <p:blipFill>
                  <a:blip r:embed="rId121"/>
                  <a:stretch>
                    <a:fillRect/>
                  </a:stretch>
                </p:blipFill>
                <p:spPr>
                  <a:xfrm>
                    <a:off x="4643675" y="440823"/>
                    <a:ext cx="77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 name="Freihand 39">
                    <a:extLst>
                      <a:ext uri="{FF2B5EF4-FFF2-40B4-BE49-F238E27FC236}">
                        <a16:creationId xmlns:a16="http://schemas.microsoft.com/office/drawing/2014/main" id="{858D371E-B1D6-D24E-AE87-2F956E286D54}"/>
                      </a:ext>
                    </a:extLst>
                  </p14:cNvPr>
                  <p14:cNvContentPartPr/>
                  <p14:nvPr/>
                </p14:nvContentPartPr>
                <p14:xfrm>
                  <a:off x="4598315" y="577983"/>
                  <a:ext cx="65160" cy="15480"/>
                </p14:xfrm>
              </p:contentPart>
            </mc:Choice>
            <mc:Fallback xmlns="">
              <p:pic>
                <p:nvPicPr>
                  <p:cNvPr id="40" name="Freihand 39">
                    <a:extLst>
                      <a:ext uri="{FF2B5EF4-FFF2-40B4-BE49-F238E27FC236}">
                        <a16:creationId xmlns:a16="http://schemas.microsoft.com/office/drawing/2014/main" id="{858D371E-B1D6-D24E-AE87-2F956E286D54}"/>
                      </a:ext>
                    </a:extLst>
                  </p:cNvPr>
                  <p:cNvPicPr/>
                  <p:nvPr/>
                </p:nvPicPr>
                <p:blipFill>
                  <a:blip r:embed="rId123"/>
                  <a:stretch>
                    <a:fillRect/>
                  </a:stretch>
                </p:blipFill>
                <p:spPr>
                  <a:xfrm>
                    <a:off x="4567715" y="547383"/>
                    <a:ext cx="126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1" name="Freihand 40">
                    <a:extLst>
                      <a:ext uri="{FF2B5EF4-FFF2-40B4-BE49-F238E27FC236}">
                        <a16:creationId xmlns:a16="http://schemas.microsoft.com/office/drawing/2014/main" id="{21206014-8A3C-D64C-A64F-4A6705701BFB}"/>
                      </a:ext>
                    </a:extLst>
                  </p14:cNvPr>
                  <p14:cNvContentPartPr/>
                  <p14:nvPr/>
                </p14:nvContentPartPr>
                <p14:xfrm>
                  <a:off x="4777235" y="593103"/>
                  <a:ext cx="7920" cy="91800"/>
                </p14:xfrm>
              </p:contentPart>
            </mc:Choice>
            <mc:Fallback xmlns="">
              <p:pic>
                <p:nvPicPr>
                  <p:cNvPr id="41" name="Freihand 40">
                    <a:extLst>
                      <a:ext uri="{FF2B5EF4-FFF2-40B4-BE49-F238E27FC236}">
                        <a16:creationId xmlns:a16="http://schemas.microsoft.com/office/drawing/2014/main" id="{21206014-8A3C-D64C-A64F-4A6705701BFB}"/>
                      </a:ext>
                    </a:extLst>
                  </p:cNvPr>
                  <p:cNvPicPr/>
                  <p:nvPr/>
                </p:nvPicPr>
                <p:blipFill>
                  <a:blip r:embed="rId125"/>
                  <a:stretch>
                    <a:fillRect/>
                  </a:stretch>
                </p:blipFill>
                <p:spPr>
                  <a:xfrm>
                    <a:off x="4746275" y="562503"/>
                    <a:ext cx="69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3" name="Freihand 42">
                    <a:extLst>
                      <a:ext uri="{FF2B5EF4-FFF2-40B4-BE49-F238E27FC236}">
                        <a16:creationId xmlns:a16="http://schemas.microsoft.com/office/drawing/2014/main" id="{CAB8F736-F194-5E48-9253-FE3005F97284}"/>
                      </a:ext>
                    </a:extLst>
                  </p14:cNvPr>
                  <p14:cNvContentPartPr/>
                  <p14:nvPr/>
                </p14:nvContentPartPr>
                <p14:xfrm>
                  <a:off x="4780835" y="490503"/>
                  <a:ext cx="7920" cy="11880"/>
                </p14:xfrm>
              </p:contentPart>
            </mc:Choice>
            <mc:Fallback xmlns="">
              <p:pic>
                <p:nvPicPr>
                  <p:cNvPr id="43" name="Freihand 42">
                    <a:extLst>
                      <a:ext uri="{FF2B5EF4-FFF2-40B4-BE49-F238E27FC236}">
                        <a16:creationId xmlns:a16="http://schemas.microsoft.com/office/drawing/2014/main" id="{CAB8F736-F194-5E48-9253-FE3005F97284}"/>
                      </a:ext>
                    </a:extLst>
                  </p:cNvPr>
                  <p:cNvPicPr/>
                  <p:nvPr/>
                </p:nvPicPr>
                <p:blipFill>
                  <a:blip r:embed="rId127"/>
                  <a:stretch>
                    <a:fillRect/>
                  </a:stretch>
                </p:blipFill>
                <p:spPr>
                  <a:xfrm>
                    <a:off x="4750235" y="459903"/>
                    <a:ext cx="69480" cy="73080"/>
                  </a:xfrm>
                  <a:prstGeom prst="rect">
                    <a:avLst/>
                  </a:prstGeom>
                </p:spPr>
              </p:pic>
            </mc:Fallback>
          </mc:AlternateContent>
        </p:grpSp>
        <p:grpSp>
          <p:nvGrpSpPr>
            <p:cNvPr id="55" name="Gruppieren 54">
              <a:extLst>
                <a:ext uri="{FF2B5EF4-FFF2-40B4-BE49-F238E27FC236}">
                  <a16:creationId xmlns:a16="http://schemas.microsoft.com/office/drawing/2014/main" id="{D44142EF-8CC2-544A-AA66-C1D77C5D8B92}"/>
                </a:ext>
              </a:extLst>
            </p:cNvPr>
            <p:cNvGrpSpPr/>
            <p:nvPr/>
          </p:nvGrpSpPr>
          <p:grpSpPr>
            <a:xfrm>
              <a:off x="4925915" y="502023"/>
              <a:ext cx="649596" cy="230632"/>
              <a:chOff x="4925915" y="502023"/>
              <a:chExt cx="649596" cy="230632"/>
            </a:xfrm>
          </p:grpSpPr>
          <mc:AlternateContent xmlns:mc="http://schemas.openxmlformats.org/markup-compatibility/2006" xmlns:p14="http://schemas.microsoft.com/office/powerpoint/2010/main">
            <mc:Choice Requires="p14">
              <p:contentPart p14:bwMode="auto" r:id="rId128">
                <p14:nvContentPartPr>
                  <p14:cNvPr id="45" name="Freihand 44">
                    <a:extLst>
                      <a:ext uri="{FF2B5EF4-FFF2-40B4-BE49-F238E27FC236}">
                        <a16:creationId xmlns:a16="http://schemas.microsoft.com/office/drawing/2014/main" id="{6738E6D3-101A-BF49-90D4-B194EAAD482B}"/>
                      </a:ext>
                    </a:extLst>
                  </p14:cNvPr>
                  <p14:cNvContentPartPr/>
                  <p14:nvPr/>
                </p14:nvContentPartPr>
                <p14:xfrm>
                  <a:off x="4925915" y="502023"/>
                  <a:ext cx="106560" cy="194400"/>
                </p14:xfrm>
              </p:contentPart>
            </mc:Choice>
            <mc:Fallback xmlns="">
              <p:pic>
                <p:nvPicPr>
                  <p:cNvPr id="45" name="Freihand 44">
                    <a:extLst>
                      <a:ext uri="{FF2B5EF4-FFF2-40B4-BE49-F238E27FC236}">
                        <a16:creationId xmlns:a16="http://schemas.microsoft.com/office/drawing/2014/main" id="{6738E6D3-101A-BF49-90D4-B194EAAD482B}"/>
                      </a:ext>
                    </a:extLst>
                  </p:cNvPr>
                  <p:cNvPicPr/>
                  <p:nvPr/>
                </p:nvPicPr>
                <p:blipFill>
                  <a:blip r:embed="rId129"/>
                  <a:stretch>
                    <a:fillRect/>
                  </a:stretch>
                </p:blipFill>
                <p:spPr>
                  <a:xfrm>
                    <a:off x="4895315" y="471063"/>
                    <a:ext cx="167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Freihand 45">
                    <a:extLst>
                      <a:ext uri="{FF2B5EF4-FFF2-40B4-BE49-F238E27FC236}">
                        <a16:creationId xmlns:a16="http://schemas.microsoft.com/office/drawing/2014/main" id="{6DD6961B-0C0F-3B46-913E-145EDC60CEF9}"/>
                      </a:ext>
                    </a:extLst>
                  </p14:cNvPr>
                  <p14:cNvContentPartPr/>
                  <p14:nvPr/>
                </p14:nvContentPartPr>
                <p14:xfrm>
                  <a:off x="5081435" y="601383"/>
                  <a:ext cx="72720" cy="60840"/>
                </p14:xfrm>
              </p:contentPart>
            </mc:Choice>
            <mc:Fallback xmlns="">
              <p:pic>
                <p:nvPicPr>
                  <p:cNvPr id="46" name="Freihand 45">
                    <a:extLst>
                      <a:ext uri="{FF2B5EF4-FFF2-40B4-BE49-F238E27FC236}">
                        <a16:creationId xmlns:a16="http://schemas.microsoft.com/office/drawing/2014/main" id="{6DD6961B-0C0F-3B46-913E-145EDC60CEF9}"/>
                      </a:ext>
                    </a:extLst>
                  </p:cNvPr>
                  <p:cNvPicPr/>
                  <p:nvPr/>
                </p:nvPicPr>
                <p:blipFill>
                  <a:blip r:embed="rId131"/>
                  <a:stretch>
                    <a:fillRect/>
                  </a:stretch>
                </p:blipFill>
                <p:spPr>
                  <a:xfrm>
                    <a:off x="5050835" y="570423"/>
                    <a:ext cx="133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Freihand 46">
                    <a:extLst>
                      <a:ext uri="{FF2B5EF4-FFF2-40B4-BE49-F238E27FC236}">
                        <a16:creationId xmlns:a16="http://schemas.microsoft.com/office/drawing/2014/main" id="{A179EC80-BAD3-5944-A703-D50EFCAD2837}"/>
                      </a:ext>
                    </a:extLst>
                  </p14:cNvPr>
                  <p14:cNvContentPartPr/>
                  <p14:nvPr/>
                </p14:nvContentPartPr>
                <p14:xfrm>
                  <a:off x="5225795" y="612183"/>
                  <a:ext cx="42120" cy="76320"/>
                </p14:xfrm>
              </p:contentPart>
            </mc:Choice>
            <mc:Fallback xmlns="">
              <p:pic>
                <p:nvPicPr>
                  <p:cNvPr id="47" name="Freihand 46">
                    <a:extLst>
                      <a:ext uri="{FF2B5EF4-FFF2-40B4-BE49-F238E27FC236}">
                        <a16:creationId xmlns:a16="http://schemas.microsoft.com/office/drawing/2014/main" id="{A179EC80-BAD3-5944-A703-D50EFCAD2837}"/>
                      </a:ext>
                    </a:extLst>
                  </p:cNvPr>
                  <p:cNvPicPr/>
                  <p:nvPr/>
                </p:nvPicPr>
                <p:blipFill>
                  <a:blip r:embed="rId133"/>
                  <a:stretch>
                    <a:fillRect/>
                  </a:stretch>
                </p:blipFill>
                <p:spPr>
                  <a:xfrm>
                    <a:off x="5195195" y="581583"/>
                    <a:ext cx="103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9" name="Freihand 48">
                    <a:extLst>
                      <a:ext uri="{FF2B5EF4-FFF2-40B4-BE49-F238E27FC236}">
                        <a16:creationId xmlns:a16="http://schemas.microsoft.com/office/drawing/2014/main" id="{60CE88CA-105E-B74C-933C-52BF2B06D1E4}"/>
                      </a:ext>
                    </a:extLst>
                  </p14:cNvPr>
                  <p14:cNvContentPartPr/>
                  <p14:nvPr/>
                </p14:nvContentPartPr>
                <p14:xfrm>
                  <a:off x="5358995" y="517143"/>
                  <a:ext cx="30960" cy="175320"/>
                </p14:xfrm>
              </p:contentPart>
            </mc:Choice>
            <mc:Fallback xmlns="">
              <p:pic>
                <p:nvPicPr>
                  <p:cNvPr id="49" name="Freihand 48">
                    <a:extLst>
                      <a:ext uri="{FF2B5EF4-FFF2-40B4-BE49-F238E27FC236}">
                        <a16:creationId xmlns:a16="http://schemas.microsoft.com/office/drawing/2014/main" id="{60CE88CA-105E-B74C-933C-52BF2B06D1E4}"/>
                      </a:ext>
                    </a:extLst>
                  </p:cNvPr>
                  <p:cNvPicPr/>
                  <p:nvPr/>
                </p:nvPicPr>
                <p:blipFill>
                  <a:blip r:embed="rId135"/>
                  <a:stretch>
                    <a:fillRect/>
                  </a:stretch>
                </p:blipFill>
                <p:spPr>
                  <a:xfrm>
                    <a:off x="5328395" y="486543"/>
                    <a:ext cx="92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0" name="Freihand 49">
                    <a:extLst>
                      <a:ext uri="{FF2B5EF4-FFF2-40B4-BE49-F238E27FC236}">
                        <a16:creationId xmlns:a16="http://schemas.microsoft.com/office/drawing/2014/main" id="{D11F51EB-F2E7-EB48-B419-2B5AB1225E52}"/>
                      </a:ext>
                    </a:extLst>
                  </p14:cNvPr>
                  <p14:cNvContentPartPr/>
                  <p14:nvPr/>
                </p14:nvContentPartPr>
                <p14:xfrm>
                  <a:off x="5378075" y="590583"/>
                  <a:ext cx="72720" cy="41040"/>
                </p14:xfrm>
              </p:contentPart>
            </mc:Choice>
            <mc:Fallback xmlns="">
              <p:pic>
                <p:nvPicPr>
                  <p:cNvPr id="50" name="Freihand 49">
                    <a:extLst>
                      <a:ext uri="{FF2B5EF4-FFF2-40B4-BE49-F238E27FC236}">
                        <a16:creationId xmlns:a16="http://schemas.microsoft.com/office/drawing/2014/main" id="{D11F51EB-F2E7-EB48-B419-2B5AB1225E52}"/>
                      </a:ext>
                    </a:extLst>
                  </p:cNvPr>
                  <p:cNvPicPr/>
                  <p:nvPr/>
                </p:nvPicPr>
                <p:blipFill>
                  <a:blip r:embed="rId137"/>
                  <a:stretch>
                    <a:fillRect/>
                  </a:stretch>
                </p:blipFill>
                <p:spPr>
                  <a:xfrm>
                    <a:off x="5347475" y="559983"/>
                    <a:ext cx="133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 name="Freihand 50">
                    <a:extLst>
                      <a:ext uri="{FF2B5EF4-FFF2-40B4-BE49-F238E27FC236}">
                        <a16:creationId xmlns:a16="http://schemas.microsoft.com/office/drawing/2014/main" id="{B8A3D1F1-1256-9340-BAB0-C90AB221970E}"/>
                      </a:ext>
                    </a:extLst>
                  </p14:cNvPr>
                  <p14:cNvContentPartPr/>
                  <p14:nvPr/>
                </p14:nvContentPartPr>
                <p14:xfrm>
                  <a:off x="5400755" y="627303"/>
                  <a:ext cx="42120" cy="57240"/>
                </p14:xfrm>
              </p:contentPart>
            </mc:Choice>
            <mc:Fallback xmlns="">
              <p:pic>
                <p:nvPicPr>
                  <p:cNvPr id="51" name="Freihand 50">
                    <a:extLst>
                      <a:ext uri="{FF2B5EF4-FFF2-40B4-BE49-F238E27FC236}">
                        <a16:creationId xmlns:a16="http://schemas.microsoft.com/office/drawing/2014/main" id="{B8A3D1F1-1256-9340-BAB0-C90AB221970E}"/>
                      </a:ext>
                    </a:extLst>
                  </p:cNvPr>
                  <p:cNvPicPr/>
                  <p:nvPr/>
                </p:nvPicPr>
                <p:blipFill>
                  <a:blip r:embed="rId139"/>
                  <a:stretch>
                    <a:fillRect/>
                  </a:stretch>
                </p:blipFill>
                <p:spPr>
                  <a:xfrm>
                    <a:off x="5370155" y="596703"/>
                    <a:ext cx="103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 name="Freihand 53">
                    <a:extLst>
                      <a:ext uri="{FF2B5EF4-FFF2-40B4-BE49-F238E27FC236}">
                        <a16:creationId xmlns:a16="http://schemas.microsoft.com/office/drawing/2014/main" id="{74B9EF1F-35EE-D243-A0C7-DD0FC9431E3E}"/>
                      </a:ext>
                    </a:extLst>
                  </p14:cNvPr>
                  <p14:cNvContentPartPr/>
                  <p14:nvPr/>
                </p14:nvContentPartPr>
                <p14:xfrm>
                  <a:off x="5544551" y="673615"/>
                  <a:ext cx="30960" cy="59040"/>
                </p14:xfrm>
              </p:contentPart>
            </mc:Choice>
            <mc:Fallback xmlns="">
              <p:pic>
                <p:nvPicPr>
                  <p:cNvPr id="54" name="Freihand 53">
                    <a:extLst>
                      <a:ext uri="{FF2B5EF4-FFF2-40B4-BE49-F238E27FC236}">
                        <a16:creationId xmlns:a16="http://schemas.microsoft.com/office/drawing/2014/main" id="{74B9EF1F-35EE-D243-A0C7-DD0FC9431E3E}"/>
                      </a:ext>
                    </a:extLst>
                  </p:cNvPr>
                  <p:cNvPicPr/>
                  <p:nvPr/>
                </p:nvPicPr>
                <p:blipFill>
                  <a:blip r:embed="rId141"/>
                  <a:stretch>
                    <a:fillRect/>
                  </a:stretch>
                </p:blipFill>
                <p:spPr>
                  <a:xfrm>
                    <a:off x="5513951" y="643015"/>
                    <a:ext cx="92160" cy="120240"/>
                  </a:xfrm>
                  <a:prstGeom prst="rect">
                    <a:avLst/>
                  </a:prstGeom>
                </p:spPr>
              </p:pic>
            </mc:Fallback>
          </mc:AlternateContent>
        </p:grpSp>
        <p:grpSp>
          <p:nvGrpSpPr>
            <p:cNvPr id="90" name="Gruppieren 89">
              <a:extLst>
                <a:ext uri="{FF2B5EF4-FFF2-40B4-BE49-F238E27FC236}">
                  <a16:creationId xmlns:a16="http://schemas.microsoft.com/office/drawing/2014/main" id="{0CCB14C4-F0B0-0248-85D1-386CE44D34AA}"/>
                </a:ext>
              </a:extLst>
            </p:cNvPr>
            <p:cNvGrpSpPr/>
            <p:nvPr/>
          </p:nvGrpSpPr>
          <p:grpSpPr>
            <a:xfrm>
              <a:off x="4668671" y="944695"/>
              <a:ext cx="407520" cy="128520"/>
              <a:chOff x="4668671" y="944695"/>
              <a:chExt cx="407520" cy="128520"/>
            </a:xfrm>
          </p:grpSpPr>
          <mc:AlternateContent xmlns:mc="http://schemas.openxmlformats.org/markup-compatibility/2006" xmlns:p14="http://schemas.microsoft.com/office/powerpoint/2010/main">
            <mc:Choice Requires="p14">
              <p:contentPart p14:bwMode="auto" r:id="rId142">
                <p14:nvContentPartPr>
                  <p14:cNvPr id="66" name="Freihand 65">
                    <a:extLst>
                      <a:ext uri="{FF2B5EF4-FFF2-40B4-BE49-F238E27FC236}">
                        <a16:creationId xmlns:a16="http://schemas.microsoft.com/office/drawing/2014/main" id="{32A806A5-F2D0-4343-9517-F9BBFC2F01FB}"/>
                      </a:ext>
                    </a:extLst>
                  </p14:cNvPr>
                  <p14:cNvContentPartPr/>
                  <p14:nvPr/>
                </p14:nvContentPartPr>
                <p14:xfrm>
                  <a:off x="4707191" y="944695"/>
                  <a:ext cx="7920" cy="74520"/>
                </p14:xfrm>
              </p:contentPart>
            </mc:Choice>
            <mc:Fallback xmlns="">
              <p:pic>
                <p:nvPicPr>
                  <p:cNvPr id="66" name="Freihand 65">
                    <a:extLst>
                      <a:ext uri="{FF2B5EF4-FFF2-40B4-BE49-F238E27FC236}">
                        <a16:creationId xmlns:a16="http://schemas.microsoft.com/office/drawing/2014/main" id="{32A806A5-F2D0-4343-9517-F9BBFC2F01FB}"/>
                      </a:ext>
                    </a:extLst>
                  </p:cNvPr>
                  <p:cNvPicPr/>
                  <p:nvPr/>
                </p:nvPicPr>
                <p:blipFill>
                  <a:blip r:embed="rId143"/>
                  <a:stretch>
                    <a:fillRect/>
                  </a:stretch>
                </p:blipFill>
                <p:spPr>
                  <a:xfrm>
                    <a:off x="4676231" y="914095"/>
                    <a:ext cx="69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Freihand 66">
                    <a:extLst>
                      <a:ext uri="{FF2B5EF4-FFF2-40B4-BE49-F238E27FC236}">
                        <a16:creationId xmlns:a16="http://schemas.microsoft.com/office/drawing/2014/main" id="{921CA194-776E-2C4A-9FD5-0518D952DA70}"/>
                      </a:ext>
                    </a:extLst>
                  </p14:cNvPr>
                  <p14:cNvContentPartPr/>
                  <p14:nvPr/>
                </p14:nvContentPartPr>
                <p14:xfrm>
                  <a:off x="4684151" y="954775"/>
                  <a:ext cx="120600" cy="100440"/>
                </p14:xfrm>
              </p:contentPart>
            </mc:Choice>
            <mc:Fallback xmlns="">
              <p:pic>
                <p:nvPicPr>
                  <p:cNvPr id="67" name="Freihand 66">
                    <a:extLst>
                      <a:ext uri="{FF2B5EF4-FFF2-40B4-BE49-F238E27FC236}">
                        <a16:creationId xmlns:a16="http://schemas.microsoft.com/office/drawing/2014/main" id="{921CA194-776E-2C4A-9FD5-0518D952DA70}"/>
                      </a:ext>
                    </a:extLst>
                  </p:cNvPr>
                  <p:cNvPicPr/>
                  <p:nvPr/>
                </p:nvPicPr>
                <p:blipFill>
                  <a:blip r:embed="rId145"/>
                  <a:stretch>
                    <a:fillRect/>
                  </a:stretch>
                </p:blipFill>
                <p:spPr>
                  <a:xfrm>
                    <a:off x="4653191" y="924175"/>
                    <a:ext cx="182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Freihand 76">
                    <a:extLst>
                      <a:ext uri="{FF2B5EF4-FFF2-40B4-BE49-F238E27FC236}">
                        <a16:creationId xmlns:a16="http://schemas.microsoft.com/office/drawing/2014/main" id="{1B85DF21-25DF-3B41-8D1C-B2DE21C33D4D}"/>
                      </a:ext>
                    </a:extLst>
                  </p14:cNvPr>
                  <p14:cNvContentPartPr/>
                  <p14:nvPr/>
                </p14:nvContentPartPr>
                <p14:xfrm>
                  <a:off x="4668671" y="1039735"/>
                  <a:ext cx="36360" cy="33480"/>
                </p14:xfrm>
              </p:contentPart>
            </mc:Choice>
            <mc:Fallback xmlns="">
              <p:pic>
                <p:nvPicPr>
                  <p:cNvPr id="77" name="Freihand 76">
                    <a:extLst>
                      <a:ext uri="{FF2B5EF4-FFF2-40B4-BE49-F238E27FC236}">
                        <a16:creationId xmlns:a16="http://schemas.microsoft.com/office/drawing/2014/main" id="{1B85DF21-25DF-3B41-8D1C-B2DE21C33D4D}"/>
                      </a:ext>
                    </a:extLst>
                  </p:cNvPr>
                  <p:cNvPicPr/>
                  <p:nvPr/>
                </p:nvPicPr>
                <p:blipFill>
                  <a:blip r:embed="rId147"/>
                  <a:stretch>
                    <a:fillRect/>
                  </a:stretch>
                </p:blipFill>
                <p:spPr>
                  <a:xfrm>
                    <a:off x="4638071" y="1008775"/>
                    <a:ext cx="97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Freihand 80">
                    <a:extLst>
                      <a:ext uri="{FF2B5EF4-FFF2-40B4-BE49-F238E27FC236}">
                        <a16:creationId xmlns:a16="http://schemas.microsoft.com/office/drawing/2014/main" id="{7FCEE98C-2696-834E-9351-265401CB837B}"/>
                      </a:ext>
                    </a:extLst>
                  </p14:cNvPr>
                  <p14:cNvContentPartPr/>
                  <p14:nvPr/>
                </p14:nvContentPartPr>
                <p14:xfrm>
                  <a:off x="4881071" y="955495"/>
                  <a:ext cx="74520" cy="79560"/>
                </p14:xfrm>
              </p:contentPart>
            </mc:Choice>
            <mc:Fallback xmlns="">
              <p:pic>
                <p:nvPicPr>
                  <p:cNvPr id="81" name="Freihand 80">
                    <a:extLst>
                      <a:ext uri="{FF2B5EF4-FFF2-40B4-BE49-F238E27FC236}">
                        <a16:creationId xmlns:a16="http://schemas.microsoft.com/office/drawing/2014/main" id="{7FCEE98C-2696-834E-9351-265401CB837B}"/>
                      </a:ext>
                    </a:extLst>
                  </p:cNvPr>
                  <p:cNvPicPr/>
                  <p:nvPr/>
                </p:nvPicPr>
                <p:blipFill>
                  <a:blip r:embed="rId149"/>
                  <a:stretch>
                    <a:fillRect/>
                  </a:stretch>
                </p:blipFill>
                <p:spPr>
                  <a:xfrm>
                    <a:off x="4850471" y="924535"/>
                    <a:ext cx="1360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Freihand 88">
                    <a:extLst>
                      <a:ext uri="{FF2B5EF4-FFF2-40B4-BE49-F238E27FC236}">
                        <a16:creationId xmlns:a16="http://schemas.microsoft.com/office/drawing/2014/main" id="{6D384C30-6C47-C349-ADEA-FA6B80F3502F}"/>
                      </a:ext>
                    </a:extLst>
                  </p14:cNvPr>
                  <p14:cNvContentPartPr/>
                  <p14:nvPr/>
                </p14:nvContentPartPr>
                <p14:xfrm>
                  <a:off x="5014271" y="960175"/>
                  <a:ext cx="61920" cy="69120"/>
                </p14:xfrm>
              </p:contentPart>
            </mc:Choice>
            <mc:Fallback xmlns="">
              <p:pic>
                <p:nvPicPr>
                  <p:cNvPr id="89" name="Freihand 88">
                    <a:extLst>
                      <a:ext uri="{FF2B5EF4-FFF2-40B4-BE49-F238E27FC236}">
                        <a16:creationId xmlns:a16="http://schemas.microsoft.com/office/drawing/2014/main" id="{6D384C30-6C47-C349-ADEA-FA6B80F3502F}"/>
                      </a:ext>
                    </a:extLst>
                  </p:cNvPr>
                  <p:cNvPicPr/>
                  <p:nvPr/>
                </p:nvPicPr>
                <p:blipFill>
                  <a:blip r:embed="rId151"/>
                  <a:stretch>
                    <a:fillRect/>
                  </a:stretch>
                </p:blipFill>
                <p:spPr>
                  <a:xfrm>
                    <a:off x="4983671" y="929575"/>
                    <a:ext cx="123120" cy="130680"/>
                  </a:xfrm>
                  <a:prstGeom prst="rect">
                    <a:avLst/>
                  </a:prstGeom>
                </p:spPr>
              </p:pic>
            </mc:Fallback>
          </mc:AlternateContent>
        </p:grpSp>
        <p:grpSp>
          <p:nvGrpSpPr>
            <p:cNvPr id="96" name="Gruppieren 95">
              <a:extLst>
                <a:ext uri="{FF2B5EF4-FFF2-40B4-BE49-F238E27FC236}">
                  <a16:creationId xmlns:a16="http://schemas.microsoft.com/office/drawing/2014/main" id="{71B08A2E-56F2-414F-B230-3420714E551B}"/>
                </a:ext>
              </a:extLst>
            </p:cNvPr>
            <p:cNvGrpSpPr/>
            <p:nvPr/>
          </p:nvGrpSpPr>
          <p:grpSpPr>
            <a:xfrm>
              <a:off x="5242511" y="886015"/>
              <a:ext cx="417240" cy="161640"/>
              <a:chOff x="5242511" y="886015"/>
              <a:chExt cx="417240" cy="161640"/>
            </a:xfrm>
          </p:grpSpPr>
          <mc:AlternateContent xmlns:mc="http://schemas.openxmlformats.org/markup-compatibility/2006" xmlns:p14="http://schemas.microsoft.com/office/powerpoint/2010/main">
            <mc:Choice Requires="p14">
              <p:contentPart p14:bwMode="auto" r:id="rId152">
                <p14:nvContentPartPr>
                  <p14:cNvPr id="91" name="Freihand 90">
                    <a:extLst>
                      <a:ext uri="{FF2B5EF4-FFF2-40B4-BE49-F238E27FC236}">
                        <a16:creationId xmlns:a16="http://schemas.microsoft.com/office/drawing/2014/main" id="{E4B75DFE-DEFA-7246-A05C-A9F970B2FB09}"/>
                      </a:ext>
                    </a:extLst>
                  </p14:cNvPr>
                  <p14:cNvContentPartPr/>
                  <p14:nvPr/>
                </p14:nvContentPartPr>
                <p14:xfrm>
                  <a:off x="5242511" y="886015"/>
                  <a:ext cx="18360" cy="138600"/>
                </p14:xfrm>
              </p:contentPart>
            </mc:Choice>
            <mc:Fallback xmlns="">
              <p:pic>
                <p:nvPicPr>
                  <p:cNvPr id="91" name="Freihand 90">
                    <a:extLst>
                      <a:ext uri="{FF2B5EF4-FFF2-40B4-BE49-F238E27FC236}">
                        <a16:creationId xmlns:a16="http://schemas.microsoft.com/office/drawing/2014/main" id="{E4B75DFE-DEFA-7246-A05C-A9F970B2FB09}"/>
                      </a:ext>
                    </a:extLst>
                  </p:cNvPr>
                  <p:cNvPicPr/>
                  <p:nvPr/>
                </p:nvPicPr>
                <p:blipFill>
                  <a:blip r:embed="rId153"/>
                  <a:stretch>
                    <a:fillRect/>
                  </a:stretch>
                </p:blipFill>
                <p:spPr>
                  <a:xfrm>
                    <a:off x="5211551" y="855415"/>
                    <a:ext cx="79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Freihand 91">
                    <a:extLst>
                      <a:ext uri="{FF2B5EF4-FFF2-40B4-BE49-F238E27FC236}">
                        <a16:creationId xmlns:a16="http://schemas.microsoft.com/office/drawing/2014/main" id="{4F266C96-1417-6F41-99CB-199D04E194D3}"/>
                      </a:ext>
                    </a:extLst>
                  </p14:cNvPr>
                  <p14:cNvContentPartPr/>
                  <p14:nvPr/>
                </p14:nvContentPartPr>
                <p14:xfrm>
                  <a:off x="5257631" y="952975"/>
                  <a:ext cx="66960" cy="69120"/>
                </p14:xfrm>
              </p:contentPart>
            </mc:Choice>
            <mc:Fallback xmlns="">
              <p:pic>
                <p:nvPicPr>
                  <p:cNvPr id="92" name="Freihand 91">
                    <a:extLst>
                      <a:ext uri="{FF2B5EF4-FFF2-40B4-BE49-F238E27FC236}">
                        <a16:creationId xmlns:a16="http://schemas.microsoft.com/office/drawing/2014/main" id="{4F266C96-1417-6F41-99CB-199D04E194D3}"/>
                      </a:ext>
                    </a:extLst>
                  </p:cNvPr>
                  <p:cNvPicPr/>
                  <p:nvPr/>
                </p:nvPicPr>
                <p:blipFill>
                  <a:blip r:embed="rId155"/>
                  <a:stretch>
                    <a:fillRect/>
                  </a:stretch>
                </p:blipFill>
                <p:spPr>
                  <a:xfrm>
                    <a:off x="5227031" y="922015"/>
                    <a:ext cx="128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Freihand 92">
                    <a:extLst>
                      <a:ext uri="{FF2B5EF4-FFF2-40B4-BE49-F238E27FC236}">
                        <a16:creationId xmlns:a16="http://schemas.microsoft.com/office/drawing/2014/main" id="{E61A75CD-CD09-1E42-B9D1-261FF3CF8BDC}"/>
                      </a:ext>
                    </a:extLst>
                  </p14:cNvPr>
                  <p14:cNvContentPartPr/>
                  <p14:nvPr/>
                </p14:nvContentPartPr>
                <p14:xfrm>
                  <a:off x="5388671" y="975655"/>
                  <a:ext cx="43560" cy="72000"/>
                </p14:xfrm>
              </p:contentPart>
            </mc:Choice>
            <mc:Fallback xmlns="">
              <p:pic>
                <p:nvPicPr>
                  <p:cNvPr id="93" name="Freihand 92">
                    <a:extLst>
                      <a:ext uri="{FF2B5EF4-FFF2-40B4-BE49-F238E27FC236}">
                        <a16:creationId xmlns:a16="http://schemas.microsoft.com/office/drawing/2014/main" id="{E61A75CD-CD09-1E42-B9D1-261FF3CF8BDC}"/>
                      </a:ext>
                    </a:extLst>
                  </p:cNvPr>
                  <p:cNvPicPr/>
                  <p:nvPr/>
                </p:nvPicPr>
                <p:blipFill>
                  <a:blip r:embed="rId157"/>
                  <a:stretch>
                    <a:fillRect/>
                  </a:stretch>
                </p:blipFill>
                <p:spPr>
                  <a:xfrm>
                    <a:off x="5358071" y="945055"/>
                    <a:ext cx="105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Freihand 93">
                    <a:extLst>
                      <a:ext uri="{FF2B5EF4-FFF2-40B4-BE49-F238E27FC236}">
                        <a16:creationId xmlns:a16="http://schemas.microsoft.com/office/drawing/2014/main" id="{A863661F-0C95-8E47-80C4-76318E6C6897}"/>
                      </a:ext>
                    </a:extLst>
                  </p14:cNvPr>
                  <p14:cNvContentPartPr/>
                  <p14:nvPr/>
                </p14:nvContentPartPr>
                <p14:xfrm>
                  <a:off x="5490911" y="973135"/>
                  <a:ext cx="64440" cy="66600"/>
                </p14:xfrm>
              </p:contentPart>
            </mc:Choice>
            <mc:Fallback xmlns="">
              <p:pic>
                <p:nvPicPr>
                  <p:cNvPr id="94" name="Freihand 93">
                    <a:extLst>
                      <a:ext uri="{FF2B5EF4-FFF2-40B4-BE49-F238E27FC236}">
                        <a16:creationId xmlns:a16="http://schemas.microsoft.com/office/drawing/2014/main" id="{A863661F-0C95-8E47-80C4-76318E6C6897}"/>
                      </a:ext>
                    </a:extLst>
                  </p:cNvPr>
                  <p:cNvPicPr/>
                  <p:nvPr/>
                </p:nvPicPr>
                <p:blipFill>
                  <a:blip r:embed="rId159"/>
                  <a:stretch>
                    <a:fillRect/>
                  </a:stretch>
                </p:blipFill>
                <p:spPr>
                  <a:xfrm>
                    <a:off x="5459951" y="942175"/>
                    <a:ext cx="1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Freihand 94">
                    <a:extLst>
                      <a:ext uri="{FF2B5EF4-FFF2-40B4-BE49-F238E27FC236}">
                        <a16:creationId xmlns:a16="http://schemas.microsoft.com/office/drawing/2014/main" id="{F6F38DD3-C8DB-3746-8846-40C91539BCD2}"/>
                      </a:ext>
                    </a:extLst>
                  </p14:cNvPr>
                  <p14:cNvContentPartPr/>
                  <p14:nvPr/>
                </p14:nvContentPartPr>
                <p14:xfrm>
                  <a:off x="5611151" y="973135"/>
                  <a:ext cx="48600" cy="74520"/>
                </p14:xfrm>
              </p:contentPart>
            </mc:Choice>
            <mc:Fallback xmlns="">
              <p:pic>
                <p:nvPicPr>
                  <p:cNvPr id="95" name="Freihand 94">
                    <a:extLst>
                      <a:ext uri="{FF2B5EF4-FFF2-40B4-BE49-F238E27FC236}">
                        <a16:creationId xmlns:a16="http://schemas.microsoft.com/office/drawing/2014/main" id="{F6F38DD3-C8DB-3746-8846-40C91539BCD2}"/>
                      </a:ext>
                    </a:extLst>
                  </p:cNvPr>
                  <p:cNvPicPr/>
                  <p:nvPr/>
                </p:nvPicPr>
                <p:blipFill>
                  <a:blip r:embed="rId161"/>
                  <a:stretch>
                    <a:fillRect/>
                  </a:stretch>
                </p:blipFill>
                <p:spPr>
                  <a:xfrm>
                    <a:off x="5580551" y="942535"/>
                    <a:ext cx="110160" cy="135720"/>
                  </a:xfrm>
                  <a:prstGeom prst="rect">
                    <a:avLst/>
                  </a:prstGeom>
                </p:spPr>
              </p:pic>
            </mc:Fallback>
          </mc:AlternateContent>
        </p:grpSp>
        <p:grpSp>
          <p:nvGrpSpPr>
            <p:cNvPr id="100" name="Gruppieren 99">
              <a:extLst>
                <a:ext uri="{FF2B5EF4-FFF2-40B4-BE49-F238E27FC236}">
                  <a16:creationId xmlns:a16="http://schemas.microsoft.com/office/drawing/2014/main" id="{2FE73C7C-25CE-9249-AE7B-A9F68A6479C7}"/>
                </a:ext>
              </a:extLst>
            </p:cNvPr>
            <p:cNvGrpSpPr/>
            <p:nvPr/>
          </p:nvGrpSpPr>
          <p:grpSpPr>
            <a:xfrm>
              <a:off x="5818511" y="976015"/>
              <a:ext cx="195120" cy="89280"/>
              <a:chOff x="5818511" y="976015"/>
              <a:chExt cx="195120" cy="89280"/>
            </a:xfrm>
          </p:grpSpPr>
          <mc:AlternateContent xmlns:mc="http://schemas.openxmlformats.org/markup-compatibility/2006" xmlns:p14="http://schemas.microsoft.com/office/powerpoint/2010/main">
            <mc:Choice Requires="p14">
              <p:contentPart p14:bwMode="auto" r:id="rId162">
                <p14:nvContentPartPr>
                  <p14:cNvPr id="97" name="Freihand 96">
                    <a:extLst>
                      <a:ext uri="{FF2B5EF4-FFF2-40B4-BE49-F238E27FC236}">
                        <a16:creationId xmlns:a16="http://schemas.microsoft.com/office/drawing/2014/main" id="{2653FBC8-DD5C-534F-9DA2-75199C4E2DDA}"/>
                      </a:ext>
                    </a:extLst>
                  </p14:cNvPr>
                  <p14:cNvContentPartPr/>
                  <p14:nvPr/>
                </p14:nvContentPartPr>
                <p14:xfrm>
                  <a:off x="5818511" y="976015"/>
                  <a:ext cx="41400" cy="74520"/>
                </p14:xfrm>
              </p:contentPart>
            </mc:Choice>
            <mc:Fallback xmlns="">
              <p:pic>
                <p:nvPicPr>
                  <p:cNvPr id="97" name="Freihand 96">
                    <a:extLst>
                      <a:ext uri="{FF2B5EF4-FFF2-40B4-BE49-F238E27FC236}">
                        <a16:creationId xmlns:a16="http://schemas.microsoft.com/office/drawing/2014/main" id="{2653FBC8-DD5C-534F-9DA2-75199C4E2DDA}"/>
                      </a:ext>
                    </a:extLst>
                  </p:cNvPr>
                  <p:cNvPicPr/>
                  <p:nvPr/>
                </p:nvPicPr>
                <p:blipFill>
                  <a:blip r:embed="rId163"/>
                  <a:stretch>
                    <a:fillRect/>
                  </a:stretch>
                </p:blipFill>
                <p:spPr>
                  <a:xfrm>
                    <a:off x="5787911" y="945055"/>
                    <a:ext cx="102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Freihand 97">
                    <a:extLst>
                      <a:ext uri="{FF2B5EF4-FFF2-40B4-BE49-F238E27FC236}">
                        <a16:creationId xmlns:a16="http://schemas.microsoft.com/office/drawing/2014/main" id="{D0469D3F-108A-8D47-9809-7CBB6F997A31}"/>
                      </a:ext>
                    </a:extLst>
                  </p14:cNvPr>
                  <p14:cNvContentPartPr/>
                  <p14:nvPr/>
                </p14:nvContentPartPr>
                <p14:xfrm>
                  <a:off x="5877551" y="976015"/>
                  <a:ext cx="7920" cy="76680"/>
                </p14:xfrm>
              </p:contentPart>
            </mc:Choice>
            <mc:Fallback xmlns="">
              <p:pic>
                <p:nvPicPr>
                  <p:cNvPr id="98" name="Freihand 97">
                    <a:extLst>
                      <a:ext uri="{FF2B5EF4-FFF2-40B4-BE49-F238E27FC236}">
                        <a16:creationId xmlns:a16="http://schemas.microsoft.com/office/drawing/2014/main" id="{D0469D3F-108A-8D47-9809-7CBB6F997A31}"/>
                      </a:ext>
                    </a:extLst>
                  </p:cNvPr>
                  <p:cNvPicPr/>
                  <p:nvPr/>
                </p:nvPicPr>
                <p:blipFill>
                  <a:blip r:embed="rId165"/>
                  <a:stretch>
                    <a:fillRect/>
                  </a:stretch>
                </p:blipFill>
                <p:spPr>
                  <a:xfrm>
                    <a:off x="5846951" y="945415"/>
                    <a:ext cx="69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Freihand 98">
                    <a:extLst>
                      <a:ext uri="{FF2B5EF4-FFF2-40B4-BE49-F238E27FC236}">
                        <a16:creationId xmlns:a16="http://schemas.microsoft.com/office/drawing/2014/main" id="{FF5B5E31-4C0B-D44B-A081-2FAB0FD760E0}"/>
                      </a:ext>
                    </a:extLst>
                  </p14:cNvPr>
                  <p14:cNvContentPartPr/>
                  <p14:nvPr/>
                </p14:nvContentPartPr>
                <p14:xfrm>
                  <a:off x="5946671" y="988255"/>
                  <a:ext cx="66960" cy="77040"/>
                </p14:xfrm>
              </p:contentPart>
            </mc:Choice>
            <mc:Fallback xmlns="">
              <p:pic>
                <p:nvPicPr>
                  <p:cNvPr id="99" name="Freihand 98">
                    <a:extLst>
                      <a:ext uri="{FF2B5EF4-FFF2-40B4-BE49-F238E27FC236}">
                        <a16:creationId xmlns:a16="http://schemas.microsoft.com/office/drawing/2014/main" id="{FF5B5E31-4C0B-D44B-A081-2FAB0FD760E0}"/>
                      </a:ext>
                    </a:extLst>
                  </p:cNvPr>
                  <p:cNvPicPr/>
                  <p:nvPr/>
                </p:nvPicPr>
                <p:blipFill>
                  <a:blip r:embed="rId167"/>
                  <a:stretch>
                    <a:fillRect/>
                  </a:stretch>
                </p:blipFill>
                <p:spPr>
                  <a:xfrm>
                    <a:off x="5916071" y="957655"/>
                    <a:ext cx="128160" cy="138600"/>
                  </a:xfrm>
                  <a:prstGeom prst="rect">
                    <a:avLst/>
                  </a:prstGeom>
                </p:spPr>
              </p:pic>
            </mc:Fallback>
          </mc:AlternateContent>
        </p:grpSp>
        <p:grpSp>
          <p:nvGrpSpPr>
            <p:cNvPr id="106" name="Gruppieren 105">
              <a:extLst>
                <a:ext uri="{FF2B5EF4-FFF2-40B4-BE49-F238E27FC236}">
                  <a16:creationId xmlns:a16="http://schemas.microsoft.com/office/drawing/2014/main" id="{807A0241-3065-914A-98A9-385E9A4C5BD1}"/>
                </a:ext>
              </a:extLst>
            </p:cNvPr>
            <p:cNvGrpSpPr/>
            <p:nvPr/>
          </p:nvGrpSpPr>
          <p:grpSpPr>
            <a:xfrm>
              <a:off x="6210551" y="898615"/>
              <a:ext cx="351360" cy="184680"/>
              <a:chOff x="6210551" y="898615"/>
              <a:chExt cx="351360" cy="184680"/>
            </a:xfrm>
          </p:grpSpPr>
          <mc:AlternateContent xmlns:mc="http://schemas.openxmlformats.org/markup-compatibility/2006" xmlns:p14="http://schemas.microsoft.com/office/powerpoint/2010/main">
            <mc:Choice Requires="p14">
              <p:contentPart p14:bwMode="auto" r:id="rId168">
                <p14:nvContentPartPr>
                  <p14:cNvPr id="101" name="Freihand 100">
                    <a:extLst>
                      <a:ext uri="{FF2B5EF4-FFF2-40B4-BE49-F238E27FC236}">
                        <a16:creationId xmlns:a16="http://schemas.microsoft.com/office/drawing/2014/main" id="{90109823-F26C-CD4B-9EAC-DBB64DE72E51}"/>
                      </a:ext>
                    </a:extLst>
                  </p14:cNvPr>
                  <p14:cNvContentPartPr/>
                  <p14:nvPr/>
                </p14:nvContentPartPr>
                <p14:xfrm>
                  <a:off x="6210551" y="898615"/>
                  <a:ext cx="15840" cy="141120"/>
                </p14:xfrm>
              </p:contentPart>
            </mc:Choice>
            <mc:Fallback xmlns="">
              <p:pic>
                <p:nvPicPr>
                  <p:cNvPr id="101" name="Freihand 100">
                    <a:extLst>
                      <a:ext uri="{FF2B5EF4-FFF2-40B4-BE49-F238E27FC236}">
                        <a16:creationId xmlns:a16="http://schemas.microsoft.com/office/drawing/2014/main" id="{90109823-F26C-CD4B-9EAC-DBB64DE72E51}"/>
                      </a:ext>
                    </a:extLst>
                  </p:cNvPr>
                  <p:cNvPicPr/>
                  <p:nvPr/>
                </p:nvPicPr>
                <p:blipFill>
                  <a:blip r:embed="rId169"/>
                  <a:stretch>
                    <a:fillRect/>
                  </a:stretch>
                </p:blipFill>
                <p:spPr>
                  <a:xfrm>
                    <a:off x="6179591" y="868015"/>
                    <a:ext cx="77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Freihand 101">
                    <a:extLst>
                      <a:ext uri="{FF2B5EF4-FFF2-40B4-BE49-F238E27FC236}">
                        <a16:creationId xmlns:a16="http://schemas.microsoft.com/office/drawing/2014/main" id="{1A27848A-9D5D-1440-AA81-85BA4F9B8148}"/>
                      </a:ext>
                    </a:extLst>
                  </p14:cNvPr>
                  <p14:cNvContentPartPr/>
                  <p14:nvPr/>
                </p14:nvContentPartPr>
                <p14:xfrm>
                  <a:off x="6302711" y="916615"/>
                  <a:ext cx="13320" cy="154080"/>
                </p14:xfrm>
              </p:contentPart>
            </mc:Choice>
            <mc:Fallback xmlns="">
              <p:pic>
                <p:nvPicPr>
                  <p:cNvPr id="102" name="Freihand 101">
                    <a:extLst>
                      <a:ext uri="{FF2B5EF4-FFF2-40B4-BE49-F238E27FC236}">
                        <a16:creationId xmlns:a16="http://schemas.microsoft.com/office/drawing/2014/main" id="{1A27848A-9D5D-1440-AA81-85BA4F9B8148}"/>
                      </a:ext>
                    </a:extLst>
                  </p:cNvPr>
                  <p:cNvPicPr/>
                  <p:nvPr/>
                </p:nvPicPr>
                <p:blipFill>
                  <a:blip r:embed="rId171"/>
                  <a:stretch>
                    <a:fillRect/>
                  </a:stretch>
                </p:blipFill>
                <p:spPr>
                  <a:xfrm>
                    <a:off x="6272111" y="886015"/>
                    <a:ext cx="74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Freihand 102">
                    <a:extLst>
                      <a:ext uri="{FF2B5EF4-FFF2-40B4-BE49-F238E27FC236}">
                        <a16:creationId xmlns:a16="http://schemas.microsoft.com/office/drawing/2014/main" id="{E10F73F5-6D09-BB47-99F4-A0C167B12A27}"/>
                      </a:ext>
                    </a:extLst>
                  </p14:cNvPr>
                  <p14:cNvContentPartPr/>
                  <p14:nvPr/>
                </p14:nvContentPartPr>
                <p14:xfrm>
                  <a:off x="6310271" y="909055"/>
                  <a:ext cx="92520" cy="169560"/>
                </p14:xfrm>
              </p:contentPart>
            </mc:Choice>
            <mc:Fallback xmlns="">
              <p:pic>
                <p:nvPicPr>
                  <p:cNvPr id="103" name="Freihand 102">
                    <a:extLst>
                      <a:ext uri="{FF2B5EF4-FFF2-40B4-BE49-F238E27FC236}">
                        <a16:creationId xmlns:a16="http://schemas.microsoft.com/office/drawing/2014/main" id="{E10F73F5-6D09-BB47-99F4-A0C167B12A27}"/>
                      </a:ext>
                    </a:extLst>
                  </p:cNvPr>
                  <p:cNvPicPr/>
                  <p:nvPr/>
                </p:nvPicPr>
                <p:blipFill>
                  <a:blip r:embed="rId173"/>
                  <a:stretch>
                    <a:fillRect/>
                  </a:stretch>
                </p:blipFill>
                <p:spPr>
                  <a:xfrm>
                    <a:off x="6279671" y="878455"/>
                    <a:ext cx="15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Freihand 103">
                    <a:extLst>
                      <a:ext uri="{FF2B5EF4-FFF2-40B4-BE49-F238E27FC236}">
                        <a16:creationId xmlns:a16="http://schemas.microsoft.com/office/drawing/2014/main" id="{9E455FF5-5610-6645-B14F-0B17DCFF8211}"/>
                      </a:ext>
                    </a:extLst>
                  </p14:cNvPr>
                  <p14:cNvContentPartPr/>
                  <p14:nvPr/>
                </p14:nvContentPartPr>
                <p14:xfrm>
                  <a:off x="6502511" y="904015"/>
                  <a:ext cx="59400" cy="90000"/>
                </p14:xfrm>
              </p:contentPart>
            </mc:Choice>
            <mc:Fallback xmlns="">
              <p:pic>
                <p:nvPicPr>
                  <p:cNvPr id="104" name="Freihand 103">
                    <a:extLst>
                      <a:ext uri="{FF2B5EF4-FFF2-40B4-BE49-F238E27FC236}">
                        <a16:creationId xmlns:a16="http://schemas.microsoft.com/office/drawing/2014/main" id="{9E455FF5-5610-6645-B14F-0B17DCFF8211}"/>
                      </a:ext>
                    </a:extLst>
                  </p:cNvPr>
                  <p:cNvPicPr/>
                  <p:nvPr/>
                </p:nvPicPr>
                <p:blipFill>
                  <a:blip r:embed="rId175"/>
                  <a:stretch>
                    <a:fillRect/>
                  </a:stretch>
                </p:blipFill>
                <p:spPr>
                  <a:xfrm>
                    <a:off x="6471551" y="873055"/>
                    <a:ext cx="120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Freihand 104">
                    <a:extLst>
                      <a:ext uri="{FF2B5EF4-FFF2-40B4-BE49-F238E27FC236}">
                        <a16:creationId xmlns:a16="http://schemas.microsoft.com/office/drawing/2014/main" id="{6C62C396-7315-7441-8E06-346F2301EB3E}"/>
                      </a:ext>
                    </a:extLst>
                  </p14:cNvPr>
                  <p14:cNvContentPartPr/>
                  <p14:nvPr/>
                </p14:nvContentPartPr>
                <p14:xfrm>
                  <a:off x="6515111" y="1080415"/>
                  <a:ext cx="5400" cy="2880"/>
                </p14:xfrm>
              </p:contentPart>
            </mc:Choice>
            <mc:Fallback xmlns="">
              <p:pic>
                <p:nvPicPr>
                  <p:cNvPr id="105" name="Freihand 104">
                    <a:extLst>
                      <a:ext uri="{FF2B5EF4-FFF2-40B4-BE49-F238E27FC236}">
                        <a16:creationId xmlns:a16="http://schemas.microsoft.com/office/drawing/2014/main" id="{6C62C396-7315-7441-8E06-346F2301EB3E}"/>
                      </a:ext>
                    </a:extLst>
                  </p:cNvPr>
                  <p:cNvPicPr/>
                  <p:nvPr/>
                </p:nvPicPr>
                <p:blipFill>
                  <a:blip r:embed="rId127"/>
                  <a:stretch>
                    <a:fillRect/>
                  </a:stretch>
                </p:blipFill>
                <p:spPr>
                  <a:xfrm>
                    <a:off x="6484511" y="1049815"/>
                    <a:ext cx="66960" cy="64440"/>
                  </a:xfrm>
                  <a:prstGeom prst="rect">
                    <a:avLst/>
                  </a:prstGeom>
                </p:spPr>
              </p:pic>
            </mc:Fallback>
          </mc:AlternateContent>
        </p:grpSp>
        <p:grpSp>
          <p:nvGrpSpPr>
            <p:cNvPr id="118" name="Gruppieren 117">
              <a:extLst>
                <a:ext uri="{FF2B5EF4-FFF2-40B4-BE49-F238E27FC236}">
                  <a16:creationId xmlns:a16="http://schemas.microsoft.com/office/drawing/2014/main" id="{AC68CA64-898B-1C4B-9B8F-F6F267E259E4}"/>
                </a:ext>
              </a:extLst>
            </p:cNvPr>
            <p:cNvGrpSpPr/>
            <p:nvPr/>
          </p:nvGrpSpPr>
          <p:grpSpPr>
            <a:xfrm>
              <a:off x="5705831" y="550495"/>
              <a:ext cx="235800" cy="161640"/>
              <a:chOff x="5705831" y="550495"/>
              <a:chExt cx="235800" cy="161640"/>
            </a:xfrm>
          </p:grpSpPr>
          <mc:AlternateContent xmlns:mc="http://schemas.openxmlformats.org/markup-compatibility/2006" xmlns:p14="http://schemas.microsoft.com/office/powerpoint/2010/main">
            <mc:Choice Requires="p14">
              <p:contentPart p14:bwMode="auto" r:id="rId177">
                <p14:nvContentPartPr>
                  <p14:cNvPr id="109" name="Freihand 108">
                    <a:extLst>
                      <a:ext uri="{FF2B5EF4-FFF2-40B4-BE49-F238E27FC236}">
                        <a16:creationId xmlns:a16="http://schemas.microsoft.com/office/drawing/2014/main" id="{A78377F1-F3AA-2E4A-AC01-E05BC7EB7316}"/>
                      </a:ext>
                    </a:extLst>
                  </p14:cNvPr>
                  <p14:cNvContentPartPr/>
                  <p14:nvPr/>
                </p14:nvContentPartPr>
                <p14:xfrm>
                  <a:off x="5705831" y="637615"/>
                  <a:ext cx="59400" cy="69480"/>
                </p14:xfrm>
              </p:contentPart>
            </mc:Choice>
            <mc:Fallback xmlns="">
              <p:pic>
                <p:nvPicPr>
                  <p:cNvPr id="109" name="Freihand 108">
                    <a:extLst>
                      <a:ext uri="{FF2B5EF4-FFF2-40B4-BE49-F238E27FC236}">
                        <a16:creationId xmlns:a16="http://schemas.microsoft.com/office/drawing/2014/main" id="{A78377F1-F3AA-2E4A-AC01-E05BC7EB7316}"/>
                      </a:ext>
                    </a:extLst>
                  </p:cNvPr>
                  <p:cNvPicPr/>
                  <p:nvPr/>
                </p:nvPicPr>
                <p:blipFill>
                  <a:blip r:embed="rId178"/>
                  <a:stretch>
                    <a:fillRect/>
                  </a:stretch>
                </p:blipFill>
                <p:spPr>
                  <a:xfrm>
                    <a:off x="5675231" y="607015"/>
                    <a:ext cx="120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Freihand 111">
                    <a:extLst>
                      <a:ext uri="{FF2B5EF4-FFF2-40B4-BE49-F238E27FC236}">
                        <a16:creationId xmlns:a16="http://schemas.microsoft.com/office/drawing/2014/main" id="{4C5D5C41-4F52-F748-81D4-33DBD564BD25}"/>
                      </a:ext>
                    </a:extLst>
                  </p14:cNvPr>
                  <p14:cNvContentPartPr/>
                  <p14:nvPr/>
                </p14:nvContentPartPr>
                <p14:xfrm>
                  <a:off x="5764871" y="550495"/>
                  <a:ext cx="41400" cy="161640"/>
                </p14:xfrm>
              </p:contentPart>
            </mc:Choice>
            <mc:Fallback xmlns="">
              <p:pic>
                <p:nvPicPr>
                  <p:cNvPr id="112" name="Freihand 111">
                    <a:extLst>
                      <a:ext uri="{FF2B5EF4-FFF2-40B4-BE49-F238E27FC236}">
                        <a16:creationId xmlns:a16="http://schemas.microsoft.com/office/drawing/2014/main" id="{4C5D5C41-4F52-F748-81D4-33DBD564BD25}"/>
                      </a:ext>
                    </a:extLst>
                  </p:cNvPr>
                  <p:cNvPicPr/>
                  <p:nvPr/>
                </p:nvPicPr>
                <p:blipFill>
                  <a:blip r:embed="rId180"/>
                  <a:stretch>
                    <a:fillRect/>
                  </a:stretch>
                </p:blipFill>
                <p:spPr>
                  <a:xfrm>
                    <a:off x="5734271" y="519895"/>
                    <a:ext cx="102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Freihand 113">
                    <a:extLst>
                      <a:ext uri="{FF2B5EF4-FFF2-40B4-BE49-F238E27FC236}">
                        <a16:creationId xmlns:a16="http://schemas.microsoft.com/office/drawing/2014/main" id="{E8ECBBC8-D4DE-C048-8A97-D3033DF6F2DB}"/>
                      </a:ext>
                    </a:extLst>
                  </p14:cNvPr>
                  <p14:cNvContentPartPr/>
                  <p14:nvPr/>
                </p14:nvContentPartPr>
                <p14:xfrm>
                  <a:off x="5867111" y="640135"/>
                  <a:ext cx="74520" cy="69480"/>
                </p14:xfrm>
              </p:contentPart>
            </mc:Choice>
            <mc:Fallback xmlns="">
              <p:pic>
                <p:nvPicPr>
                  <p:cNvPr id="114" name="Freihand 113">
                    <a:extLst>
                      <a:ext uri="{FF2B5EF4-FFF2-40B4-BE49-F238E27FC236}">
                        <a16:creationId xmlns:a16="http://schemas.microsoft.com/office/drawing/2014/main" id="{E8ECBBC8-D4DE-C048-8A97-D3033DF6F2DB}"/>
                      </a:ext>
                    </a:extLst>
                  </p:cNvPr>
                  <p:cNvPicPr/>
                  <p:nvPr/>
                </p:nvPicPr>
                <p:blipFill>
                  <a:blip r:embed="rId182"/>
                  <a:stretch>
                    <a:fillRect/>
                  </a:stretch>
                </p:blipFill>
                <p:spPr>
                  <a:xfrm>
                    <a:off x="5836511" y="609535"/>
                    <a:ext cx="136080" cy="131040"/>
                  </a:xfrm>
                  <a:prstGeom prst="rect">
                    <a:avLst/>
                  </a:prstGeom>
                </p:spPr>
              </p:pic>
            </mc:Fallback>
          </mc:AlternateContent>
        </p:grpSp>
      </p:grpSp>
      <p:grpSp>
        <p:nvGrpSpPr>
          <p:cNvPr id="57" name="Group 56">
            <a:extLst>
              <a:ext uri="{FF2B5EF4-FFF2-40B4-BE49-F238E27FC236}">
                <a16:creationId xmlns:a16="http://schemas.microsoft.com/office/drawing/2014/main" id="{FEB1CAF0-3B70-47E5-B76B-28786077A648}"/>
              </a:ext>
            </a:extLst>
          </p:cNvPr>
          <p:cNvGrpSpPr/>
          <p:nvPr/>
        </p:nvGrpSpPr>
        <p:grpSpPr>
          <a:xfrm>
            <a:off x="6546788" y="690028"/>
            <a:ext cx="4335289" cy="1487520"/>
            <a:chOff x="6546788" y="690028"/>
            <a:chExt cx="4335289" cy="1487520"/>
          </a:xfrm>
        </p:grpSpPr>
        <p:grpSp>
          <p:nvGrpSpPr>
            <p:cNvPr id="131" name="Gruppieren 130">
              <a:extLst>
                <a:ext uri="{FF2B5EF4-FFF2-40B4-BE49-F238E27FC236}">
                  <a16:creationId xmlns:a16="http://schemas.microsoft.com/office/drawing/2014/main" id="{FDF847BE-95A8-CB4F-BF4C-AA71219DFA01}"/>
                </a:ext>
              </a:extLst>
            </p:cNvPr>
            <p:cNvGrpSpPr/>
            <p:nvPr/>
          </p:nvGrpSpPr>
          <p:grpSpPr>
            <a:xfrm>
              <a:off x="8193237" y="1312644"/>
              <a:ext cx="1473840" cy="286560"/>
              <a:chOff x="8193237" y="1312644"/>
              <a:chExt cx="1473840" cy="286560"/>
            </a:xfrm>
          </p:grpSpPr>
          <mc:AlternateContent xmlns:mc="http://schemas.openxmlformats.org/markup-compatibility/2006" xmlns:p14="http://schemas.microsoft.com/office/powerpoint/2010/main">
            <mc:Choice Requires="p14">
              <p:contentPart p14:bwMode="auto" r:id="rId183">
                <p14:nvContentPartPr>
                  <p14:cNvPr id="119" name="Freihand 118">
                    <a:extLst>
                      <a:ext uri="{FF2B5EF4-FFF2-40B4-BE49-F238E27FC236}">
                        <a16:creationId xmlns:a16="http://schemas.microsoft.com/office/drawing/2014/main" id="{1A9FD261-FEE6-3640-80CC-BF18069B2492}"/>
                      </a:ext>
                    </a:extLst>
                  </p14:cNvPr>
                  <p14:cNvContentPartPr/>
                  <p14:nvPr/>
                </p14:nvContentPartPr>
                <p14:xfrm>
                  <a:off x="8193237" y="1341444"/>
                  <a:ext cx="121680" cy="217800"/>
                </p14:xfrm>
              </p:contentPart>
            </mc:Choice>
            <mc:Fallback xmlns="">
              <p:pic>
                <p:nvPicPr>
                  <p:cNvPr id="119" name="Freihand 118">
                    <a:extLst>
                      <a:ext uri="{FF2B5EF4-FFF2-40B4-BE49-F238E27FC236}">
                        <a16:creationId xmlns:a16="http://schemas.microsoft.com/office/drawing/2014/main" id="{1A9FD261-FEE6-3640-80CC-BF18069B2492}"/>
                      </a:ext>
                    </a:extLst>
                  </p:cNvPr>
                  <p:cNvPicPr/>
                  <p:nvPr/>
                </p:nvPicPr>
                <p:blipFill>
                  <a:blip r:embed="rId184"/>
                  <a:stretch>
                    <a:fillRect/>
                  </a:stretch>
                </p:blipFill>
                <p:spPr>
                  <a:xfrm>
                    <a:off x="8162637" y="1310844"/>
                    <a:ext cx="182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Freihand 119">
                    <a:extLst>
                      <a:ext uri="{FF2B5EF4-FFF2-40B4-BE49-F238E27FC236}">
                        <a16:creationId xmlns:a16="http://schemas.microsoft.com/office/drawing/2014/main" id="{545C01F2-0A3E-254D-9297-8D9B2A481F9B}"/>
                      </a:ext>
                    </a:extLst>
                  </p14:cNvPr>
                  <p14:cNvContentPartPr/>
                  <p14:nvPr/>
                </p14:nvContentPartPr>
                <p14:xfrm>
                  <a:off x="8358117" y="1472124"/>
                  <a:ext cx="101880" cy="91080"/>
                </p14:xfrm>
              </p:contentPart>
            </mc:Choice>
            <mc:Fallback xmlns="">
              <p:pic>
                <p:nvPicPr>
                  <p:cNvPr id="120" name="Freihand 119">
                    <a:extLst>
                      <a:ext uri="{FF2B5EF4-FFF2-40B4-BE49-F238E27FC236}">
                        <a16:creationId xmlns:a16="http://schemas.microsoft.com/office/drawing/2014/main" id="{545C01F2-0A3E-254D-9297-8D9B2A481F9B}"/>
                      </a:ext>
                    </a:extLst>
                  </p:cNvPr>
                  <p:cNvPicPr/>
                  <p:nvPr/>
                </p:nvPicPr>
                <p:blipFill>
                  <a:blip r:embed="rId186"/>
                  <a:stretch>
                    <a:fillRect/>
                  </a:stretch>
                </p:blipFill>
                <p:spPr>
                  <a:xfrm>
                    <a:off x="8327517" y="1441524"/>
                    <a:ext cx="163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Freihand 120">
                    <a:extLst>
                      <a:ext uri="{FF2B5EF4-FFF2-40B4-BE49-F238E27FC236}">
                        <a16:creationId xmlns:a16="http://schemas.microsoft.com/office/drawing/2014/main" id="{83EF5E6D-B87C-1843-97A7-062B2764EF8A}"/>
                      </a:ext>
                    </a:extLst>
                  </p14:cNvPr>
                  <p14:cNvContentPartPr/>
                  <p14:nvPr/>
                </p14:nvContentPartPr>
                <p14:xfrm>
                  <a:off x="8506797" y="1475724"/>
                  <a:ext cx="72720" cy="69120"/>
                </p14:xfrm>
              </p:contentPart>
            </mc:Choice>
            <mc:Fallback xmlns="">
              <p:pic>
                <p:nvPicPr>
                  <p:cNvPr id="121" name="Freihand 120">
                    <a:extLst>
                      <a:ext uri="{FF2B5EF4-FFF2-40B4-BE49-F238E27FC236}">
                        <a16:creationId xmlns:a16="http://schemas.microsoft.com/office/drawing/2014/main" id="{83EF5E6D-B87C-1843-97A7-062B2764EF8A}"/>
                      </a:ext>
                    </a:extLst>
                  </p:cNvPr>
                  <p:cNvPicPr/>
                  <p:nvPr/>
                </p:nvPicPr>
                <p:blipFill>
                  <a:blip r:embed="rId188"/>
                  <a:stretch>
                    <a:fillRect/>
                  </a:stretch>
                </p:blipFill>
                <p:spPr>
                  <a:xfrm>
                    <a:off x="8476197" y="1445124"/>
                    <a:ext cx="134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Freihand 121">
                    <a:extLst>
                      <a:ext uri="{FF2B5EF4-FFF2-40B4-BE49-F238E27FC236}">
                        <a16:creationId xmlns:a16="http://schemas.microsoft.com/office/drawing/2014/main" id="{C23E86D4-7AC3-084F-A200-0CEA82557A7E}"/>
                      </a:ext>
                    </a:extLst>
                  </p14:cNvPr>
                  <p14:cNvContentPartPr/>
                  <p14:nvPr/>
                </p14:nvContentPartPr>
                <p14:xfrm>
                  <a:off x="8633517" y="1450164"/>
                  <a:ext cx="83520" cy="98280"/>
                </p14:xfrm>
              </p:contentPart>
            </mc:Choice>
            <mc:Fallback xmlns="">
              <p:pic>
                <p:nvPicPr>
                  <p:cNvPr id="122" name="Freihand 121">
                    <a:extLst>
                      <a:ext uri="{FF2B5EF4-FFF2-40B4-BE49-F238E27FC236}">
                        <a16:creationId xmlns:a16="http://schemas.microsoft.com/office/drawing/2014/main" id="{C23E86D4-7AC3-084F-A200-0CEA82557A7E}"/>
                      </a:ext>
                    </a:extLst>
                  </p:cNvPr>
                  <p:cNvPicPr/>
                  <p:nvPr/>
                </p:nvPicPr>
                <p:blipFill>
                  <a:blip r:embed="rId190"/>
                  <a:stretch>
                    <a:fillRect/>
                  </a:stretch>
                </p:blipFill>
                <p:spPr>
                  <a:xfrm>
                    <a:off x="8602917" y="1419564"/>
                    <a:ext cx="144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Freihand 122">
                    <a:extLst>
                      <a:ext uri="{FF2B5EF4-FFF2-40B4-BE49-F238E27FC236}">
                        <a16:creationId xmlns:a16="http://schemas.microsoft.com/office/drawing/2014/main" id="{C72A7B97-968E-0248-A7E6-6BB810821D65}"/>
                      </a:ext>
                    </a:extLst>
                  </p14:cNvPr>
                  <p14:cNvContentPartPr/>
                  <p14:nvPr/>
                </p14:nvContentPartPr>
                <p14:xfrm>
                  <a:off x="8789757" y="1548084"/>
                  <a:ext cx="25920" cy="51120"/>
                </p14:xfrm>
              </p:contentPart>
            </mc:Choice>
            <mc:Fallback xmlns="">
              <p:pic>
                <p:nvPicPr>
                  <p:cNvPr id="123" name="Freihand 122">
                    <a:extLst>
                      <a:ext uri="{FF2B5EF4-FFF2-40B4-BE49-F238E27FC236}">
                        <a16:creationId xmlns:a16="http://schemas.microsoft.com/office/drawing/2014/main" id="{C72A7B97-968E-0248-A7E6-6BB810821D65}"/>
                      </a:ext>
                    </a:extLst>
                  </p:cNvPr>
                  <p:cNvPicPr/>
                  <p:nvPr/>
                </p:nvPicPr>
                <p:blipFill>
                  <a:blip r:embed="rId192"/>
                  <a:stretch>
                    <a:fillRect/>
                  </a:stretch>
                </p:blipFill>
                <p:spPr>
                  <a:xfrm>
                    <a:off x="8758797" y="1517484"/>
                    <a:ext cx="87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Freihand 124">
                    <a:extLst>
                      <a:ext uri="{FF2B5EF4-FFF2-40B4-BE49-F238E27FC236}">
                        <a16:creationId xmlns:a16="http://schemas.microsoft.com/office/drawing/2014/main" id="{A1913739-FCEF-0C4B-BAD7-025211999221}"/>
                      </a:ext>
                    </a:extLst>
                  </p14:cNvPr>
                  <p14:cNvContentPartPr/>
                  <p14:nvPr/>
                </p14:nvContentPartPr>
                <p14:xfrm>
                  <a:off x="8970837" y="1319844"/>
                  <a:ext cx="21960" cy="192600"/>
                </p14:xfrm>
              </p:contentPart>
            </mc:Choice>
            <mc:Fallback xmlns="">
              <p:pic>
                <p:nvPicPr>
                  <p:cNvPr id="125" name="Freihand 124">
                    <a:extLst>
                      <a:ext uri="{FF2B5EF4-FFF2-40B4-BE49-F238E27FC236}">
                        <a16:creationId xmlns:a16="http://schemas.microsoft.com/office/drawing/2014/main" id="{A1913739-FCEF-0C4B-BAD7-025211999221}"/>
                      </a:ext>
                    </a:extLst>
                  </p:cNvPr>
                  <p:cNvPicPr/>
                  <p:nvPr/>
                </p:nvPicPr>
                <p:blipFill>
                  <a:blip r:embed="rId194"/>
                  <a:stretch>
                    <a:fillRect/>
                  </a:stretch>
                </p:blipFill>
                <p:spPr>
                  <a:xfrm>
                    <a:off x="8940237" y="1288884"/>
                    <a:ext cx="83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Freihand 125">
                    <a:extLst>
                      <a:ext uri="{FF2B5EF4-FFF2-40B4-BE49-F238E27FC236}">
                        <a16:creationId xmlns:a16="http://schemas.microsoft.com/office/drawing/2014/main" id="{E483D0A4-ADF0-4040-B8E8-A447813097D7}"/>
                      </a:ext>
                    </a:extLst>
                  </p14:cNvPr>
                  <p14:cNvContentPartPr/>
                  <p14:nvPr/>
                </p14:nvContentPartPr>
                <p14:xfrm>
                  <a:off x="8947437" y="1414164"/>
                  <a:ext cx="85320" cy="11160"/>
                </p14:xfrm>
              </p:contentPart>
            </mc:Choice>
            <mc:Fallback xmlns="">
              <p:pic>
                <p:nvPicPr>
                  <p:cNvPr id="126" name="Freihand 125">
                    <a:extLst>
                      <a:ext uri="{FF2B5EF4-FFF2-40B4-BE49-F238E27FC236}">
                        <a16:creationId xmlns:a16="http://schemas.microsoft.com/office/drawing/2014/main" id="{E483D0A4-ADF0-4040-B8E8-A447813097D7}"/>
                      </a:ext>
                    </a:extLst>
                  </p:cNvPr>
                  <p:cNvPicPr/>
                  <p:nvPr/>
                </p:nvPicPr>
                <p:blipFill>
                  <a:blip r:embed="rId196"/>
                  <a:stretch>
                    <a:fillRect/>
                  </a:stretch>
                </p:blipFill>
                <p:spPr>
                  <a:xfrm>
                    <a:off x="8916837" y="1383204"/>
                    <a:ext cx="146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Freihand 126">
                    <a:extLst>
                      <a:ext uri="{FF2B5EF4-FFF2-40B4-BE49-F238E27FC236}">
                        <a16:creationId xmlns:a16="http://schemas.microsoft.com/office/drawing/2014/main" id="{6F7317BD-3B3E-934E-9C9D-3F98B0C95A0B}"/>
                      </a:ext>
                    </a:extLst>
                  </p14:cNvPr>
                  <p14:cNvContentPartPr/>
                  <p14:nvPr/>
                </p14:nvContentPartPr>
                <p14:xfrm>
                  <a:off x="9068757" y="1312644"/>
                  <a:ext cx="76680" cy="243360"/>
                </p14:xfrm>
              </p:contentPart>
            </mc:Choice>
            <mc:Fallback xmlns="">
              <p:pic>
                <p:nvPicPr>
                  <p:cNvPr id="127" name="Freihand 126">
                    <a:extLst>
                      <a:ext uri="{FF2B5EF4-FFF2-40B4-BE49-F238E27FC236}">
                        <a16:creationId xmlns:a16="http://schemas.microsoft.com/office/drawing/2014/main" id="{6F7317BD-3B3E-934E-9C9D-3F98B0C95A0B}"/>
                      </a:ext>
                    </a:extLst>
                  </p:cNvPr>
                  <p:cNvPicPr/>
                  <p:nvPr/>
                </p:nvPicPr>
                <p:blipFill>
                  <a:blip r:embed="rId198"/>
                  <a:stretch>
                    <a:fillRect/>
                  </a:stretch>
                </p:blipFill>
                <p:spPr>
                  <a:xfrm>
                    <a:off x="9038157" y="1281684"/>
                    <a:ext cx="137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8" name="Freihand 127">
                    <a:extLst>
                      <a:ext uri="{FF2B5EF4-FFF2-40B4-BE49-F238E27FC236}">
                        <a16:creationId xmlns:a16="http://schemas.microsoft.com/office/drawing/2014/main" id="{79A0202E-094C-BF4B-BDF3-A6A1E57B729F}"/>
                      </a:ext>
                    </a:extLst>
                  </p14:cNvPr>
                  <p14:cNvContentPartPr/>
                  <p14:nvPr/>
                </p14:nvContentPartPr>
                <p14:xfrm>
                  <a:off x="9213837" y="1424964"/>
                  <a:ext cx="94680" cy="112680"/>
                </p14:xfrm>
              </p:contentPart>
            </mc:Choice>
            <mc:Fallback xmlns="">
              <p:pic>
                <p:nvPicPr>
                  <p:cNvPr id="128" name="Freihand 127">
                    <a:extLst>
                      <a:ext uri="{FF2B5EF4-FFF2-40B4-BE49-F238E27FC236}">
                        <a16:creationId xmlns:a16="http://schemas.microsoft.com/office/drawing/2014/main" id="{79A0202E-094C-BF4B-BDF3-A6A1E57B729F}"/>
                      </a:ext>
                    </a:extLst>
                  </p:cNvPr>
                  <p:cNvPicPr/>
                  <p:nvPr/>
                </p:nvPicPr>
                <p:blipFill>
                  <a:blip r:embed="rId200"/>
                  <a:stretch>
                    <a:fillRect/>
                  </a:stretch>
                </p:blipFill>
                <p:spPr>
                  <a:xfrm>
                    <a:off x="9183237" y="1394364"/>
                    <a:ext cx="155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Freihand 128">
                    <a:extLst>
                      <a:ext uri="{FF2B5EF4-FFF2-40B4-BE49-F238E27FC236}">
                        <a16:creationId xmlns:a16="http://schemas.microsoft.com/office/drawing/2014/main" id="{C67DA908-7C4F-214B-B4D3-EB7781A43A0C}"/>
                      </a:ext>
                    </a:extLst>
                  </p14:cNvPr>
                  <p14:cNvContentPartPr/>
                  <p14:nvPr/>
                </p14:nvContentPartPr>
                <p14:xfrm>
                  <a:off x="9391677" y="1475724"/>
                  <a:ext cx="76680" cy="57960"/>
                </p14:xfrm>
              </p:contentPart>
            </mc:Choice>
            <mc:Fallback xmlns="">
              <p:pic>
                <p:nvPicPr>
                  <p:cNvPr id="129" name="Freihand 128">
                    <a:extLst>
                      <a:ext uri="{FF2B5EF4-FFF2-40B4-BE49-F238E27FC236}">
                        <a16:creationId xmlns:a16="http://schemas.microsoft.com/office/drawing/2014/main" id="{C67DA908-7C4F-214B-B4D3-EB7781A43A0C}"/>
                      </a:ext>
                    </a:extLst>
                  </p:cNvPr>
                  <p:cNvPicPr/>
                  <p:nvPr/>
                </p:nvPicPr>
                <p:blipFill>
                  <a:blip r:embed="rId202"/>
                  <a:stretch>
                    <a:fillRect/>
                  </a:stretch>
                </p:blipFill>
                <p:spPr>
                  <a:xfrm>
                    <a:off x="9360717" y="1445124"/>
                    <a:ext cx="13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Freihand 129">
                    <a:extLst>
                      <a:ext uri="{FF2B5EF4-FFF2-40B4-BE49-F238E27FC236}">
                        <a16:creationId xmlns:a16="http://schemas.microsoft.com/office/drawing/2014/main" id="{061315BB-44D3-2B45-84E3-130D03F81982}"/>
                      </a:ext>
                    </a:extLst>
                  </p14:cNvPr>
                  <p14:cNvContentPartPr/>
                  <p14:nvPr/>
                </p14:nvContentPartPr>
                <p14:xfrm>
                  <a:off x="9569157" y="1453764"/>
                  <a:ext cx="97920" cy="98280"/>
                </p14:xfrm>
              </p:contentPart>
            </mc:Choice>
            <mc:Fallback xmlns="">
              <p:pic>
                <p:nvPicPr>
                  <p:cNvPr id="130" name="Freihand 129">
                    <a:extLst>
                      <a:ext uri="{FF2B5EF4-FFF2-40B4-BE49-F238E27FC236}">
                        <a16:creationId xmlns:a16="http://schemas.microsoft.com/office/drawing/2014/main" id="{061315BB-44D3-2B45-84E3-130D03F81982}"/>
                      </a:ext>
                    </a:extLst>
                  </p:cNvPr>
                  <p:cNvPicPr/>
                  <p:nvPr/>
                </p:nvPicPr>
                <p:blipFill>
                  <a:blip r:embed="rId204"/>
                  <a:stretch>
                    <a:fillRect/>
                  </a:stretch>
                </p:blipFill>
                <p:spPr>
                  <a:xfrm>
                    <a:off x="9538557" y="1423164"/>
                    <a:ext cx="159120" cy="159480"/>
                  </a:xfrm>
                  <a:prstGeom prst="rect">
                    <a:avLst/>
                  </a:prstGeom>
                </p:spPr>
              </p:pic>
            </mc:Fallback>
          </mc:AlternateContent>
        </p:grpSp>
        <p:grpSp>
          <p:nvGrpSpPr>
            <p:cNvPr id="141" name="Gruppieren 140">
              <a:extLst>
                <a:ext uri="{FF2B5EF4-FFF2-40B4-BE49-F238E27FC236}">
                  <a16:creationId xmlns:a16="http://schemas.microsoft.com/office/drawing/2014/main" id="{908AD902-11BA-DB44-B29F-EFAAAFBA3866}"/>
                </a:ext>
              </a:extLst>
            </p:cNvPr>
            <p:cNvGrpSpPr/>
            <p:nvPr/>
          </p:nvGrpSpPr>
          <p:grpSpPr>
            <a:xfrm>
              <a:off x="9852117" y="1457364"/>
              <a:ext cx="1029960" cy="207000"/>
              <a:chOff x="9852117" y="1457364"/>
              <a:chExt cx="1029960" cy="207000"/>
            </a:xfrm>
          </p:grpSpPr>
          <mc:AlternateContent xmlns:mc="http://schemas.openxmlformats.org/markup-compatibility/2006" xmlns:p14="http://schemas.microsoft.com/office/powerpoint/2010/main">
            <mc:Choice Requires="p14">
              <p:contentPart p14:bwMode="auto" r:id="rId205">
                <p14:nvContentPartPr>
                  <p14:cNvPr id="132" name="Freihand 131">
                    <a:extLst>
                      <a:ext uri="{FF2B5EF4-FFF2-40B4-BE49-F238E27FC236}">
                        <a16:creationId xmlns:a16="http://schemas.microsoft.com/office/drawing/2014/main" id="{51ADEBDA-E9B4-8342-9CDD-15E93114C2FA}"/>
                      </a:ext>
                    </a:extLst>
                  </p14:cNvPr>
                  <p14:cNvContentPartPr/>
                  <p14:nvPr/>
                </p14:nvContentPartPr>
                <p14:xfrm>
                  <a:off x="9902877" y="1457364"/>
                  <a:ext cx="116280" cy="87480"/>
                </p14:xfrm>
              </p:contentPart>
            </mc:Choice>
            <mc:Fallback xmlns="">
              <p:pic>
                <p:nvPicPr>
                  <p:cNvPr id="132" name="Freihand 131">
                    <a:extLst>
                      <a:ext uri="{FF2B5EF4-FFF2-40B4-BE49-F238E27FC236}">
                        <a16:creationId xmlns:a16="http://schemas.microsoft.com/office/drawing/2014/main" id="{51ADEBDA-E9B4-8342-9CDD-15E93114C2FA}"/>
                      </a:ext>
                    </a:extLst>
                  </p:cNvPr>
                  <p:cNvPicPr/>
                  <p:nvPr/>
                </p:nvPicPr>
                <p:blipFill>
                  <a:blip r:embed="rId206"/>
                  <a:stretch>
                    <a:fillRect/>
                  </a:stretch>
                </p:blipFill>
                <p:spPr>
                  <a:xfrm>
                    <a:off x="9872277" y="1426764"/>
                    <a:ext cx="177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Freihand 132">
                    <a:extLst>
                      <a:ext uri="{FF2B5EF4-FFF2-40B4-BE49-F238E27FC236}">
                        <a16:creationId xmlns:a16="http://schemas.microsoft.com/office/drawing/2014/main" id="{9620E486-E027-F447-BCC3-1BD3F4363736}"/>
                      </a:ext>
                    </a:extLst>
                  </p14:cNvPr>
                  <p14:cNvContentPartPr/>
                  <p14:nvPr/>
                </p14:nvContentPartPr>
                <p14:xfrm>
                  <a:off x="9852117" y="1522884"/>
                  <a:ext cx="127440" cy="101880"/>
                </p14:xfrm>
              </p:contentPart>
            </mc:Choice>
            <mc:Fallback xmlns="">
              <p:pic>
                <p:nvPicPr>
                  <p:cNvPr id="133" name="Freihand 132">
                    <a:extLst>
                      <a:ext uri="{FF2B5EF4-FFF2-40B4-BE49-F238E27FC236}">
                        <a16:creationId xmlns:a16="http://schemas.microsoft.com/office/drawing/2014/main" id="{9620E486-E027-F447-BCC3-1BD3F4363736}"/>
                      </a:ext>
                    </a:extLst>
                  </p:cNvPr>
                  <p:cNvPicPr/>
                  <p:nvPr/>
                </p:nvPicPr>
                <p:blipFill>
                  <a:blip r:embed="rId208"/>
                  <a:stretch>
                    <a:fillRect/>
                  </a:stretch>
                </p:blipFill>
                <p:spPr>
                  <a:xfrm>
                    <a:off x="9821517" y="1492284"/>
                    <a:ext cx="188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5" name="Freihand 134">
                    <a:extLst>
                      <a:ext uri="{FF2B5EF4-FFF2-40B4-BE49-F238E27FC236}">
                        <a16:creationId xmlns:a16="http://schemas.microsoft.com/office/drawing/2014/main" id="{DF2AD525-9D9E-4C45-9262-190FEF1631DA}"/>
                      </a:ext>
                    </a:extLst>
                  </p14:cNvPr>
                  <p14:cNvContentPartPr/>
                  <p14:nvPr/>
                </p14:nvContentPartPr>
                <p14:xfrm>
                  <a:off x="10098717" y="1479324"/>
                  <a:ext cx="76680" cy="94680"/>
                </p14:xfrm>
              </p:contentPart>
            </mc:Choice>
            <mc:Fallback xmlns="">
              <p:pic>
                <p:nvPicPr>
                  <p:cNvPr id="135" name="Freihand 134">
                    <a:extLst>
                      <a:ext uri="{FF2B5EF4-FFF2-40B4-BE49-F238E27FC236}">
                        <a16:creationId xmlns:a16="http://schemas.microsoft.com/office/drawing/2014/main" id="{DF2AD525-9D9E-4C45-9262-190FEF1631DA}"/>
                      </a:ext>
                    </a:extLst>
                  </p:cNvPr>
                  <p:cNvPicPr/>
                  <p:nvPr/>
                </p:nvPicPr>
                <p:blipFill>
                  <a:blip r:embed="rId210"/>
                  <a:stretch>
                    <a:fillRect/>
                  </a:stretch>
                </p:blipFill>
                <p:spPr>
                  <a:xfrm>
                    <a:off x="10068117" y="1448724"/>
                    <a:ext cx="137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6" name="Freihand 135">
                    <a:extLst>
                      <a:ext uri="{FF2B5EF4-FFF2-40B4-BE49-F238E27FC236}">
                        <a16:creationId xmlns:a16="http://schemas.microsoft.com/office/drawing/2014/main" id="{6ACDC232-7BEB-B54F-BD80-445EA19F91ED}"/>
                      </a:ext>
                    </a:extLst>
                  </p14:cNvPr>
                  <p14:cNvContentPartPr/>
                  <p14:nvPr/>
                </p14:nvContentPartPr>
                <p14:xfrm>
                  <a:off x="10247397" y="1486524"/>
                  <a:ext cx="105480" cy="72720"/>
                </p14:xfrm>
              </p:contentPart>
            </mc:Choice>
            <mc:Fallback xmlns="">
              <p:pic>
                <p:nvPicPr>
                  <p:cNvPr id="136" name="Freihand 135">
                    <a:extLst>
                      <a:ext uri="{FF2B5EF4-FFF2-40B4-BE49-F238E27FC236}">
                        <a16:creationId xmlns:a16="http://schemas.microsoft.com/office/drawing/2014/main" id="{6ACDC232-7BEB-B54F-BD80-445EA19F91ED}"/>
                      </a:ext>
                    </a:extLst>
                  </p:cNvPr>
                  <p:cNvPicPr/>
                  <p:nvPr/>
                </p:nvPicPr>
                <p:blipFill>
                  <a:blip r:embed="rId212"/>
                  <a:stretch>
                    <a:fillRect/>
                  </a:stretch>
                </p:blipFill>
                <p:spPr>
                  <a:xfrm>
                    <a:off x="10216797" y="1455924"/>
                    <a:ext cx="167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7" name="Freihand 136">
                    <a:extLst>
                      <a:ext uri="{FF2B5EF4-FFF2-40B4-BE49-F238E27FC236}">
                        <a16:creationId xmlns:a16="http://schemas.microsoft.com/office/drawing/2014/main" id="{FE8F6939-E646-914D-B7DB-04D7F733EEAD}"/>
                      </a:ext>
                    </a:extLst>
                  </p14:cNvPr>
                  <p14:cNvContentPartPr/>
                  <p14:nvPr/>
                </p14:nvContentPartPr>
                <p14:xfrm>
                  <a:off x="10487157" y="1493724"/>
                  <a:ext cx="112320" cy="170640"/>
                </p14:xfrm>
              </p:contentPart>
            </mc:Choice>
            <mc:Fallback xmlns="">
              <p:pic>
                <p:nvPicPr>
                  <p:cNvPr id="137" name="Freihand 136">
                    <a:extLst>
                      <a:ext uri="{FF2B5EF4-FFF2-40B4-BE49-F238E27FC236}">
                        <a16:creationId xmlns:a16="http://schemas.microsoft.com/office/drawing/2014/main" id="{FE8F6939-E646-914D-B7DB-04D7F733EEAD}"/>
                      </a:ext>
                    </a:extLst>
                  </p:cNvPr>
                  <p:cNvPicPr/>
                  <p:nvPr/>
                </p:nvPicPr>
                <p:blipFill>
                  <a:blip r:embed="rId214"/>
                  <a:stretch>
                    <a:fillRect/>
                  </a:stretch>
                </p:blipFill>
                <p:spPr>
                  <a:xfrm>
                    <a:off x="10456197" y="1463124"/>
                    <a:ext cx="173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8" name="Freihand 137">
                    <a:extLst>
                      <a:ext uri="{FF2B5EF4-FFF2-40B4-BE49-F238E27FC236}">
                        <a16:creationId xmlns:a16="http://schemas.microsoft.com/office/drawing/2014/main" id="{16E7037C-4E86-6747-BFD1-767D2B6DCFE1}"/>
                      </a:ext>
                    </a:extLst>
                  </p14:cNvPr>
                  <p14:cNvContentPartPr/>
                  <p14:nvPr/>
                </p14:nvContentPartPr>
                <p14:xfrm>
                  <a:off x="10661037" y="1493724"/>
                  <a:ext cx="105120" cy="91080"/>
                </p14:xfrm>
              </p:contentPart>
            </mc:Choice>
            <mc:Fallback xmlns="">
              <p:pic>
                <p:nvPicPr>
                  <p:cNvPr id="138" name="Freihand 137">
                    <a:extLst>
                      <a:ext uri="{FF2B5EF4-FFF2-40B4-BE49-F238E27FC236}">
                        <a16:creationId xmlns:a16="http://schemas.microsoft.com/office/drawing/2014/main" id="{16E7037C-4E86-6747-BFD1-767D2B6DCFE1}"/>
                      </a:ext>
                    </a:extLst>
                  </p:cNvPr>
                  <p:cNvPicPr/>
                  <p:nvPr/>
                </p:nvPicPr>
                <p:blipFill>
                  <a:blip r:embed="rId216"/>
                  <a:stretch>
                    <a:fillRect/>
                  </a:stretch>
                </p:blipFill>
                <p:spPr>
                  <a:xfrm>
                    <a:off x="10630437" y="1463124"/>
                    <a:ext cx="166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0" name="Freihand 139">
                    <a:extLst>
                      <a:ext uri="{FF2B5EF4-FFF2-40B4-BE49-F238E27FC236}">
                        <a16:creationId xmlns:a16="http://schemas.microsoft.com/office/drawing/2014/main" id="{2BB6AE94-E847-124F-8BDC-5840E6DCB631}"/>
                      </a:ext>
                    </a:extLst>
                  </p14:cNvPr>
                  <p14:cNvContentPartPr/>
                  <p14:nvPr/>
                </p14:nvContentPartPr>
                <p14:xfrm>
                  <a:off x="10863717" y="1606764"/>
                  <a:ext cx="18360" cy="21600"/>
                </p14:xfrm>
              </p:contentPart>
            </mc:Choice>
            <mc:Fallback xmlns="">
              <p:pic>
                <p:nvPicPr>
                  <p:cNvPr id="140" name="Freihand 139">
                    <a:extLst>
                      <a:ext uri="{FF2B5EF4-FFF2-40B4-BE49-F238E27FC236}">
                        <a16:creationId xmlns:a16="http://schemas.microsoft.com/office/drawing/2014/main" id="{2BB6AE94-E847-124F-8BDC-5840E6DCB631}"/>
                      </a:ext>
                    </a:extLst>
                  </p:cNvPr>
                  <p:cNvPicPr/>
                  <p:nvPr/>
                </p:nvPicPr>
                <p:blipFill>
                  <a:blip r:embed="rId218"/>
                  <a:stretch>
                    <a:fillRect/>
                  </a:stretch>
                </p:blipFill>
                <p:spPr>
                  <a:xfrm>
                    <a:off x="10833117" y="1575804"/>
                    <a:ext cx="79920" cy="83160"/>
                  </a:xfrm>
                  <a:prstGeom prst="rect">
                    <a:avLst/>
                  </a:prstGeom>
                </p:spPr>
              </p:pic>
            </mc:Fallback>
          </mc:AlternateContent>
        </p:grpSp>
        <p:grpSp>
          <p:nvGrpSpPr>
            <p:cNvPr id="197" name="Gruppieren 196">
              <a:extLst>
                <a:ext uri="{FF2B5EF4-FFF2-40B4-BE49-F238E27FC236}">
                  <a16:creationId xmlns:a16="http://schemas.microsoft.com/office/drawing/2014/main" id="{EC0E91EF-5222-9F4F-A0FB-F73A79234009}"/>
                </a:ext>
              </a:extLst>
            </p:cNvPr>
            <p:cNvGrpSpPr/>
            <p:nvPr/>
          </p:nvGrpSpPr>
          <p:grpSpPr>
            <a:xfrm>
              <a:off x="7033148" y="1171648"/>
              <a:ext cx="625320" cy="489960"/>
              <a:chOff x="7033148" y="1171648"/>
              <a:chExt cx="625320" cy="489960"/>
            </a:xfrm>
          </p:grpSpPr>
          <mc:AlternateContent xmlns:mc="http://schemas.openxmlformats.org/markup-compatibility/2006" xmlns:p14="http://schemas.microsoft.com/office/powerpoint/2010/main">
            <mc:Choice Requires="p14">
              <p:contentPart p14:bwMode="auto" r:id="rId219">
                <p14:nvContentPartPr>
                  <p14:cNvPr id="192" name="Freihand 191">
                    <a:extLst>
                      <a:ext uri="{FF2B5EF4-FFF2-40B4-BE49-F238E27FC236}">
                        <a16:creationId xmlns:a16="http://schemas.microsoft.com/office/drawing/2014/main" id="{AB98ED43-5901-9D4A-B2E8-BFD3EC2D3526}"/>
                      </a:ext>
                    </a:extLst>
                  </p14:cNvPr>
                  <p14:cNvContentPartPr/>
                  <p14:nvPr/>
                </p14:nvContentPartPr>
                <p14:xfrm>
                  <a:off x="7222508" y="1300888"/>
                  <a:ext cx="15480" cy="204480"/>
                </p14:xfrm>
              </p:contentPart>
            </mc:Choice>
            <mc:Fallback xmlns="">
              <p:pic>
                <p:nvPicPr>
                  <p:cNvPr id="192" name="Freihand 191">
                    <a:extLst>
                      <a:ext uri="{FF2B5EF4-FFF2-40B4-BE49-F238E27FC236}">
                        <a16:creationId xmlns:a16="http://schemas.microsoft.com/office/drawing/2014/main" id="{AB98ED43-5901-9D4A-B2E8-BFD3EC2D3526}"/>
                      </a:ext>
                    </a:extLst>
                  </p:cNvPr>
                  <p:cNvPicPr/>
                  <p:nvPr/>
                </p:nvPicPr>
                <p:blipFill>
                  <a:blip r:embed="rId294"/>
                  <a:stretch>
                    <a:fillRect/>
                  </a:stretch>
                </p:blipFill>
                <p:spPr>
                  <a:xfrm>
                    <a:off x="7191548" y="1269928"/>
                    <a:ext cx="766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3" name="Freihand 192">
                    <a:extLst>
                      <a:ext uri="{FF2B5EF4-FFF2-40B4-BE49-F238E27FC236}">
                        <a16:creationId xmlns:a16="http://schemas.microsoft.com/office/drawing/2014/main" id="{B374CE85-5DB8-CC46-8803-9F735F9B0962}"/>
                      </a:ext>
                    </a:extLst>
                  </p14:cNvPr>
                  <p14:cNvContentPartPr/>
                  <p14:nvPr/>
                </p14:nvContentPartPr>
                <p14:xfrm>
                  <a:off x="7369748" y="1309888"/>
                  <a:ext cx="27360" cy="162720"/>
                </p14:xfrm>
              </p:contentPart>
            </mc:Choice>
            <mc:Fallback xmlns="">
              <p:pic>
                <p:nvPicPr>
                  <p:cNvPr id="193" name="Freihand 192">
                    <a:extLst>
                      <a:ext uri="{FF2B5EF4-FFF2-40B4-BE49-F238E27FC236}">
                        <a16:creationId xmlns:a16="http://schemas.microsoft.com/office/drawing/2014/main" id="{B374CE85-5DB8-CC46-8803-9F735F9B0962}"/>
                      </a:ext>
                    </a:extLst>
                  </p:cNvPr>
                  <p:cNvPicPr/>
                  <p:nvPr/>
                </p:nvPicPr>
                <p:blipFill>
                  <a:blip r:embed="rId296"/>
                  <a:stretch>
                    <a:fillRect/>
                  </a:stretch>
                </p:blipFill>
                <p:spPr>
                  <a:xfrm>
                    <a:off x="7338788" y="1278928"/>
                    <a:ext cx="88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4" name="Freihand 193">
                    <a:extLst>
                      <a:ext uri="{FF2B5EF4-FFF2-40B4-BE49-F238E27FC236}">
                        <a16:creationId xmlns:a16="http://schemas.microsoft.com/office/drawing/2014/main" id="{03D69A8B-E728-B540-A5F6-3393FBEFD034}"/>
                      </a:ext>
                    </a:extLst>
                  </p14:cNvPr>
                  <p14:cNvContentPartPr/>
                  <p14:nvPr/>
                </p14:nvContentPartPr>
                <p14:xfrm>
                  <a:off x="7369748" y="1303768"/>
                  <a:ext cx="120600" cy="201600"/>
                </p14:xfrm>
              </p:contentPart>
            </mc:Choice>
            <mc:Fallback xmlns="">
              <p:pic>
                <p:nvPicPr>
                  <p:cNvPr id="194" name="Freihand 193">
                    <a:extLst>
                      <a:ext uri="{FF2B5EF4-FFF2-40B4-BE49-F238E27FC236}">
                        <a16:creationId xmlns:a16="http://schemas.microsoft.com/office/drawing/2014/main" id="{03D69A8B-E728-B540-A5F6-3393FBEFD034}"/>
                      </a:ext>
                    </a:extLst>
                  </p:cNvPr>
                  <p:cNvPicPr/>
                  <p:nvPr/>
                </p:nvPicPr>
                <p:blipFill>
                  <a:blip r:embed="rId298"/>
                  <a:stretch>
                    <a:fillRect/>
                  </a:stretch>
                </p:blipFill>
                <p:spPr>
                  <a:xfrm>
                    <a:off x="7338788" y="1273168"/>
                    <a:ext cx="181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6" name="Freihand 195">
                    <a:extLst>
                      <a:ext uri="{FF2B5EF4-FFF2-40B4-BE49-F238E27FC236}">
                        <a16:creationId xmlns:a16="http://schemas.microsoft.com/office/drawing/2014/main" id="{0C228D72-1C01-F342-BAB2-32E187C194B0}"/>
                      </a:ext>
                    </a:extLst>
                  </p14:cNvPr>
                  <p14:cNvContentPartPr/>
                  <p14:nvPr/>
                </p14:nvContentPartPr>
                <p14:xfrm>
                  <a:off x="7033148" y="1171648"/>
                  <a:ext cx="625320" cy="489960"/>
                </p14:xfrm>
              </p:contentPart>
            </mc:Choice>
            <mc:Fallback xmlns="">
              <p:pic>
                <p:nvPicPr>
                  <p:cNvPr id="196" name="Freihand 195">
                    <a:extLst>
                      <a:ext uri="{FF2B5EF4-FFF2-40B4-BE49-F238E27FC236}">
                        <a16:creationId xmlns:a16="http://schemas.microsoft.com/office/drawing/2014/main" id="{0C228D72-1C01-F342-BAB2-32E187C194B0}"/>
                      </a:ext>
                    </a:extLst>
                  </p:cNvPr>
                  <p:cNvPicPr/>
                  <p:nvPr/>
                </p:nvPicPr>
                <p:blipFill>
                  <a:blip r:embed="rId300"/>
                  <a:stretch>
                    <a:fillRect/>
                  </a:stretch>
                </p:blipFill>
                <p:spPr>
                  <a:xfrm>
                    <a:off x="7002548" y="1141048"/>
                    <a:ext cx="686520" cy="551520"/>
                  </a:xfrm>
                  <a:prstGeom prst="rect">
                    <a:avLst/>
                  </a:prstGeom>
                </p:spPr>
              </p:pic>
            </mc:Fallback>
          </mc:AlternateContent>
        </p:grpSp>
        <p:grpSp>
          <p:nvGrpSpPr>
            <p:cNvPr id="200" name="Gruppieren 199">
              <a:extLst>
                <a:ext uri="{FF2B5EF4-FFF2-40B4-BE49-F238E27FC236}">
                  <a16:creationId xmlns:a16="http://schemas.microsoft.com/office/drawing/2014/main" id="{78815B80-24BE-C54A-8EA1-576316037F28}"/>
                </a:ext>
              </a:extLst>
            </p:cNvPr>
            <p:cNvGrpSpPr/>
            <p:nvPr/>
          </p:nvGrpSpPr>
          <p:grpSpPr>
            <a:xfrm>
              <a:off x="6546788" y="1303768"/>
              <a:ext cx="390600" cy="171720"/>
              <a:chOff x="6546788" y="1303768"/>
              <a:chExt cx="390600" cy="171720"/>
            </a:xfrm>
          </p:grpSpPr>
          <mc:AlternateContent xmlns:mc="http://schemas.openxmlformats.org/markup-compatibility/2006" xmlns:p14="http://schemas.microsoft.com/office/powerpoint/2010/main">
            <mc:Choice Requires="p14">
              <p:contentPart p14:bwMode="auto" r:id="rId301">
                <p14:nvContentPartPr>
                  <p14:cNvPr id="198" name="Freihand 197">
                    <a:extLst>
                      <a:ext uri="{FF2B5EF4-FFF2-40B4-BE49-F238E27FC236}">
                        <a16:creationId xmlns:a16="http://schemas.microsoft.com/office/drawing/2014/main" id="{263A545F-917F-7643-AE3F-C3D86C895851}"/>
                      </a:ext>
                    </a:extLst>
                  </p14:cNvPr>
                  <p14:cNvContentPartPr/>
                  <p14:nvPr/>
                </p14:nvContentPartPr>
                <p14:xfrm>
                  <a:off x="6639668" y="1388008"/>
                  <a:ext cx="297720" cy="21240"/>
                </p14:xfrm>
              </p:contentPart>
            </mc:Choice>
            <mc:Fallback xmlns="">
              <p:pic>
                <p:nvPicPr>
                  <p:cNvPr id="198" name="Freihand 197">
                    <a:extLst>
                      <a:ext uri="{FF2B5EF4-FFF2-40B4-BE49-F238E27FC236}">
                        <a16:creationId xmlns:a16="http://schemas.microsoft.com/office/drawing/2014/main" id="{263A545F-917F-7643-AE3F-C3D86C895851}"/>
                      </a:ext>
                    </a:extLst>
                  </p:cNvPr>
                  <p:cNvPicPr/>
                  <p:nvPr/>
                </p:nvPicPr>
                <p:blipFill>
                  <a:blip r:embed="rId302"/>
                  <a:stretch>
                    <a:fillRect/>
                  </a:stretch>
                </p:blipFill>
                <p:spPr>
                  <a:xfrm>
                    <a:off x="6608708" y="1357048"/>
                    <a:ext cx="359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9" name="Freihand 198">
                    <a:extLst>
                      <a:ext uri="{FF2B5EF4-FFF2-40B4-BE49-F238E27FC236}">
                        <a16:creationId xmlns:a16="http://schemas.microsoft.com/office/drawing/2014/main" id="{D5E6386B-3402-4640-89DD-1688BC76E58E}"/>
                      </a:ext>
                    </a:extLst>
                  </p14:cNvPr>
                  <p14:cNvContentPartPr/>
                  <p14:nvPr/>
                </p14:nvContentPartPr>
                <p14:xfrm>
                  <a:off x="6546788" y="1303768"/>
                  <a:ext cx="137880" cy="171720"/>
                </p14:xfrm>
              </p:contentPart>
            </mc:Choice>
            <mc:Fallback xmlns="">
              <p:pic>
                <p:nvPicPr>
                  <p:cNvPr id="199" name="Freihand 198">
                    <a:extLst>
                      <a:ext uri="{FF2B5EF4-FFF2-40B4-BE49-F238E27FC236}">
                        <a16:creationId xmlns:a16="http://schemas.microsoft.com/office/drawing/2014/main" id="{D5E6386B-3402-4640-89DD-1688BC76E58E}"/>
                      </a:ext>
                    </a:extLst>
                  </p:cNvPr>
                  <p:cNvPicPr/>
                  <p:nvPr/>
                </p:nvPicPr>
                <p:blipFill>
                  <a:blip r:embed="rId304"/>
                  <a:stretch>
                    <a:fillRect/>
                  </a:stretch>
                </p:blipFill>
                <p:spPr>
                  <a:xfrm>
                    <a:off x="6516188" y="1273168"/>
                    <a:ext cx="19908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5">
              <p14:nvContentPartPr>
                <p14:cNvPr id="201" name="Freihand 200">
                  <a:extLst>
                    <a:ext uri="{FF2B5EF4-FFF2-40B4-BE49-F238E27FC236}">
                      <a16:creationId xmlns:a16="http://schemas.microsoft.com/office/drawing/2014/main" id="{459444F4-CF21-454F-8E83-EE624CB2A434}"/>
                    </a:ext>
                  </a:extLst>
                </p14:cNvPr>
                <p14:cNvContentPartPr/>
                <p14:nvPr/>
              </p14:nvContentPartPr>
              <p14:xfrm>
                <a:off x="7730108" y="1408888"/>
                <a:ext cx="279720" cy="18360"/>
              </p14:xfrm>
            </p:contentPart>
          </mc:Choice>
          <mc:Fallback xmlns="">
            <p:pic>
              <p:nvPicPr>
                <p:cNvPr id="201" name="Freihand 200">
                  <a:extLst>
                    <a:ext uri="{FF2B5EF4-FFF2-40B4-BE49-F238E27FC236}">
                      <a16:creationId xmlns:a16="http://schemas.microsoft.com/office/drawing/2014/main" id="{459444F4-CF21-454F-8E83-EE624CB2A434}"/>
                    </a:ext>
                  </a:extLst>
                </p:cNvPr>
                <p:cNvPicPr/>
                <p:nvPr/>
              </p:nvPicPr>
              <p:blipFill>
                <a:blip r:embed="rId306"/>
                <a:stretch>
                  <a:fillRect/>
                </a:stretch>
              </p:blipFill>
              <p:spPr>
                <a:xfrm>
                  <a:off x="7699148" y="1377928"/>
                  <a:ext cx="340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5" name="Freihand 214">
                  <a:extLst>
                    <a:ext uri="{FF2B5EF4-FFF2-40B4-BE49-F238E27FC236}">
                      <a16:creationId xmlns:a16="http://schemas.microsoft.com/office/drawing/2014/main" id="{81889DE5-EB4E-9B46-93C6-279E7CD5CEDB}"/>
                    </a:ext>
                  </a:extLst>
                </p14:cNvPr>
                <p14:cNvContentPartPr/>
                <p14:nvPr/>
              </p14:nvContentPartPr>
              <p14:xfrm>
                <a:off x="9372359" y="690028"/>
                <a:ext cx="19440" cy="427320"/>
              </p14:xfrm>
            </p:contentPart>
          </mc:Choice>
          <mc:Fallback xmlns="">
            <p:pic>
              <p:nvPicPr>
                <p:cNvPr id="215" name="Freihand 214">
                  <a:extLst>
                    <a:ext uri="{FF2B5EF4-FFF2-40B4-BE49-F238E27FC236}">
                      <a16:creationId xmlns:a16="http://schemas.microsoft.com/office/drawing/2014/main" id="{81889DE5-EB4E-9B46-93C6-279E7CD5CEDB}"/>
                    </a:ext>
                  </a:extLst>
                </p:cNvPr>
                <p:cNvPicPr/>
                <p:nvPr/>
              </p:nvPicPr>
              <p:blipFill>
                <a:blip r:embed="rId308"/>
                <a:stretch>
                  <a:fillRect/>
                </a:stretch>
              </p:blipFill>
              <p:spPr>
                <a:xfrm>
                  <a:off x="9331319" y="649023"/>
                  <a:ext cx="101520" cy="509331"/>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6" name="Freihand 215">
                  <a:extLst>
                    <a:ext uri="{FF2B5EF4-FFF2-40B4-BE49-F238E27FC236}">
                      <a16:creationId xmlns:a16="http://schemas.microsoft.com/office/drawing/2014/main" id="{B1106DA4-BF0C-E044-A2DD-A3AEADB1947B}"/>
                    </a:ext>
                  </a:extLst>
                </p14:cNvPr>
                <p14:cNvContentPartPr/>
                <p14:nvPr/>
              </p14:nvContentPartPr>
              <p14:xfrm>
                <a:off x="9231239" y="1791988"/>
                <a:ext cx="110880" cy="385560"/>
              </p14:xfrm>
            </p:contentPart>
          </mc:Choice>
          <mc:Fallback xmlns="">
            <p:pic>
              <p:nvPicPr>
                <p:cNvPr id="216" name="Freihand 215">
                  <a:extLst>
                    <a:ext uri="{FF2B5EF4-FFF2-40B4-BE49-F238E27FC236}">
                      <a16:creationId xmlns:a16="http://schemas.microsoft.com/office/drawing/2014/main" id="{B1106DA4-BF0C-E044-A2DD-A3AEADB1947B}"/>
                    </a:ext>
                  </a:extLst>
                </p:cNvPr>
                <p:cNvPicPr/>
                <p:nvPr/>
              </p:nvPicPr>
              <p:blipFill>
                <a:blip r:embed="rId310"/>
                <a:stretch>
                  <a:fillRect/>
                </a:stretch>
              </p:blipFill>
              <p:spPr>
                <a:xfrm>
                  <a:off x="9200279" y="1761028"/>
                  <a:ext cx="172080" cy="446760"/>
                </a:xfrm>
                <a:prstGeom prst="rect">
                  <a:avLst/>
                </a:prstGeom>
              </p:spPr>
            </p:pic>
          </mc:Fallback>
        </mc:AlternateContent>
      </p:grpSp>
      <p:grpSp>
        <p:nvGrpSpPr>
          <p:cNvPr id="58" name="Group 57">
            <a:extLst>
              <a:ext uri="{FF2B5EF4-FFF2-40B4-BE49-F238E27FC236}">
                <a16:creationId xmlns:a16="http://schemas.microsoft.com/office/drawing/2014/main" id="{29E6D2E8-CA66-4A1F-B885-52C1ADD86B60}"/>
              </a:ext>
            </a:extLst>
          </p:cNvPr>
          <p:cNvGrpSpPr/>
          <p:nvPr/>
        </p:nvGrpSpPr>
        <p:grpSpPr>
          <a:xfrm>
            <a:off x="4797327" y="1216348"/>
            <a:ext cx="3149501" cy="1932420"/>
            <a:chOff x="4797327" y="1216348"/>
            <a:chExt cx="3149501" cy="1932420"/>
          </a:xfrm>
        </p:grpSpPr>
        <p:grpSp>
          <p:nvGrpSpPr>
            <p:cNvPr id="144" name="Gruppieren 143">
              <a:extLst>
                <a:ext uri="{FF2B5EF4-FFF2-40B4-BE49-F238E27FC236}">
                  <a16:creationId xmlns:a16="http://schemas.microsoft.com/office/drawing/2014/main" id="{E0C75959-CB63-F741-8BB5-E2EC3A2CDEA1}"/>
                </a:ext>
              </a:extLst>
            </p:cNvPr>
            <p:cNvGrpSpPr/>
            <p:nvPr/>
          </p:nvGrpSpPr>
          <p:grpSpPr>
            <a:xfrm>
              <a:off x="4797327" y="1867384"/>
              <a:ext cx="119880" cy="174240"/>
              <a:chOff x="4797327" y="1867384"/>
              <a:chExt cx="119880" cy="174240"/>
            </a:xfrm>
          </p:grpSpPr>
          <mc:AlternateContent xmlns:mc="http://schemas.openxmlformats.org/markup-compatibility/2006" xmlns:p14="http://schemas.microsoft.com/office/powerpoint/2010/main">
            <mc:Choice Requires="p14">
              <p:contentPart p14:bwMode="auto" r:id="rId311">
                <p14:nvContentPartPr>
                  <p14:cNvPr id="142" name="Freihand 141">
                    <a:extLst>
                      <a:ext uri="{FF2B5EF4-FFF2-40B4-BE49-F238E27FC236}">
                        <a16:creationId xmlns:a16="http://schemas.microsoft.com/office/drawing/2014/main" id="{001BDF31-721F-994D-8655-055A1E738960}"/>
                      </a:ext>
                    </a:extLst>
                  </p14:cNvPr>
                  <p14:cNvContentPartPr/>
                  <p14:nvPr/>
                </p14:nvContentPartPr>
                <p14:xfrm>
                  <a:off x="4797327" y="1867384"/>
                  <a:ext cx="98280" cy="170640"/>
                </p14:xfrm>
              </p:contentPart>
            </mc:Choice>
            <mc:Fallback xmlns="">
              <p:pic>
                <p:nvPicPr>
                  <p:cNvPr id="142" name="Freihand 141">
                    <a:extLst>
                      <a:ext uri="{FF2B5EF4-FFF2-40B4-BE49-F238E27FC236}">
                        <a16:creationId xmlns:a16="http://schemas.microsoft.com/office/drawing/2014/main" id="{001BDF31-721F-994D-8655-055A1E738960}"/>
                      </a:ext>
                    </a:extLst>
                  </p:cNvPr>
                  <p:cNvPicPr/>
                  <p:nvPr/>
                </p:nvPicPr>
                <p:blipFill>
                  <a:blip r:embed="rId220"/>
                  <a:stretch>
                    <a:fillRect/>
                  </a:stretch>
                </p:blipFill>
                <p:spPr>
                  <a:xfrm>
                    <a:off x="4766367" y="1836424"/>
                    <a:ext cx="159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3" name="Freihand 142">
                    <a:extLst>
                      <a:ext uri="{FF2B5EF4-FFF2-40B4-BE49-F238E27FC236}">
                        <a16:creationId xmlns:a16="http://schemas.microsoft.com/office/drawing/2014/main" id="{12640C85-31CE-4F47-A44A-3B4809B2A934}"/>
                      </a:ext>
                    </a:extLst>
                  </p14:cNvPr>
                  <p14:cNvContentPartPr/>
                  <p14:nvPr/>
                </p14:nvContentPartPr>
                <p14:xfrm>
                  <a:off x="4898847" y="1966744"/>
                  <a:ext cx="18360" cy="74880"/>
                </p14:xfrm>
              </p:contentPart>
            </mc:Choice>
            <mc:Fallback xmlns="">
              <p:pic>
                <p:nvPicPr>
                  <p:cNvPr id="143" name="Freihand 142">
                    <a:extLst>
                      <a:ext uri="{FF2B5EF4-FFF2-40B4-BE49-F238E27FC236}">
                        <a16:creationId xmlns:a16="http://schemas.microsoft.com/office/drawing/2014/main" id="{12640C85-31CE-4F47-A44A-3B4809B2A934}"/>
                      </a:ext>
                    </a:extLst>
                  </p:cNvPr>
                  <p:cNvPicPr/>
                  <p:nvPr/>
                </p:nvPicPr>
                <p:blipFill>
                  <a:blip r:embed="rId222"/>
                  <a:stretch>
                    <a:fillRect/>
                  </a:stretch>
                </p:blipFill>
                <p:spPr>
                  <a:xfrm>
                    <a:off x="4867887" y="1936144"/>
                    <a:ext cx="799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145" name="Freihand 144">
                  <a:extLst>
                    <a:ext uri="{FF2B5EF4-FFF2-40B4-BE49-F238E27FC236}">
                      <a16:creationId xmlns:a16="http://schemas.microsoft.com/office/drawing/2014/main" id="{C2A81FF8-DCA7-5A40-A6AD-590F11F81CC1}"/>
                    </a:ext>
                  </a:extLst>
                </p14:cNvPr>
                <p14:cNvContentPartPr/>
                <p14:nvPr/>
              </p14:nvContentPartPr>
              <p14:xfrm>
                <a:off x="4978407" y="1968904"/>
                <a:ext cx="65520" cy="72360"/>
              </p14:xfrm>
            </p:contentPart>
          </mc:Choice>
          <mc:Fallback xmlns="">
            <p:pic>
              <p:nvPicPr>
                <p:cNvPr id="145" name="Freihand 144">
                  <a:extLst>
                    <a:ext uri="{FF2B5EF4-FFF2-40B4-BE49-F238E27FC236}">
                      <a16:creationId xmlns:a16="http://schemas.microsoft.com/office/drawing/2014/main" id="{C2A81FF8-DCA7-5A40-A6AD-590F11F81CC1}"/>
                    </a:ext>
                  </a:extLst>
                </p:cNvPr>
                <p:cNvPicPr/>
                <p:nvPr/>
              </p:nvPicPr>
              <p:blipFill>
                <a:blip r:embed="rId314"/>
                <a:stretch>
                  <a:fillRect/>
                </a:stretch>
              </p:blipFill>
              <p:spPr>
                <a:xfrm>
                  <a:off x="4937367" y="1928067"/>
                  <a:ext cx="147600" cy="154034"/>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 name="Freihand 145">
                  <a:extLst>
                    <a:ext uri="{FF2B5EF4-FFF2-40B4-BE49-F238E27FC236}">
                      <a16:creationId xmlns:a16="http://schemas.microsoft.com/office/drawing/2014/main" id="{F96C62FC-FBFF-3C4D-9902-73C2949254C0}"/>
                    </a:ext>
                  </a:extLst>
                </p14:cNvPr>
                <p14:cNvContentPartPr/>
                <p14:nvPr/>
              </p14:nvContentPartPr>
              <p14:xfrm>
                <a:off x="5109087" y="1939744"/>
                <a:ext cx="65520" cy="91080"/>
              </p14:xfrm>
            </p:contentPart>
          </mc:Choice>
          <mc:Fallback xmlns="">
            <p:pic>
              <p:nvPicPr>
                <p:cNvPr id="146" name="Freihand 145">
                  <a:extLst>
                    <a:ext uri="{FF2B5EF4-FFF2-40B4-BE49-F238E27FC236}">
                      <a16:creationId xmlns:a16="http://schemas.microsoft.com/office/drawing/2014/main" id="{F96C62FC-FBFF-3C4D-9902-73C2949254C0}"/>
                    </a:ext>
                  </a:extLst>
                </p:cNvPr>
                <p:cNvPicPr/>
                <p:nvPr/>
              </p:nvPicPr>
              <p:blipFill>
                <a:blip r:embed="rId316"/>
                <a:stretch>
                  <a:fillRect/>
                </a:stretch>
              </p:blipFill>
              <p:spPr>
                <a:xfrm>
                  <a:off x="5078296" y="1908661"/>
                  <a:ext cx="126386" cy="15252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7" name="Freihand 146">
                  <a:extLst>
                    <a:ext uri="{FF2B5EF4-FFF2-40B4-BE49-F238E27FC236}">
                      <a16:creationId xmlns:a16="http://schemas.microsoft.com/office/drawing/2014/main" id="{6B37007C-9DC3-DE46-8885-CB8D50F72CC2}"/>
                    </a:ext>
                  </a:extLst>
                </p14:cNvPr>
                <p14:cNvContentPartPr/>
                <p14:nvPr/>
              </p14:nvContentPartPr>
              <p14:xfrm>
                <a:off x="5247327" y="1968904"/>
                <a:ext cx="72360" cy="54720"/>
              </p14:xfrm>
            </p:contentPart>
          </mc:Choice>
          <mc:Fallback xmlns="">
            <p:pic>
              <p:nvPicPr>
                <p:cNvPr id="147" name="Freihand 146">
                  <a:extLst>
                    <a:ext uri="{FF2B5EF4-FFF2-40B4-BE49-F238E27FC236}">
                      <a16:creationId xmlns:a16="http://schemas.microsoft.com/office/drawing/2014/main" id="{6B37007C-9DC3-DE46-8885-CB8D50F72CC2}"/>
                    </a:ext>
                  </a:extLst>
                </p:cNvPr>
                <p:cNvPicPr/>
                <p:nvPr/>
              </p:nvPicPr>
              <p:blipFill>
                <a:blip r:embed="rId318"/>
                <a:stretch>
                  <a:fillRect/>
                </a:stretch>
              </p:blipFill>
              <p:spPr>
                <a:xfrm>
                  <a:off x="5216520" y="1937944"/>
                  <a:ext cx="133257" cy="115920"/>
                </a:xfrm>
                <a:prstGeom prst="rect">
                  <a:avLst/>
                </a:prstGeom>
              </p:spPr>
            </p:pic>
          </mc:Fallback>
        </mc:AlternateContent>
        <p:grpSp>
          <p:nvGrpSpPr>
            <p:cNvPr id="153" name="Gruppieren 152">
              <a:extLst>
                <a:ext uri="{FF2B5EF4-FFF2-40B4-BE49-F238E27FC236}">
                  <a16:creationId xmlns:a16="http://schemas.microsoft.com/office/drawing/2014/main" id="{89806029-B633-994C-9FC2-114B5FAC9D16}"/>
                </a:ext>
              </a:extLst>
            </p:cNvPr>
            <p:cNvGrpSpPr/>
            <p:nvPr/>
          </p:nvGrpSpPr>
          <p:grpSpPr>
            <a:xfrm>
              <a:off x="5406447" y="1856224"/>
              <a:ext cx="94680" cy="181800"/>
              <a:chOff x="5406447" y="1856224"/>
              <a:chExt cx="94680" cy="181800"/>
            </a:xfrm>
          </p:grpSpPr>
          <mc:AlternateContent xmlns:mc="http://schemas.openxmlformats.org/markup-compatibility/2006" xmlns:p14="http://schemas.microsoft.com/office/powerpoint/2010/main">
            <mc:Choice Requires="p14">
              <p:contentPart p14:bwMode="auto" r:id="rId319">
                <p14:nvContentPartPr>
                  <p14:cNvPr id="151" name="Freihand 150">
                    <a:extLst>
                      <a:ext uri="{FF2B5EF4-FFF2-40B4-BE49-F238E27FC236}">
                        <a16:creationId xmlns:a16="http://schemas.microsoft.com/office/drawing/2014/main" id="{7740083D-BB17-5B4F-889C-126D0F855595}"/>
                      </a:ext>
                    </a:extLst>
                  </p14:cNvPr>
                  <p14:cNvContentPartPr/>
                  <p14:nvPr/>
                </p14:nvContentPartPr>
                <p14:xfrm>
                  <a:off x="5428047" y="1856224"/>
                  <a:ext cx="25920" cy="181800"/>
                </p14:xfrm>
              </p:contentPart>
            </mc:Choice>
            <mc:Fallback xmlns="">
              <p:pic>
                <p:nvPicPr>
                  <p:cNvPr id="151" name="Freihand 150">
                    <a:extLst>
                      <a:ext uri="{FF2B5EF4-FFF2-40B4-BE49-F238E27FC236}">
                        <a16:creationId xmlns:a16="http://schemas.microsoft.com/office/drawing/2014/main" id="{7740083D-BB17-5B4F-889C-126D0F855595}"/>
                      </a:ext>
                    </a:extLst>
                  </p:cNvPr>
                  <p:cNvPicPr/>
                  <p:nvPr/>
                </p:nvPicPr>
                <p:blipFill>
                  <a:blip r:embed="rId230"/>
                  <a:stretch>
                    <a:fillRect/>
                  </a:stretch>
                </p:blipFill>
                <p:spPr>
                  <a:xfrm>
                    <a:off x="5397447" y="1825624"/>
                    <a:ext cx="87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52" name="Freihand 151">
                    <a:extLst>
                      <a:ext uri="{FF2B5EF4-FFF2-40B4-BE49-F238E27FC236}">
                        <a16:creationId xmlns:a16="http://schemas.microsoft.com/office/drawing/2014/main" id="{352B33AC-2B17-E14E-BD64-BC2788A8B46F}"/>
                      </a:ext>
                    </a:extLst>
                  </p14:cNvPr>
                  <p14:cNvContentPartPr/>
                  <p14:nvPr/>
                </p14:nvContentPartPr>
                <p14:xfrm>
                  <a:off x="5406447" y="1932544"/>
                  <a:ext cx="94680" cy="11160"/>
                </p14:xfrm>
              </p:contentPart>
            </mc:Choice>
            <mc:Fallback xmlns="">
              <p:pic>
                <p:nvPicPr>
                  <p:cNvPr id="152" name="Freihand 151">
                    <a:extLst>
                      <a:ext uri="{FF2B5EF4-FFF2-40B4-BE49-F238E27FC236}">
                        <a16:creationId xmlns:a16="http://schemas.microsoft.com/office/drawing/2014/main" id="{352B33AC-2B17-E14E-BD64-BC2788A8B46F}"/>
                      </a:ext>
                    </a:extLst>
                  </p:cNvPr>
                  <p:cNvPicPr/>
                  <p:nvPr/>
                </p:nvPicPr>
                <p:blipFill>
                  <a:blip r:embed="rId232"/>
                  <a:stretch>
                    <a:fillRect/>
                  </a:stretch>
                </p:blipFill>
                <p:spPr>
                  <a:xfrm>
                    <a:off x="5375847" y="1901944"/>
                    <a:ext cx="15588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54" name="Freihand 153">
                  <a:extLst>
                    <a:ext uri="{FF2B5EF4-FFF2-40B4-BE49-F238E27FC236}">
                      <a16:creationId xmlns:a16="http://schemas.microsoft.com/office/drawing/2014/main" id="{920AA124-1E1C-544E-8F43-6D400376DFDF}"/>
                    </a:ext>
                  </a:extLst>
                </p14:cNvPr>
                <p14:cNvContentPartPr/>
                <p14:nvPr/>
              </p14:nvContentPartPr>
              <p14:xfrm>
                <a:off x="5558727" y="2044864"/>
                <a:ext cx="58320" cy="72720"/>
              </p14:xfrm>
            </p:contentPart>
          </mc:Choice>
          <mc:Fallback xmlns="">
            <p:pic>
              <p:nvPicPr>
                <p:cNvPr id="154" name="Freihand 153">
                  <a:extLst>
                    <a:ext uri="{FF2B5EF4-FFF2-40B4-BE49-F238E27FC236}">
                      <a16:creationId xmlns:a16="http://schemas.microsoft.com/office/drawing/2014/main" id="{920AA124-1E1C-544E-8F43-6D400376DFDF}"/>
                    </a:ext>
                  </a:extLst>
                </p:cNvPr>
                <p:cNvPicPr/>
                <p:nvPr/>
              </p:nvPicPr>
              <p:blipFill>
                <a:blip r:embed="rId322"/>
                <a:stretch>
                  <a:fillRect/>
                </a:stretch>
              </p:blipFill>
              <p:spPr>
                <a:xfrm>
                  <a:off x="5527957" y="2013904"/>
                  <a:ext cx="119145" cy="133920"/>
                </a:xfrm>
                <a:prstGeom prst="rect">
                  <a:avLst/>
                </a:prstGeom>
              </p:spPr>
            </p:pic>
          </mc:Fallback>
        </mc:AlternateContent>
        <p:grpSp>
          <p:nvGrpSpPr>
            <p:cNvPr id="166" name="Gruppieren 165">
              <a:extLst>
                <a:ext uri="{FF2B5EF4-FFF2-40B4-BE49-F238E27FC236}">
                  <a16:creationId xmlns:a16="http://schemas.microsoft.com/office/drawing/2014/main" id="{661A82F0-405D-EE4D-A741-32647630337C}"/>
                </a:ext>
              </a:extLst>
            </p:cNvPr>
            <p:cNvGrpSpPr/>
            <p:nvPr/>
          </p:nvGrpSpPr>
          <p:grpSpPr>
            <a:xfrm>
              <a:off x="5761767" y="1845424"/>
              <a:ext cx="743040" cy="236160"/>
              <a:chOff x="5761767" y="1845424"/>
              <a:chExt cx="743040" cy="236160"/>
            </a:xfrm>
          </p:grpSpPr>
          <mc:AlternateContent xmlns:mc="http://schemas.openxmlformats.org/markup-compatibility/2006" xmlns:p14="http://schemas.microsoft.com/office/powerpoint/2010/main">
            <mc:Choice Requires="p14">
              <p:contentPart p14:bwMode="auto" r:id="rId323">
                <p14:nvContentPartPr>
                  <p14:cNvPr id="158" name="Freihand 157">
                    <a:extLst>
                      <a:ext uri="{FF2B5EF4-FFF2-40B4-BE49-F238E27FC236}">
                        <a16:creationId xmlns:a16="http://schemas.microsoft.com/office/drawing/2014/main" id="{E57B41C5-DB3E-8A4A-80B1-2F8C249F30B1}"/>
                      </a:ext>
                    </a:extLst>
                  </p14:cNvPr>
                  <p14:cNvContentPartPr/>
                  <p14:nvPr/>
                </p14:nvContentPartPr>
                <p14:xfrm>
                  <a:off x="5761767" y="1845424"/>
                  <a:ext cx="29520" cy="236160"/>
                </p14:xfrm>
              </p:contentPart>
            </mc:Choice>
            <mc:Fallback xmlns="">
              <p:pic>
                <p:nvPicPr>
                  <p:cNvPr id="158" name="Freihand 157">
                    <a:extLst>
                      <a:ext uri="{FF2B5EF4-FFF2-40B4-BE49-F238E27FC236}">
                        <a16:creationId xmlns:a16="http://schemas.microsoft.com/office/drawing/2014/main" id="{E57B41C5-DB3E-8A4A-80B1-2F8C249F30B1}"/>
                      </a:ext>
                    </a:extLst>
                  </p:cNvPr>
                  <p:cNvPicPr/>
                  <p:nvPr/>
                </p:nvPicPr>
                <p:blipFill>
                  <a:blip r:embed="rId236"/>
                  <a:stretch>
                    <a:fillRect/>
                  </a:stretch>
                </p:blipFill>
                <p:spPr>
                  <a:xfrm>
                    <a:off x="5731167" y="1814824"/>
                    <a:ext cx="90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59" name="Freihand 158">
                    <a:extLst>
                      <a:ext uri="{FF2B5EF4-FFF2-40B4-BE49-F238E27FC236}">
                        <a16:creationId xmlns:a16="http://schemas.microsoft.com/office/drawing/2014/main" id="{A103AB21-6484-BA45-B62A-AC6B53686887}"/>
                      </a:ext>
                    </a:extLst>
                  </p14:cNvPr>
                  <p14:cNvContentPartPr/>
                  <p14:nvPr/>
                </p14:nvContentPartPr>
                <p14:xfrm>
                  <a:off x="5790927" y="1972504"/>
                  <a:ext cx="69120" cy="98280"/>
                </p14:xfrm>
              </p:contentPart>
            </mc:Choice>
            <mc:Fallback xmlns="">
              <p:pic>
                <p:nvPicPr>
                  <p:cNvPr id="159" name="Freihand 158">
                    <a:extLst>
                      <a:ext uri="{FF2B5EF4-FFF2-40B4-BE49-F238E27FC236}">
                        <a16:creationId xmlns:a16="http://schemas.microsoft.com/office/drawing/2014/main" id="{A103AB21-6484-BA45-B62A-AC6B53686887}"/>
                      </a:ext>
                    </a:extLst>
                  </p:cNvPr>
                  <p:cNvPicPr/>
                  <p:nvPr/>
                </p:nvPicPr>
                <p:blipFill>
                  <a:blip r:embed="rId238"/>
                  <a:stretch>
                    <a:fillRect/>
                  </a:stretch>
                </p:blipFill>
                <p:spPr>
                  <a:xfrm>
                    <a:off x="5759967" y="1941904"/>
                    <a:ext cx="130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0" name="Freihand 159">
                    <a:extLst>
                      <a:ext uri="{FF2B5EF4-FFF2-40B4-BE49-F238E27FC236}">
                        <a16:creationId xmlns:a16="http://schemas.microsoft.com/office/drawing/2014/main" id="{1BB3C624-4BE4-3F45-BB5D-6AC5B5557EBA}"/>
                      </a:ext>
                    </a:extLst>
                  </p14:cNvPr>
                  <p14:cNvContentPartPr/>
                  <p14:nvPr/>
                </p14:nvContentPartPr>
                <p14:xfrm>
                  <a:off x="5961207" y="1961704"/>
                  <a:ext cx="68760" cy="94680"/>
                </p14:xfrm>
              </p:contentPart>
            </mc:Choice>
            <mc:Fallback xmlns="">
              <p:pic>
                <p:nvPicPr>
                  <p:cNvPr id="160" name="Freihand 159">
                    <a:extLst>
                      <a:ext uri="{FF2B5EF4-FFF2-40B4-BE49-F238E27FC236}">
                        <a16:creationId xmlns:a16="http://schemas.microsoft.com/office/drawing/2014/main" id="{1BB3C624-4BE4-3F45-BB5D-6AC5B5557EBA}"/>
                      </a:ext>
                    </a:extLst>
                  </p:cNvPr>
                  <p:cNvPicPr/>
                  <p:nvPr/>
                </p:nvPicPr>
                <p:blipFill>
                  <a:blip r:embed="rId240"/>
                  <a:stretch>
                    <a:fillRect/>
                  </a:stretch>
                </p:blipFill>
                <p:spPr>
                  <a:xfrm>
                    <a:off x="5930607" y="1930744"/>
                    <a:ext cx="130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1" name="Freihand 160">
                    <a:extLst>
                      <a:ext uri="{FF2B5EF4-FFF2-40B4-BE49-F238E27FC236}">
                        <a16:creationId xmlns:a16="http://schemas.microsoft.com/office/drawing/2014/main" id="{5C2D5A58-D9B5-C94F-AEE9-6F9789A43139}"/>
                      </a:ext>
                    </a:extLst>
                  </p14:cNvPr>
                  <p14:cNvContentPartPr/>
                  <p14:nvPr/>
                </p14:nvContentPartPr>
                <p14:xfrm>
                  <a:off x="6091887" y="1994104"/>
                  <a:ext cx="51120" cy="61560"/>
                </p14:xfrm>
              </p:contentPart>
            </mc:Choice>
            <mc:Fallback xmlns="">
              <p:pic>
                <p:nvPicPr>
                  <p:cNvPr id="161" name="Freihand 160">
                    <a:extLst>
                      <a:ext uri="{FF2B5EF4-FFF2-40B4-BE49-F238E27FC236}">
                        <a16:creationId xmlns:a16="http://schemas.microsoft.com/office/drawing/2014/main" id="{5C2D5A58-D9B5-C94F-AEE9-6F9789A43139}"/>
                      </a:ext>
                    </a:extLst>
                  </p:cNvPr>
                  <p:cNvPicPr/>
                  <p:nvPr/>
                </p:nvPicPr>
                <p:blipFill>
                  <a:blip r:embed="rId242"/>
                  <a:stretch>
                    <a:fillRect/>
                  </a:stretch>
                </p:blipFill>
                <p:spPr>
                  <a:xfrm>
                    <a:off x="6060927" y="1963504"/>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2" name="Freihand 161">
                    <a:extLst>
                      <a:ext uri="{FF2B5EF4-FFF2-40B4-BE49-F238E27FC236}">
                        <a16:creationId xmlns:a16="http://schemas.microsoft.com/office/drawing/2014/main" id="{589D2E80-1492-374C-BFFB-EC58F2D0A6FD}"/>
                      </a:ext>
                    </a:extLst>
                  </p14:cNvPr>
                  <p14:cNvContentPartPr/>
                  <p14:nvPr/>
                </p14:nvContentPartPr>
                <p14:xfrm>
                  <a:off x="6207807" y="1954144"/>
                  <a:ext cx="78480" cy="112680"/>
                </p14:xfrm>
              </p:contentPart>
            </mc:Choice>
            <mc:Fallback xmlns="">
              <p:pic>
                <p:nvPicPr>
                  <p:cNvPr id="162" name="Freihand 161">
                    <a:extLst>
                      <a:ext uri="{FF2B5EF4-FFF2-40B4-BE49-F238E27FC236}">
                        <a16:creationId xmlns:a16="http://schemas.microsoft.com/office/drawing/2014/main" id="{589D2E80-1492-374C-BFFB-EC58F2D0A6FD}"/>
                      </a:ext>
                    </a:extLst>
                  </p:cNvPr>
                  <p:cNvPicPr/>
                  <p:nvPr/>
                </p:nvPicPr>
                <p:blipFill>
                  <a:blip r:embed="rId244"/>
                  <a:stretch>
                    <a:fillRect/>
                  </a:stretch>
                </p:blipFill>
                <p:spPr>
                  <a:xfrm>
                    <a:off x="6177207" y="1923544"/>
                    <a:ext cx="140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4" name="Freihand 163">
                    <a:extLst>
                      <a:ext uri="{FF2B5EF4-FFF2-40B4-BE49-F238E27FC236}">
                        <a16:creationId xmlns:a16="http://schemas.microsoft.com/office/drawing/2014/main" id="{BD074419-E6F2-4546-8B9D-83E1D49A6DA5}"/>
                      </a:ext>
                    </a:extLst>
                  </p14:cNvPr>
                  <p14:cNvContentPartPr/>
                  <p14:nvPr/>
                </p14:nvContentPartPr>
                <p14:xfrm>
                  <a:off x="6370887" y="1863784"/>
                  <a:ext cx="14760" cy="58320"/>
                </p14:xfrm>
              </p:contentPart>
            </mc:Choice>
            <mc:Fallback xmlns="">
              <p:pic>
                <p:nvPicPr>
                  <p:cNvPr id="164" name="Freihand 163">
                    <a:extLst>
                      <a:ext uri="{FF2B5EF4-FFF2-40B4-BE49-F238E27FC236}">
                        <a16:creationId xmlns:a16="http://schemas.microsoft.com/office/drawing/2014/main" id="{BD074419-E6F2-4546-8B9D-83E1D49A6DA5}"/>
                      </a:ext>
                    </a:extLst>
                  </p:cNvPr>
                  <p:cNvPicPr/>
                  <p:nvPr/>
                </p:nvPicPr>
                <p:blipFill>
                  <a:blip r:embed="rId246"/>
                  <a:stretch>
                    <a:fillRect/>
                  </a:stretch>
                </p:blipFill>
                <p:spPr>
                  <a:xfrm>
                    <a:off x="6340287" y="1832824"/>
                    <a:ext cx="76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65" name="Freihand 164">
                    <a:extLst>
                      <a:ext uri="{FF2B5EF4-FFF2-40B4-BE49-F238E27FC236}">
                        <a16:creationId xmlns:a16="http://schemas.microsoft.com/office/drawing/2014/main" id="{5D651751-DA5F-1841-A29C-EEFF9D9DB4E2}"/>
                      </a:ext>
                    </a:extLst>
                  </p14:cNvPr>
                  <p14:cNvContentPartPr/>
                  <p14:nvPr/>
                </p14:nvContentPartPr>
                <p14:xfrm>
                  <a:off x="6425247" y="1990504"/>
                  <a:ext cx="79560" cy="91080"/>
                </p14:xfrm>
              </p:contentPart>
            </mc:Choice>
            <mc:Fallback xmlns="">
              <p:pic>
                <p:nvPicPr>
                  <p:cNvPr id="165" name="Freihand 164">
                    <a:extLst>
                      <a:ext uri="{FF2B5EF4-FFF2-40B4-BE49-F238E27FC236}">
                        <a16:creationId xmlns:a16="http://schemas.microsoft.com/office/drawing/2014/main" id="{5D651751-DA5F-1841-A29C-EEFF9D9DB4E2}"/>
                      </a:ext>
                    </a:extLst>
                  </p:cNvPr>
                  <p:cNvPicPr/>
                  <p:nvPr/>
                </p:nvPicPr>
                <p:blipFill>
                  <a:blip r:embed="rId248"/>
                  <a:stretch>
                    <a:fillRect/>
                  </a:stretch>
                </p:blipFill>
                <p:spPr>
                  <a:xfrm>
                    <a:off x="6394647" y="1959904"/>
                    <a:ext cx="141120" cy="152280"/>
                  </a:xfrm>
                  <a:prstGeom prst="rect">
                    <a:avLst/>
                  </a:prstGeom>
                </p:spPr>
              </p:pic>
            </mc:Fallback>
          </mc:AlternateContent>
        </p:grpSp>
        <p:grpSp>
          <p:nvGrpSpPr>
            <p:cNvPr id="172" name="Gruppieren 171">
              <a:extLst>
                <a:ext uri="{FF2B5EF4-FFF2-40B4-BE49-F238E27FC236}">
                  <a16:creationId xmlns:a16="http://schemas.microsoft.com/office/drawing/2014/main" id="{D8CFD60C-CC4B-CD4A-8DB2-43BFAABEAEA7}"/>
                </a:ext>
              </a:extLst>
            </p:cNvPr>
            <p:cNvGrpSpPr/>
            <p:nvPr/>
          </p:nvGrpSpPr>
          <p:grpSpPr>
            <a:xfrm>
              <a:off x="4909647" y="2289664"/>
              <a:ext cx="540360" cy="190800"/>
              <a:chOff x="4909647" y="2289664"/>
              <a:chExt cx="540360" cy="190800"/>
            </a:xfrm>
          </p:grpSpPr>
          <mc:AlternateContent xmlns:mc="http://schemas.openxmlformats.org/markup-compatibility/2006" xmlns:p14="http://schemas.microsoft.com/office/powerpoint/2010/main">
            <mc:Choice Requires="p14">
              <p:contentPart p14:bwMode="auto" r:id="rId330">
                <p14:nvContentPartPr>
                  <p14:cNvPr id="167" name="Freihand 166">
                    <a:extLst>
                      <a:ext uri="{FF2B5EF4-FFF2-40B4-BE49-F238E27FC236}">
                        <a16:creationId xmlns:a16="http://schemas.microsoft.com/office/drawing/2014/main" id="{3BCEF07C-0B2C-A146-A60D-0CAAEF8972AD}"/>
                      </a:ext>
                    </a:extLst>
                  </p14:cNvPr>
                  <p14:cNvContentPartPr/>
                  <p14:nvPr/>
                </p14:nvContentPartPr>
                <p14:xfrm>
                  <a:off x="4964007" y="2289664"/>
                  <a:ext cx="119880" cy="82080"/>
                </p14:xfrm>
              </p:contentPart>
            </mc:Choice>
            <mc:Fallback xmlns="">
              <p:pic>
                <p:nvPicPr>
                  <p:cNvPr id="167" name="Freihand 166">
                    <a:extLst>
                      <a:ext uri="{FF2B5EF4-FFF2-40B4-BE49-F238E27FC236}">
                        <a16:creationId xmlns:a16="http://schemas.microsoft.com/office/drawing/2014/main" id="{3BCEF07C-0B2C-A146-A60D-0CAAEF8972AD}"/>
                      </a:ext>
                    </a:extLst>
                  </p:cNvPr>
                  <p:cNvPicPr/>
                  <p:nvPr/>
                </p:nvPicPr>
                <p:blipFill>
                  <a:blip r:embed="rId250"/>
                  <a:stretch>
                    <a:fillRect/>
                  </a:stretch>
                </p:blipFill>
                <p:spPr>
                  <a:xfrm>
                    <a:off x="4933407" y="2258704"/>
                    <a:ext cx="181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68" name="Freihand 167">
                    <a:extLst>
                      <a:ext uri="{FF2B5EF4-FFF2-40B4-BE49-F238E27FC236}">
                        <a16:creationId xmlns:a16="http://schemas.microsoft.com/office/drawing/2014/main" id="{B0B5427D-0CF6-0546-AE32-B90744671481}"/>
                      </a:ext>
                    </a:extLst>
                  </p14:cNvPr>
                  <p14:cNvContentPartPr/>
                  <p14:nvPr/>
                </p14:nvContentPartPr>
                <p14:xfrm>
                  <a:off x="4909647" y="2389384"/>
                  <a:ext cx="83880" cy="91080"/>
                </p14:xfrm>
              </p:contentPart>
            </mc:Choice>
            <mc:Fallback xmlns="">
              <p:pic>
                <p:nvPicPr>
                  <p:cNvPr id="168" name="Freihand 167">
                    <a:extLst>
                      <a:ext uri="{FF2B5EF4-FFF2-40B4-BE49-F238E27FC236}">
                        <a16:creationId xmlns:a16="http://schemas.microsoft.com/office/drawing/2014/main" id="{B0B5427D-0CF6-0546-AE32-B90744671481}"/>
                      </a:ext>
                    </a:extLst>
                  </p:cNvPr>
                  <p:cNvPicPr/>
                  <p:nvPr/>
                </p:nvPicPr>
                <p:blipFill>
                  <a:blip r:embed="rId252"/>
                  <a:stretch>
                    <a:fillRect/>
                  </a:stretch>
                </p:blipFill>
                <p:spPr>
                  <a:xfrm>
                    <a:off x="4879047" y="2358784"/>
                    <a:ext cx="145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9" name="Freihand 168">
                    <a:extLst>
                      <a:ext uri="{FF2B5EF4-FFF2-40B4-BE49-F238E27FC236}">
                        <a16:creationId xmlns:a16="http://schemas.microsoft.com/office/drawing/2014/main" id="{D57EA211-58B8-5A48-B162-44AC62CDEA96}"/>
                      </a:ext>
                    </a:extLst>
                  </p14:cNvPr>
                  <p14:cNvContentPartPr/>
                  <p14:nvPr/>
                </p14:nvContentPartPr>
                <p14:xfrm>
                  <a:off x="5123487" y="2327824"/>
                  <a:ext cx="69120" cy="69120"/>
                </p14:xfrm>
              </p:contentPart>
            </mc:Choice>
            <mc:Fallback xmlns="">
              <p:pic>
                <p:nvPicPr>
                  <p:cNvPr id="169" name="Freihand 168">
                    <a:extLst>
                      <a:ext uri="{FF2B5EF4-FFF2-40B4-BE49-F238E27FC236}">
                        <a16:creationId xmlns:a16="http://schemas.microsoft.com/office/drawing/2014/main" id="{D57EA211-58B8-5A48-B162-44AC62CDEA96}"/>
                      </a:ext>
                    </a:extLst>
                  </p:cNvPr>
                  <p:cNvPicPr/>
                  <p:nvPr/>
                </p:nvPicPr>
                <p:blipFill>
                  <a:blip r:embed="rId254"/>
                  <a:stretch>
                    <a:fillRect/>
                  </a:stretch>
                </p:blipFill>
                <p:spPr>
                  <a:xfrm>
                    <a:off x="5092887" y="2297224"/>
                    <a:ext cx="130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0" name="Freihand 169">
                    <a:extLst>
                      <a:ext uri="{FF2B5EF4-FFF2-40B4-BE49-F238E27FC236}">
                        <a16:creationId xmlns:a16="http://schemas.microsoft.com/office/drawing/2014/main" id="{860A4B9F-3AA4-BF42-941E-FDE181C41B77}"/>
                      </a:ext>
                    </a:extLst>
                  </p14:cNvPr>
                  <p14:cNvContentPartPr/>
                  <p14:nvPr/>
                </p14:nvContentPartPr>
                <p14:xfrm>
                  <a:off x="5250567" y="2320624"/>
                  <a:ext cx="80280" cy="69120"/>
                </p14:xfrm>
              </p:contentPart>
            </mc:Choice>
            <mc:Fallback xmlns="">
              <p:pic>
                <p:nvPicPr>
                  <p:cNvPr id="170" name="Freihand 169">
                    <a:extLst>
                      <a:ext uri="{FF2B5EF4-FFF2-40B4-BE49-F238E27FC236}">
                        <a16:creationId xmlns:a16="http://schemas.microsoft.com/office/drawing/2014/main" id="{860A4B9F-3AA4-BF42-941E-FDE181C41B77}"/>
                      </a:ext>
                    </a:extLst>
                  </p:cNvPr>
                  <p:cNvPicPr/>
                  <p:nvPr/>
                </p:nvPicPr>
                <p:blipFill>
                  <a:blip r:embed="rId256"/>
                  <a:stretch>
                    <a:fillRect/>
                  </a:stretch>
                </p:blipFill>
                <p:spPr>
                  <a:xfrm>
                    <a:off x="5219967" y="229002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1" name="Freihand 170">
                    <a:extLst>
                      <a:ext uri="{FF2B5EF4-FFF2-40B4-BE49-F238E27FC236}">
                        <a16:creationId xmlns:a16="http://schemas.microsoft.com/office/drawing/2014/main" id="{C6613015-8832-4042-BC89-AF0D86A9CBD6}"/>
                      </a:ext>
                    </a:extLst>
                  </p14:cNvPr>
                  <p14:cNvContentPartPr/>
                  <p14:nvPr/>
                </p14:nvContentPartPr>
                <p14:xfrm>
                  <a:off x="5377287" y="2324224"/>
                  <a:ext cx="72720" cy="58320"/>
                </p14:xfrm>
              </p:contentPart>
            </mc:Choice>
            <mc:Fallback xmlns="">
              <p:pic>
                <p:nvPicPr>
                  <p:cNvPr id="171" name="Freihand 170">
                    <a:extLst>
                      <a:ext uri="{FF2B5EF4-FFF2-40B4-BE49-F238E27FC236}">
                        <a16:creationId xmlns:a16="http://schemas.microsoft.com/office/drawing/2014/main" id="{C6613015-8832-4042-BC89-AF0D86A9CBD6}"/>
                      </a:ext>
                    </a:extLst>
                  </p:cNvPr>
                  <p:cNvPicPr/>
                  <p:nvPr/>
                </p:nvPicPr>
                <p:blipFill>
                  <a:blip r:embed="rId258"/>
                  <a:stretch>
                    <a:fillRect/>
                  </a:stretch>
                </p:blipFill>
                <p:spPr>
                  <a:xfrm>
                    <a:off x="5346687" y="2293624"/>
                    <a:ext cx="134280" cy="119880"/>
                  </a:xfrm>
                  <a:prstGeom prst="rect">
                    <a:avLst/>
                  </a:prstGeom>
                </p:spPr>
              </p:pic>
            </mc:Fallback>
          </mc:AlternateContent>
        </p:grpSp>
        <p:grpSp>
          <p:nvGrpSpPr>
            <p:cNvPr id="184" name="Gruppieren 183">
              <a:extLst>
                <a:ext uri="{FF2B5EF4-FFF2-40B4-BE49-F238E27FC236}">
                  <a16:creationId xmlns:a16="http://schemas.microsoft.com/office/drawing/2014/main" id="{453FE74C-1D40-874A-BC0C-88E8E0DE1273}"/>
                </a:ext>
              </a:extLst>
            </p:cNvPr>
            <p:cNvGrpSpPr/>
            <p:nvPr/>
          </p:nvGrpSpPr>
          <p:grpSpPr>
            <a:xfrm>
              <a:off x="5663847" y="2237464"/>
              <a:ext cx="1280160" cy="239400"/>
              <a:chOff x="5663847" y="2237464"/>
              <a:chExt cx="1280160" cy="239400"/>
            </a:xfrm>
          </p:grpSpPr>
          <mc:AlternateContent xmlns:mc="http://schemas.openxmlformats.org/markup-compatibility/2006" xmlns:p14="http://schemas.microsoft.com/office/powerpoint/2010/main">
            <mc:Choice Requires="p14">
              <p:contentPart p14:bwMode="auto" r:id="rId335">
                <p14:nvContentPartPr>
                  <p14:cNvPr id="173" name="Freihand 172">
                    <a:extLst>
                      <a:ext uri="{FF2B5EF4-FFF2-40B4-BE49-F238E27FC236}">
                        <a16:creationId xmlns:a16="http://schemas.microsoft.com/office/drawing/2014/main" id="{28F71E53-4138-4E4B-8B5D-F9908A97C401}"/>
                      </a:ext>
                    </a:extLst>
                  </p14:cNvPr>
                  <p14:cNvContentPartPr/>
                  <p14:nvPr/>
                </p14:nvContentPartPr>
                <p14:xfrm>
                  <a:off x="5663847" y="2313424"/>
                  <a:ext cx="80280" cy="91080"/>
                </p14:xfrm>
              </p:contentPart>
            </mc:Choice>
            <mc:Fallback xmlns="">
              <p:pic>
                <p:nvPicPr>
                  <p:cNvPr id="173" name="Freihand 172">
                    <a:extLst>
                      <a:ext uri="{FF2B5EF4-FFF2-40B4-BE49-F238E27FC236}">
                        <a16:creationId xmlns:a16="http://schemas.microsoft.com/office/drawing/2014/main" id="{28F71E53-4138-4E4B-8B5D-F9908A97C401}"/>
                      </a:ext>
                    </a:extLst>
                  </p:cNvPr>
                  <p:cNvPicPr/>
                  <p:nvPr/>
                </p:nvPicPr>
                <p:blipFill>
                  <a:blip r:embed="rId260"/>
                  <a:stretch>
                    <a:fillRect/>
                  </a:stretch>
                </p:blipFill>
                <p:spPr>
                  <a:xfrm>
                    <a:off x="5633247" y="2282464"/>
                    <a:ext cx="141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4" name="Freihand 173">
                    <a:extLst>
                      <a:ext uri="{FF2B5EF4-FFF2-40B4-BE49-F238E27FC236}">
                        <a16:creationId xmlns:a16="http://schemas.microsoft.com/office/drawing/2014/main" id="{3DEE95E6-016A-AD44-A2C8-71419DBA569E}"/>
                      </a:ext>
                    </a:extLst>
                  </p14:cNvPr>
                  <p14:cNvContentPartPr/>
                  <p14:nvPr/>
                </p14:nvContentPartPr>
                <p14:xfrm>
                  <a:off x="5805327" y="2324224"/>
                  <a:ext cx="54720" cy="65160"/>
                </p14:xfrm>
              </p:contentPart>
            </mc:Choice>
            <mc:Fallback xmlns="">
              <p:pic>
                <p:nvPicPr>
                  <p:cNvPr id="174" name="Freihand 173">
                    <a:extLst>
                      <a:ext uri="{FF2B5EF4-FFF2-40B4-BE49-F238E27FC236}">
                        <a16:creationId xmlns:a16="http://schemas.microsoft.com/office/drawing/2014/main" id="{3DEE95E6-016A-AD44-A2C8-71419DBA569E}"/>
                      </a:ext>
                    </a:extLst>
                  </p:cNvPr>
                  <p:cNvPicPr/>
                  <p:nvPr/>
                </p:nvPicPr>
                <p:blipFill>
                  <a:blip r:embed="rId262"/>
                  <a:stretch>
                    <a:fillRect/>
                  </a:stretch>
                </p:blipFill>
                <p:spPr>
                  <a:xfrm>
                    <a:off x="5774727" y="2293624"/>
                    <a:ext cx="116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Freihand 174">
                    <a:extLst>
                      <a:ext uri="{FF2B5EF4-FFF2-40B4-BE49-F238E27FC236}">
                        <a16:creationId xmlns:a16="http://schemas.microsoft.com/office/drawing/2014/main" id="{2A56E167-5EE9-F544-92E0-F2095E68367B}"/>
                      </a:ext>
                    </a:extLst>
                  </p14:cNvPr>
                  <p14:cNvContentPartPr/>
                  <p14:nvPr/>
                </p14:nvContentPartPr>
                <p14:xfrm>
                  <a:off x="5917647" y="2327824"/>
                  <a:ext cx="83880" cy="61920"/>
                </p14:xfrm>
              </p:contentPart>
            </mc:Choice>
            <mc:Fallback xmlns="">
              <p:pic>
                <p:nvPicPr>
                  <p:cNvPr id="175" name="Freihand 174">
                    <a:extLst>
                      <a:ext uri="{FF2B5EF4-FFF2-40B4-BE49-F238E27FC236}">
                        <a16:creationId xmlns:a16="http://schemas.microsoft.com/office/drawing/2014/main" id="{2A56E167-5EE9-F544-92E0-F2095E68367B}"/>
                      </a:ext>
                    </a:extLst>
                  </p:cNvPr>
                  <p:cNvPicPr/>
                  <p:nvPr/>
                </p:nvPicPr>
                <p:blipFill>
                  <a:blip r:embed="rId264"/>
                  <a:stretch>
                    <a:fillRect/>
                  </a:stretch>
                </p:blipFill>
                <p:spPr>
                  <a:xfrm>
                    <a:off x="5887047" y="2297224"/>
                    <a:ext cx="145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6" name="Freihand 175">
                    <a:extLst>
                      <a:ext uri="{FF2B5EF4-FFF2-40B4-BE49-F238E27FC236}">
                        <a16:creationId xmlns:a16="http://schemas.microsoft.com/office/drawing/2014/main" id="{70959592-A5A2-C84D-87C0-85BE3C02732B}"/>
                      </a:ext>
                    </a:extLst>
                  </p14:cNvPr>
                  <p14:cNvContentPartPr/>
                  <p14:nvPr/>
                </p14:nvContentPartPr>
                <p14:xfrm>
                  <a:off x="6088287" y="2237464"/>
                  <a:ext cx="47520" cy="239400"/>
                </p14:xfrm>
              </p:contentPart>
            </mc:Choice>
            <mc:Fallback xmlns="">
              <p:pic>
                <p:nvPicPr>
                  <p:cNvPr id="176" name="Freihand 175">
                    <a:extLst>
                      <a:ext uri="{FF2B5EF4-FFF2-40B4-BE49-F238E27FC236}">
                        <a16:creationId xmlns:a16="http://schemas.microsoft.com/office/drawing/2014/main" id="{70959592-A5A2-C84D-87C0-85BE3C02732B}"/>
                      </a:ext>
                    </a:extLst>
                  </p:cNvPr>
                  <p:cNvPicPr/>
                  <p:nvPr/>
                </p:nvPicPr>
                <p:blipFill>
                  <a:blip r:embed="rId266"/>
                  <a:stretch>
                    <a:fillRect/>
                  </a:stretch>
                </p:blipFill>
                <p:spPr>
                  <a:xfrm>
                    <a:off x="6057327" y="2206864"/>
                    <a:ext cx="108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7" name="Freihand 176">
                    <a:extLst>
                      <a:ext uri="{FF2B5EF4-FFF2-40B4-BE49-F238E27FC236}">
                        <a16:creationId xmlns:a16="http://schemas.microsoft.com/office/drawing/2014/main" id="{193D5BD1-FB77-D149-83C8-2A3674D666DA}"/>
                      </a:ext>
                    </a:extLst>
                  </p14:cNvPr>
                  <p14:cNvContentPartPr/>
                  <p14:nvPr/>
                </p14:nvContentPartPr>
                <p14:xfrm>
                  <a:off x="6084327" y="2360584"/>
                  <a:ext cx="33120" cy="7560"/>
                </p14:xfrm>
              </p:contentPart>
            </mc:Choice>
            <mc:Fallback xmlns="">
              <p:pic>
                <p:nvPicPr>
                  <p:cNvPr id="177" name="Freihand 176">
                    <a:extLst>
                      <a:ext uri="{FF2B5EF4-FFF2-40B4-BE49-F238E27FC236}">
                        <a16:creationId xmlns:a16="http://schemas.microsoft.com/office/drawing/2014/main" id="{193D5BD1-FB77-D149-83C8-2A3674D666DA}"/>
                      </a:ext>
                    </a:extLst>
                  </p:cNvPr>
                  <p:cNvPicPr/>
                  <p:nvPr/>
                </p:nvPicPr>
                <p:blipFill>
                  <a:blip r:embed="rId268"/>
                  <a:stretch>
                    <a:fillRect/>
                  </a:stretch>
                </p:blipFill>
                <p:spPr>
                  <a:xfrm>
                    <a:off x="6053727" y="2329624"/>
                    <a:ext cx="94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8" name="Freihand 177">
                    <a:extLst>
                      <a:ext uri="{FF2B5EF4-FFF2-40B4-BE49-F238E27FC236}">
                        <a16:creationId xmlns:a16="http://schemas.microsoft.com/office/drawing/2014/main" id="{980841AA-3A28-0A43-9C80-8D1B7809B6DC}"/>
                      </a:ext>
                    </a:extLst>
                  </p14:cNvPr>
                  <p14:cNvContentPartPr/>
                  <p14:nvPr/>
                </p14:nvContentPartPr>
                <p14:xfrm>
                  <a:off x="6204207" y="2302984"/>
                  <a:ext cx="76680" cy="94320"/>
                </p14:xfrm>
              </p:contentPart>
            </mc:Choice>
            <mc:Fallback xmlns="">
              <p:pic>
                <p:nvPicPr>
                  <p:cNvPr id="178" name="Freihand 177">
                    <a:extLst>
                      <a:ext uri="{FF2B5EF4-FFF2-40B4-BE49-F238E27FC236}">
                        <a16:creationId xmlns:a16="http://schemas.microsoft.com/office/drawing/2014/main" id="{980841AA-3A28-0A43-9C80-8D1B7809B6DC}"/>
                      </a:ext>
                    </a:extLst>
                  </p:cNvPr>
                  <p:cNvPicPr/>
                  <p:nvPr/>
                </p:nvPicPr>
                <p:blipFill>
                  <a:blip r:embed="rId270"/>
                  <a:stretch>
                    <a:fillRect/>
                  </a:stretch>
                </p:blipFill>
                <p:spPr>
                  <a:xfrm>
                    <a:off x="6173607" y="2272024"/>
                    <a:ext cx="137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9" name="Freihand 178">
                    <a:extLst>
                      <a:ext uri="{FF2B5EF4-FFF2-40B4-BE49-F238E27FC236}">
                        <a16:creationId xmlns:a16="http://schemas.microsoft.com/office/drawing/2014/main" id="{3877C50C-6A75-FA41-9BB0-568C244CDF5E}"/>
                      </a:ext>
                    </a:extLst>
                  </p14:cNvPr>
                  <p14:cNvContentPartPr/>
                  <p14:nvPr/>
                </p14:nvContentPartPr>
                <p14:xfrm>
                  <a:off x="6323727" y="2345824"/>
                  <a:ext cx="61920" cy="74520"/>
                </p14:xfrm>
              </p:contentPart>
            </mc:Choice>
            <mc:Fallback xmlns="">
              <p:pic>
                <p:nvPicPr>
                  <p:cNvPr id="179" name="Freihand 178">
                    <a:extLst>
                      <a:ext uri="{FF2B5EF4-FFF2-40B4-BE49-F238E27FC236}">
                        <a16:creationId xmlns:a16="http://schemas.microsoft.com/office/drawing/2014/main" id="{3877C50C-6A75-FA41-9BB0-568C244CDF5E}"/>
                      </a:ext>
                    </a:extLst>
                  </p:cNvPr>
                  <p:cNvPicPr/>
                  <p:nvPr/>
                </p:nvPicPr>
                <p:blipFill>
                  <a:blip r:embed="rId272"/>
                  <a:stretch>
                    <a:fillRect/>
                  </a:stretch>
                </p:blipFill>
                <p:spPr>
                  <a:xfrm>
                    <a:off x="6293127" y="2315224"/>
                    <a:ext cx="123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0" name="Freihand 179">
                    <a:extLst>
                      <a:ext uri="{FF2B5EF4-FFF2-40B4-BE49-F238E27FC236}">
                        <a16:creationId xmlns:a16="http://schemas.microsoft.com/office/drawing/2014/main" id="{6943579B-C78C-374D-92DA-BA2ED27215DA}"/>
                      </a:ext>
                    </a:extLst>
                  </p14:cNvPr>
                  <p14:cNvContentPartPr/>
                  <p14:nvPr/>
                </p14:nvContentPartPr>
                <p14:xfrm>
                  <a:off x="6454407" y="2309824"/>
                  <a:ext cx="80280" cy="98280"/>
                </p14:xfrm>
              </p:contentPart>
            </mc:Choice>
            <mc:Fallback xmlns="">
              <p:pic>
                <p:nvPicPr>
                  <p:cNvPr id="180" name="Freihand 179">
                    <a:extLst>
                      <a:ext uri="{FF2B5EF4-FFF2-40B4-BE49-F238E27FC236}">
                        <a16:creationId xmlns:a16="http://schemas.microsoft.com/office/drawing/2014/main" id="{6943579B-C78C-374D-92DA-BA2ED27215DA}"/>
                      </a:ext>
                    </a:extLst>
                  </p:cNvPr>
                  <p:cNvPicPr/>
                  <p:nvPr/>
                </p:nvPicPr>
                <p:blipFill>
                  <a:blip r:embed="rId274"/>
                  <a:stretch>
                    <a:fillRect/>
                  </a:stretch>
                </p:blipFill>
                <p:spPr>
                  <a:xfrm>
                    <a:off x="6423807" y="2278864"/>
                    <a:ext cx="141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81" name="Freihand 180">
                    <a:extLst>
                      <a:ext uri="{FF2B5EF4-FFF2-40B4-BE49-F238E27FC236}">
                        <a16:creationId xmlns:a16="http://schemas.microsoft.com/office/drawing/2014/main" id="{5EE8AEED-237D-A643-98C7-D416429BE073}"/>
                      </a:ext>
                    </a:extLst>
                  </p14:cNvPr>
                  <p14:cNvContentPartPr/>
                  <p14:nvPr/>
                </p14:nvContentPartPr>
                <p14:xfrm>
                  <a:off x="6603087" y="2338624"/>
                  <a:ext cx="80280" cy="71280"/>
                </p14:xfrm>
              </p:contentPart>
            </mc:Choice>
            <mc:Fallback xmlns="">
              <p:pic>
                <p:nvPicPr>
                  <p:cNvPr id="181" name="Freihand 180">
                    <a:extLst>
                      <a:ext uri="{FF2B5EF4-FFF2-40B4-BE49-F238E27FC236}">
                        <a16:creationId xmlns:a16="http://schemas.microsoft.com/office/drawing/2014/main" id="{5EE8AEED-237D-A643-98C7-D416429BE073}"/>
                      </a:ext>
                    </a:extLst>
                  </p:cNvPr>
                  <p:cNvPicPr/>
                  <p:nvPr/>
                </p:nvPicPr>
                <p:blipFill>
                  <a:blip r:embed="rId276"/>
                  <a:stretch>
                    <a:fillRect/>
                  </a:stretch>
                </p:blipFill>
                <p:spPr>
                  <a:xfrm>
                    <a:off x="6572487" y="2308024"/>
                    <a:ext cx="141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2" name="Freihand 181">
                    <a:extLst>
                      <a:ext uri="{FF2B5EF4-FFF2-40B4-BE49-F238E27FC236}">
                        <a16:creationId xmlns:a16="http://schemas.microsoft.com/office/drawing/2014/main" id="{887D5F40-36C5-E74F-AB87-04D6D089485D}"/>
                      </a:ext>
                    </a:extLst>
                  </p14:cNvPr>
                  <p14:cNvContentPartPr/>
                  <p14:nvPr/>
                </p14:nvContentPartPr>
                <p14:xfrm>
                  <a:off x="6744567" y="2317024"/>
                  <a:ext cx="51120" cy="83880"/>
                </p14:xfrm>
              </p:contentPart>
            </mc:Choice>
            <mc:Fallback xmlns="">
              <p:pic>
                <p:nvPicPr>
                  <p:cNvPr id="182" name="Freihand 181">
                    <a:extLst>
                      <a:ext uri="{FF2B5EF4-FFF2-40B4-BE49-F238E27FC236}">
                        <a16:creationId xmlns:a16="http://schemas.microsoft.com/office/drawing/2014/main" id="{887D5F40-36C5-E74F-AB87-04D6D089485D}"/>
                      </a:ext>
                    </a:extLst>
                  </p:cNvPr>
                  <p:cNvPicPr/>
                  <p:nvPr/>
                </p:nvPicPr>
                <p:blipFill>
                  <a:blip r:embed="rId278"/>
                  <a:stretch>
                    <a:fillRect/>
                  </a:stretch>
                </p:blipFill>
                <p:spPr>
                  <a:xfrm>
                    <a:off x="6713607" y="2286064"/>
                    <a:ext cx="112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83" name="Freihand 182">
                    <a:extLst>
                      <a:ext uri="{FF2B5EF4-FFF2-40B4-BE49-F238E27FC236}">
                        <a16:creationId xmlns:a16="http://schemas.microsoft.com/office/drawing/2014/main" id="{A8C11CB7-A4FA-4247-B3DD-B95DEC1C837A}"/>
                      </a:ext>
                    </a:extLst>
                  </p14:cNvPr>
                  <p14:cNvContentPartPr/>
                  <p14:nvPr/>
                </p14:nvContentPartPr>
                <p14:xfrm>
                  <a:off x="6860487" y="2291464"/>
                  <a:ext cx="83520" cy="127440"/>
                </p14:xfrm>
              </p:contentPart>
            </mc:Choice>
            <mc:Fallback xmlns="">
              <p:pic>
                <p:nvPicPr>
                  <p:cNvPr id="183" name="Freihand 182">
                    <a:extLst>
                      <a:ext uri="{FF2B5EF4-FFF2-40B4-BE49-F238E27FC236}">
                        <a16:creationId xmlns:a16="http://schemas.microsoft.com/office/drawing/2014/main" id="{A8C11CB7-A4FA-4247-B3DD-B95DEC1C837A}"/>
                      </a:ext>
                    </a:extLst>
                  </p:cNvPr>
                  <p:cNvPicPr/>
                  <p:nvPr/>
                </p:nvPicPr>
                <p:blipFill>
                  <a:blip r:embed="rId280"/>
                  <a:stretch>
                    <a:fillRect/>
                  </a:stretch>
                </p:blipFill>
                <p:spPr>
                  <a:xfrm>
                    <a:off x="6829887" y="2260864"/>
                    <a:ext cx="144720" cy="188640"/>
                  </a:xfrm>
                  <a:prstGeom prst="rect">
                    <a:avLst/>
                  </a:prstGeom>
                </p:spPr>
              </p:pic>
            </mc:Fallback>
          </mc:AlternateContent>
        </p:grpSp>
        <p:grpSp>
          <p:nvGrpSpPr>
            <p:cNvPr id="191" name="Gruppieren 190">
              <a:extLst>
                <a:ext uri="{FF2B5EF4-FFF2-40B4-BE49-F238E27FC236}">
                  <a16:creationId xmlns:a16="http://schemas.microsoft.com/office/drawing/2014/main" id="{14B2E8CB-1562-1243-881D-3D50A2F862F7}"/>
                </a:ext>
              </a:extLst>
            </p:cNvPr>
            <p:cNvGrpSpPr/>
            <p:nvPr/>
          </p:nvGrpSpPr>
          <p:grpSpPr>
            <a:xfrm>
              <a:off x="7117887" y="2273464"/>
              <a:ext cx="547920" cy="181800"/>
              <a:chOff x="7117887" y="2273464"/>
              <a:chExt cx="547920" cy="181800"/>
            </a:xfrm>
          </p:grpSpPr>
          <mc:AlternateContent xmlns:mc="http://schemas.openxmlformats.org/markup-compatibility/2006" xmlns:p14="http://schemas.microsoft.com/office/powerpoint/2010/main">
            <mc:Choice Requires="p14">
              <p:contentPart p14:bwMode="auto" r:id="rId346">
                <p14:nvContentPartPr>
                  <p14:cNvPr id="185" name="Freihand 184">
                    <a:extLst>
                      <a:ext uri="{FF2B5EF4-FFF2-40B4-BE49-F238E27FC236}">
                        <a16:creationId xmlns:a16="http://schemas.microsoft.com/office/drawing/2014/main" id="{9C51D461-CE2D-A04B-BC66-DE5684B7FBB8}"/>
                      </a:ext>
                    </a:extLst>
                  </p14:cNvPr>
                  <p14:cNvContentPartPr/>
                  <p14:nvPr/>
                </p14:nvContentPartPr>
                <p14:xfrm>
                  <a:off x="7117887" y="2317024"/>
                  <a:ext cx="18360" cy="138240"/>
                </p14:xfrm>
              </p:contentPart>
            </mc:Choice>
            <mc:Fallback xmlns="">
              <p:pic>
                <p:nvPicPr>
                  <p:cNvPr id="185" name="Freihand 184">
                    <a:extLst>
                      <a:ext uri="{FF2B5EF4-FFF2-40B4-BE49-F238E27FC236}">
                        <a16:creationId xmlns:a16="http://schemas.microsoft.com/office/drawing/2014/main" id="{9C51D461-CE2D-A04B-BC66-DE5684B7FBB8}"/>
                      </a:ext>
                    </a:extLst>
                  </p:cNvPr>
                  <p:cNvPicPr/>
                  <p:nvPr/>
                </p:nvPicPr>
                <p:blipFill>
                  <a:blip r:embed="rId282"/>
                  <a:stretch>
                    <a:fillRect/>
                  </a:stretch>
                </p:blipFill>
                <p:spPr>
                  <a:xfrm>
                    <a:off x="7087287" y="2286064"/>
                    <a:ext cx="79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86" name="Freihand 185">
                    <a:extLst>
                      <a:ext uri="{FF2B5EF4-FFF2-40B4-BE49-F238E27FC236}">
                        <a16:creationId xmlns:a16="http://schemas.microsoft.com/office/drawing/2014/main" id="{C3AEE9D9-3CA6-CD41-9AE0-1EAEC0D32931}"/>
                      </a:ext>
                    </a:extLst>
                  </p14:cNvPr>
                  <p14:cNvContentPartPr/>
                  <p14:nvPr/>
                </p14:nvContentPartPr>
                <p14:xfrm>
                  <a:off x="7136247" y="2295064"/>
                  <a:ext cx="83880" cy="100440"/>
                </p14:xfrm>
              </p:contentPart>
            </mc:Choice>
            <mc:Fallback xmlns="">
              <p:pic>
                <p:nvPicPr>
                  <p:cNvPr id="186" name="Freihand 185">
                    <a:extLst>
                      <a:ext uri="{FF2B5EF4-FFF2-40B4-BE49-F238E27FC236}">
                        <a16:creationId xmlns:a16="http://schemas.microsoft.com/office/drawing/2014/main" id="{C3AEE9D9-3CA6-CD41-9AE0-1EAEC0D32931}"/>
                      </a:ext>
                    </a:extLst>
                  </p:cNvPr>
                  <p:cNvPicPr/>
                  <p:nvPr/>
                </p:nvPicPr>
                <p:blipFill>
                  <a:blip r:embed="rId284"/>
                  <a:stretch>
                    <a:fillRect/>
                  </a:stretch>
                </p:blipFill>
                <p:spPr>
                  <a:xfrm>
                    <a:off x="7105287" y="2264464"/>
                    <a:ext cx="145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7" name="Freihand 186">
                    <a:extLst>
                      <a:ext uri="{FF2B5EF4-FFF2-40B4-BE49-F238E27FC236}">
                        <a16:creationId xmlns:a16="http://schemas.microsoft.com/office/drawing/2014/main" id="{F303AF0B-5403-AF40-96E4-0DF94DD9C655}"/>
                      </a:ext>
                    </a:extLst>
                  </p14:cNvPr>
                  <p14:cNvContentPartPr/>
                  <p14:nvPr/>
                </p14:nvContentPartPr>
                <p14:xfrm>
                  <a:off x="7280967" y="2305864"/>
                  <a:ext cx="65520" cy="80280"/>
                </p14:xfrm>
              </p:contentPart>
            </mc:Choice>
            <mc:Fallback xmlns="">
              <p:pic>
                <p:nvPicPr>
                  <p:cNvPr id="187" name="Freihand 186">
                    <a:extLst>
                      <a:ext uri="{FF2B5EF4-FFF2-40B4-BE49-F238E27FC236}">
                        <a16:creationId xmlns:a16="http://schemas.microsoft.com/office/drawing/2014/main" id="{F303AF0B-5403-AF40-96E4-0DF94DD9C655}"/>
                      </a:ext>
                    </a:extLst>
                  </p:cNvPr>
                  <p:cNvPicPr/>
                  <p:nvPr/>
                </p:nvPicPr>
                <p:blipFill>
                  <a:blip r:embed="rId286"/>
                  <a:stretch>
                    <a:fillRect/>
                  </a:stretch>
                </p:blipFill>
                <p:spPr>
                  <a:xfrm>
                    <a:off x="7250367" y="2275264"/>
                    <a:ext cx="127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8" name="Freihand 187">
                    <a:extLst>
                      <a:ext uri="{FF2B5EF4-FFF2-40B4-BE49-F238E27FC236}">
                        <a16:creationId xmlns:a16="http://schemas.microsoft.com/office/drawing/2014/main" id="{D502D38A-702F-9B44-B7FD-E52C416D94CF}"/>
                      </a:ext>
                    </a:extLst>
                  </p14:cNvPr>
                  <p14:cNvContentPartPr/>
                  <p14:nvPr/>
                </p14:nvContentPartPr>
                <p14:xfrm>
                  <a:off x="7422447" y="2287864"/>
                  <a:ext cx="51120" cy="101880"/>
                </p14:xfrm>
              </p:contentPart>
            </mc:Choice>
            <mc:Fallback xmlns="">
              <p:pic>
                <p:nvPicPr>
                  <p:cNvPr id="188" name="Freihand 187">
                    <a:extLst>
                      <a:ext uri="{FF2B5EF4-FFF2-40B4-BE49-F238E27FC236}">
                        <a16:creationId xmlns:a16="http://schemas.microsoft.com/office/drawing/2014/main" id="{D502D38A-702F-9B44-B7FD-E52C416D94CF}"/>
                      </a:ext>
                    </a:extLst>
                  </p:cNvPr>
                  <p:cNvPicPr/>
                  <p:nvPr/>
                </p:nvPicPr>
                <p:blipFill>
                  <a:blip r:embed="rId288"/>
                  <a:stretch>
                    <a:fillRect/>
                  </a:stretch>
                </p:blipFill>
                <p:spPr>
                  <a:xfrm>
                    <a:off x="7391847" y="2257264"/>
                    <a:ext cx="112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9" name="Freihand 188">
                    <a:extLst>
                      <a:ext uri="{FF2B5EF4-FFF2-40B4-BE49-F238E27FC236}">
                        <a16:creationId xmlns:a16="http://schemas.microsoft.com/office/drawing/2014/main" id="{6A0C3AFF-9041-A04C-8C6E-7992D2CA44F6}"/>
                      </a:ext>
                    </a:extLst>
                  </p14:cNvPr>
                  <p14:cNvContentPartPr/>
                  <p14:nvPr/>
                </p14:nvContentPartPr>
                <p14:xfrm>
                  <a:off x="7534767" y="2273464"/>
                  <a:ext cx="72720" cy="131040"/>
                </p14:xfrm>
              </p:contentPart>
            </mc:Choice>
            <mc:Fallback xmlns="">
              <p:pic>
                <p:nvPicPr>
                  <p:cNvPr id="189" name="Freihand 188">
                    <a:extLst>
                      <a:ext uri="{FF2B5EF4-FFF2-40B4-BE49-F238E27FC236}">
                        <a16:creationId xmlns:a16="http://schemas.microsoft.com/office/drawing/2014/main" id="{6A0C3AFF-9041-A04C-8C6E-7992D2CA44F6}"/>
                      </a:ext>
                    </a:extLst>
                  </p:cNvPr>
                  <p:cNvPicPr/>
                  <p:nvPr/>
                </p:nvPicPr>
                <p:blipFill>
                  <a:blip r:embed="rId290"/>
                  <a:stretch>
                    <a:fillRect/>
                  </a:stretch>
                </p:blipFill>
                <p:spPr>
                  <a:xfrm>
                    <a:off x="7504167" y="2242864"/>
                    <a:ext cx="134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90" name="Freihand 189">
                    <a:extLst>
                      <a:ext uri="{FF2B5EF4-FFF2-40B4-BE49-F238E27FC236}">
                        <a16:creationId xmlns:a16="http://schemas.microsoft.com/office/drawing/2014/main" id="{3AA7C126-FC11-9C42-B57B-9196E400580D}"/>
                      </a:ext>
                    </a:extLst>
                  </p14:cNvPr>
                  <p14:cNvContentPartPr/>
                  <p14:nvPr/>
                </p14:nvContentPartPr>
                <p14:xfrm>
                  <a:off x="7651047" y="2403784"/>
                  <a:ext cx="14760" cy="7560"/>
                </p14:xfrm>
              </p:contentPart>
            </mc:Choice>
            <mc:Fallback xmlns="">
              <p:pic>
                <p:nvPicPr>
                  <p:cNvPr id="190" name="Freihand 189">
                    <a:extLst>
                      <a:ext uri="{FF2B5EF4-FFF2-40B4-BE49-F238E27FC236}">
                        <a16:creationId xmlns:a16="http://schemas.microsoft.com/office/drawing/2014/main" id="{3AA7C126-FC11-9C42-B57B-9196E400580D}"/>
                      </a:ext>
                    </a:extLst>
                  </p:cNvPr>
                  <p:cNvPicPr/>
                  <p:nvPr/>
                </p:nvPicPr>
                <p:blipFill>
                  <a:blip r:embed="rId292"/>
                  <a:stretch>
                    <a:fillRect/>
                  </a:stretch>
                </p:blipFill>
                <p:spPr>
                  <a:xfrm>
                    <a:off x="7620447" y="2373184"/>
                    <a:ext cx="76320" cy="69120"/>
                  </a:xfrm>
                  <a:prstGeom prst="rect">
                    <a:avLst/>
                  </a:prstGeom>
                </p:spPr>
              </p:pic>
            </mc:Fallback>
          </mc:AlternateContent>
        </p:grpSp>
        <p:grpSp>
          <p:nvGrpSpPr>
            <p:cNvPr id="209" name="Gruppieren 208">
              <a:extLst>
                <a:ext uri="{FF2B5EF4-FFF2-40B4-BE49-F238E27FC236}">
                  <a16:creationId xmlns:a16="http://schemas.microsoft.com/office/drawing/2014/main" id="{0E3F7258-4C46-7646-84AB-77CED47915E6}"/>
                </a:ext>
              </a:extLst>
            </p:cNvPr>
            <p:cNvGrpSpPr/>
            <p:nvPr/>
          </p:nvGrpSpPr>
          <p:grpSpPr>
            <a:xfrm>
              <a:off x="6630668" y="2706688"/>
              <a:ext cx="781560" cy="442080"/>
              <a:chOff x="6630668" y="2706688"/>
              <a:chExt cx="781560" cy="442080"/>
            </a:xfrm>
          </p:grpSpPr>
          <mc:AlternateContent xmlns:mc="http://schemas.openxmlformats.org/markup-compatibility/2006" xmlns:p14="http://schemas.microsoft.com/office/powerpoint/2010/main">
            <mc:Choice Requires="p14">
              <p:contentPart p14:bwMode="auto" r:id="rId352">
                <p14:nvContentPartPr>
                  <p14:cNvPr id="202" name="Freihand 201">
                    <a:extLst>
                      <a:ext uri="{FF2B5EF4-FFF2-40B4-BE49-F238E27FC236}">
                        <a16:creationId xmlns:a16="http://schemas.microsoft.com/office/drawing/2014/main" id="{03ED18BB-4C43-C04D-AD51-2F38E112FA38}"/>
                      </a:ext>
                    </a:extLst>
                  </p14:cNvPr>
                  <p14:cNvContentPartPr/>
                  <p14:nvPr/>
                </p14:nvContentPartPr>
                <p14:xfrm>
                  <a:off x="6750548" y="2824048"/>
                  <a:ext cx="93600" cy="180720"/>
                </p14:xfrm>
              </p:contentPart>
            </mc:Choice>
            <mc:Fallback xmlns="">
              <p:pic>
                <p:nvPicPr>
                  <p:cNvPr id="202" name="Freihand 201">
                    <a:extLst>
                      <a:ext uri="{FF2B5EF4-FFF2-40B4-BE49-F238E27FC236}">
                        <a16:creationId xmlns:a16="http://schemas.microsoft.com/office/drawing/2014/main" id="{03ED18BB-4C43-C04D-AD51-2F38E112FA38}"/>
                      </a:ext>
                    </a:extLst>
                  </p:cNvPr>
                  <p:cNvPicPr/>
                  <p:nvPr/>
                </p:nvPicPr>
                <p:blipFill>
                  <a:blip r:embed="rId353"/>
                  <a:stretch>
                    <a:fillRect/>
                  </a:stretch>
                </p:blipFill>
                <p:spPr>
                  <a:xfrm>
                    <a:off x="6719948" y="2793448"/>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3" name="Freihand 202">
                    <a:extLst>
                      <a:ext uri="{FF2B5EF4-FFF2-40B4-BE49-F238E27FC236}">
                        <a16:creationId xmlns:a16="http://schemas.microsoft.com/office/drawing/2014/main" id="{2744CB45-65A2-FB4A-B6A1-8C2232013167}"/>
                      </a:ext>
                    </a:extLst>
                  </p14:cNvPr>
                  <p14:cNvContentPartPr/>
                  <p14:nvPr/>
                </p14:nvContentPartPr>
                <p14:xfrm>
                  <a:off x="6879788" y="2860048"/>
                  <a:ext cx="120600" cy="165600"/>
                </p14:xfrm>
              </p:contentPart>
            </mc:Choice>
            <mc:Fallback xmlns="">
              <p:pic>
                <p:nvPicPr>
                  <p:cNvPr id="203" name="Freihand 202">
                    <a:extLst>
                      <a:ext uri="{FF2B5EF4-FFF2-40B4-BE49-F238E27FC236}">
                        <a16:creationId xmlns:a16="http://schemas.microsoft.com/office/drawing/2014/main" id="{2744CB45-65A2-FB4A-B6A1-8C2232013167}"/>
                      </a:ext>
                    </a:extLst>
                  </p:cNvPr>
                  <p:cNvPicPr/>
                  <p:nvPr/>
                </p:nvPicPr>
                <p:blipFill>
                  <a:blip r:embed="rId355"/>
                  <a:stretch>
                    <a:fillRect/>
                  </a:stretch>
                </p:blipFill>
                <p:spPr>
                  <a:xfrm>
                    <a:off x="6849188" y="2829448"/>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Freihand 203">
                    <a:extLst>
                      <a:ext uri="{FF2B5EF4-FFF2-40B4-BE49-F238E27FC236}">
                        <a16:creationId xmlns:a16="http://schemas.microsoft.com/office/drawing/2014/main" id="{2D53D317-7634-6A45-9DB6-F63396F774B1}"/>
                      </a:ext>
                    </a:extLst>
                  </p14:cNvPr>
                  <p14:cNvContentPartPr/>
                  <p14:nvPr/>
                </p14:nvContentPartPr>
                <p14:xfrm>
                  <a:off x="6934148" y="2956168"/>
                  <a:ext cx="36360" cy="9360"/>
                </p14:xfrm>
              </p:contentPart>
            </mc:Choice>
            <mc:Fallback xmlns="">
              <p:pic>
                <p:nvPicPr>
                  <p:cNvPr id="204" name="Freihand 203">
                    <a:extLst>
                      <a:ext uri="{FF2B5EF4-FFF2-40B4-BE49-F238E27FC236}">
                        <a16:creationId xmlns:a16="http://schemas.microsoft.com/office/drawing/2014/main" id="{2D53D317-7634-6A45-9DB6-F63396F774B1}"/>
                      </a:ext>
                    </a:extLst>
                  </p:cNvPr>
                  <p:cNvPicPr/>
                  <p:nvPr/>
                </p:nvPicPr>
                <p:blipFill>
                  <a:blip r:embed="rId357"/>
                  <a:stretch>
                    <a:fillRect/>
                  </a:stretch>
                </p:blipFill>
                <p:spPr>
                  <a:xfrm>
                    <a:off x="6903188" y="2925568"/>
                    <a:ext cx="97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Freihand 204">
                    <a:extLst>
                      <a:ext uri="{FF2B5EF4-FFF2-40B4-BE49-F238E27FC236}">
                        <a16:creationId xmlns:a16="http://schemas.microsoft.com/office/drawing/2014/main" id="{351E3002-0998-664B-B6A7-043819CB388E}"/>
                      </a:ext>
                    </a:extLst>
                  </p14:cNvPr>
                  <p14:cNvContentPartPr/>
                  <p14:nvPr/>
                </p14:nvContentPartPr>
                <p14:xfrm>
                  <a:off x="7104788" y="2853928"/>
                  <a:ext cx="48600" cy="144720"/>
                </p14:xfrm>
              </p:contentPart>
            </mc:Choice>
            <mc:Fallback xmlns="">
              <p:pic>
                <p:nvPicPr>
                  <p:cNvPr id="205" name="Freihand 204">
                    <a:extLst>
                      <a:ext uri="{FF2B5EF4-FFF2-40B4-BE49-F238E27FC236}">
                        <a16:creationId xmlns:a16="http://schemas.microsoft.com/office/drawing/2014/main" id="{351E3002-0998-664B-B6A7-043819CB388E}"/>
                      </a:ext>
                    </a:extLst>
                  </p:cNvPr>
                  <p:cNvPicPr/>
                  <p:nvPr/>
                </p:nvPicPr>
                <p:blipFill>
                  <a:blip r:embed="rId359"/>
                  <a:stretch>
                    <a:fillRect/>
                  </a:stretch>
                </p:blipFill>
                <p:spPr>
                  <a:xfrm>
                    <a:off x="7074188" y="2823328"/>
                    <a:ext cx="110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6" name="Freihand 205">
                    <a:extLst>
                      <a:ext uri="{FF2B5EF4-FFF2-40B4-BE49-F238E27FC236}">
                        <a16:creationId xmlns:a16="http://schemas.microsoft.com/office/drawing/2014/main" id="{FCD5AC8C-4329-C147-89F1-F49A81359ECB}"/>
                      </a:ext>
                    </a:extLst>
                  </p14:cNvPr>
                  <p14:cNvContentPartPr/>
                  <p14:nvPr/>
                </p14:nvContentPartPr>
                <p14:xfrm>
                  <a:off x="7219268" y="2848168"/>
                  <a:ext cx="102600" cy="150120"/>
                </p14:xfrm>
              </p:contentPart>
            </mc:Choice>
            <mc:Fallback xmlns="">
              <p:pic>
                <p:nvPicPr>
                  <p:cNvPr id="206" name="Freihand 205">
                    <a:extLst>
                      <a:ext uri="{FF2B5EF4-FFF2-40B4-BE49-F238E27FC236}">
                        <a16:creationId xmlns:a16="http://schemas.microsoft.com/office/drawing/2014/main" id="{FCD5AC8C-4329-C147-89F1-F49A81359ECB}"/>
                      </a:ext>
                    </a:extLst>
                  </p:cNvPr>
                  <p:cNvPicPr/>
                  <p:nvPr/>
                </p:nvPicPr>
                <p:blipFill>
                  <a:blip r:embed="rId361"/>
                  <a:stretch>
                    <a:fillRect/>
                  </a:stretch>
                </p:blipFill>
                <p:spPr>
                  <a:xfrm>
                    <a:off x="7188668" y="2817208"/>
                    <a:ext cx="163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8" name="Freihand 207">
                    <a:extLst>
                      <a:ext uri="{FF2B5EF4-FFF2-40B4-BE49-F238E27FC236}">
                        <a16:creationId xmlns:a16="http://schemas.microsoft.com/office/drawing/2014/main" id="{5AB73F78-43CC-E34F-9A25-AB6D0958F999}"/>
                      </a:ext>
                    </a:extLst>
                  </p14:cNvPr>
                  <p14:cNvContentPartPr/>
                  <p14:nvPr/>
                </p14:nvContentPartPr>
                <p14:xfrm>
                  <a:off x="6630668" y="2706688"/>
                  <a:ext cx="781560" cy="442080"/>
                </p14:xfrm>
              </p:contentPart>
            </mc:Choice>
            <mc:Fallback xmlns="">
              <p:pic>
                <p:nvPicPr>
                  <p:cNvPr id="208" name="Freihand 207">
                    <a:extLst>
                      <a:ext uri="{FF2B5EF4-FFF2-40B4-BE49-F238E27FC236}">
                        <a16:creationId xmlns:a16="http://schemas.microsoft.com/office/drawing/2014/main" id="{5AB73F78-43CC-E34F-9A25-AB6D0958F999}"/>
                      </a:ext>
                    </a:extLst>
                  </p:cNvPr>
                  <p:cNvPicPr/>
                  <p:nvPr/>
                </p:nvPicPr>
                <p:blipFill>
                  <a:blip r:embed="rId363"/>
                  <a:stretch>
                    <a:fillRect/>
                  </a:stretch>
                </p:blipFill>
                <p:spPr>
                  <a:xfrm>
                    <a:off x="6599708" y="2676088"/>
                    <a:ext cx="842760" cy="503280"/>
                  </a:xfrm>
                  <a:prstGeom prst="rect">
                    <a:avLst/>
                  </a:prstGeom>
                </p:spPr>
              </p:pic>
            </mc:Fallback>
          </mc:AlternateContent>
        </p:grpSp>
        <p:grpSp>
          <p:nvGrpSpPr>
            <p:cNvPr id="212" name="Gruppieren 211">
              <a:extLst>
                <a:ext uri="{FF2B5EF4-FFF2-40B4-BE49-F238E27FC236}">
                  <a16:creationId xmlns:a16="http://schemas.microsoft.com/office/drawing/2014/main" id="{09E3E094-9E0D-E942-954A-E6D15BD03DC8}"/>
                </a:ext>
              </a:extLst>
            </p:cNvPr>
            <p:cNvGrpSpPr/>
            <p:nvPr/>
          </p:nvGrpSpPr>
          <p:grpSpPr>
            <a:xfrm>
              <a:off x="7567748" y="2884168"/>
              <a:ext cx="379080" cy="159480"/>
              <a:chOff x="7567748" y="2884168"/>
              <a:chExt cx="379080" cy="159480"/>
            </a:xfrm>
          </p:grpSpPr>
          <mc:AlternateContent xmlns:mc="http://schemas.openxmlformats.org/markup-compatibility/2006" xmlns:p14="http://schemas.microsoft.com/office/powerpoint/2010/main">
            <mc:Choice Requires="p14">
              <p:contentPart p14:bwMode="auto" r:id="rId364">
                <p14:nvContentPartPr>
                  <p14:cNvPr id="210" name="Freihand 209">
                    <a:extLst>
                      <a:ext uri="{FF2B5EF4-FFF2-40B4-BE49-F238E27FC236}">
                        <a16:creationId xmlns:a16="http://schemas.microsoft.com/office/drawing/2014/main" id="{B0ED65B5-2DD5-E647-AA9A-50B711C4EB6B}"/>
                      </a:ext>
                    </a:extLst>
                  </p14:cNvPr>
                  <p14:cNvContentPartPr/>
                  <p14:nvPr/>
                </p14:nvContentPartPr>
                <p14:xfrm>
                  <a:off x="7567748" y="2950048"/>
                  <a:ext cx="285840" cy="21240"/>
                </p14:xfrm>
              </p:contentPart>
            </mc:Choice>
            <mc:Fallback xmlns="">
              <p:pic>
                <p:nvPicPr>
                  <p:cNvPr id="210" name="Freihand 209">
                    <a:extLst>
                      <a:ext uri="{FF2B5EF4-FFF2-40B4-BE49-F238E27FC236}">
                        <a16:creationId xmlns:a16="http://schemas.microsoft.com/office/drawing/2014/main" id="{B0ED65B5-2DD5-E647-AA9A-50B711C4EB6B}"/>
                      </a:ext>
                    </a:extLst>
                  </p:cNvPr>
                  <p:cNvPicPr/>
                  <p:nvPr/>
                </p:nvPicPr>
                <p:blipFill>
                  <a:blip r:embed="rId365"/>
                  <a:stretch>
                    <a:fillRect/>
                  </a:stretch>
                </p:blipFill>
                <p:spPr>
                  <a:xfrm>
                    <a:off x="7537148" y="2919448"/>
                    <a:ext cx="347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1" name="Freihand 210">
                    <a:extLst>
                      <a:ext uri="{FF2B5EF4-FFF2-40B4-BE49-F238E27FC236}">
                        <a16:creationId xmlns:a16="http://schemas.microsoft.com/office/drawing/2014/main" id="{E0ECFA2E-244A-5148-B35E-F9CCA35798A8}"/>
                      </a:ext>
                    </a:extLst>
                  </p14:cNvPr>
                  <p14:cNvContentPartPr/>
                  <p14:nvPr/>
                </p14:nvContentPartPr>
                <p14:xfrm>
                  <a:off x="7772228" y="2884168"/>
                  <a:ext cx="174600" cy="159480"/>
                </p14:xfrm>
              </p:contentPart>
            </mc:Choice>
            <mc:Fallback xmlns="">
              <p:pic>
                <p:nvPicPr>
                  <p:cNvPr id="211" name="Freihand 210">
                    <a:extLst>
                      <a:ext uri="{FF2B5EF4-FFF2-40B4-BE49-F238E27FC236}">
                        <a16:creationId xmlns:a16="http://schemas.microsoft.com/office/drawing/2014/main" id="{E0ECFA2E-244A-5148-B35E-F9CCA35798A8}"/>
                      </a:ext>
                    </a:extLst>
                  </p:cNvPr>
                  <p:cNvPicPr/>
                  <p:nvPr/>
                </p:nvPicPr>
                <p:blipFill>
                  <a:blip r:embed="rId367"/>
                  <a:stretch>
                    <a:fillRect/>
                  </a:stretch>
                </p:blipFill>
                <p:spPr>
                  <a:xfrm>
                    <a:off x="7731188" y="2843128"/>
                    <a:ext cx="256680" cy="24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8">
              <p14:nvContentPartPr>
                <p14:cNvPr id="213" name="Freihand 212">
                  <a:extLst>
                    <a:ext uri="{FF2B5EF4-FFF2-40B4-BE49-F238E27FC236}">
                      <a16:creationId xmlns:a16="http://schemas.microsoft.com/office/drawing/2014/main" id="{E97FD683-4F36-2040-88A2-802F759EC735}"/>
                    </a:ext>
                  </a:extLst>
                </p14:cNvPr>
                <p14:cNvContentPartPr/>
                <p14:nvPr/>
              </p14:nvContentPartPr>
              <p14:xfrm>
                <a:off x="6173828" y="2893168"/>
                <a:ext cx="321840" cy="54360"/>
              </p14:xfrm>
            </p:contentPart>
          </mc:Choice>
          <mc:Fallback xmlns="">
            <p:pic>
              <p:nvPicPr>
                <p:cNvPr id="213" name="Freihand 212">
                  <a:extLst>
                    <a:ext uri="{FF2B5EF4-FFF2-40B4-BE49-F238E27FC236}">
                      <a16:creationId xmlns:a16="http://schemas.microsoft.com/office/drawing/2014/main" id="{E97FD683-4F36-2040-88A2-802F759EC735}"/>
                    </a:ext>
                  </a:extLst>
                </p:cNvPr>
                <p:cNvPicPr/>
                <p:nvPr/>
              </p:nvPicPr>
              <p:blipFill>
                <a:blip r:embed="rId369"/>
                <a:stretch>
                  <a:fillRect/>
                </a:stretch>
              </p:blipFill>
              <p:spPr>
                <a:xfrm>
                  <a:off x="6142868" y="2862208"/>
                  <a:ext cx="38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Freihand 213">
                  <a:extLst>
                    <a:ext uri="{FF2B5EF4-FFF2-40B4-BE49-F238E27FC236}">
                      <a16:creationId xmlns:a16="http://schemas.microsoft.com/office/drawing/2014/main" id="{4DD19589-847B-BB4B-9784-67E1286B89CC}"/>
                    </a:ext>
                  </a:extLst>
                </p14:cNvPr>
                <p14:cNvContentPartPr/>
                <p14:nvPr/>
              </p14:nvContentPartPr>
              <p14:xfrm>
                <a:off x="6202268" y="2896048"/>
                <a:ext cx="293400" cy="36360"/>
              </p14:xfrm>
            </p:contentPart>
          </mc:Choice>
          <mc:Fallback xmlns="">
            <p:pic>
              <p:nvPicPr>
                <p:cNvPr id="214" name="Freihand 213">
                  <a:extLst>
                    <a:ext uri="{FF2B5EF4-FFF2-40B4-BE49-F238E27FC236}">
                      <a16:creationId xmlns:a16="http://schemas.microsoft.com/office/drawing/2014/main" id="{4DD19589-847B-BB4B-9784-67E1286B89CC}"/>
                    </a:ext>
                  </a:extLst>
                </p:cNvPr>
                <p:cNvPicPr/>
                <p:nvPr/>
              </p:nvPicPr>
              <p:blipFill>
                <a:blip r:embed="rId371"/>
                <a:stretch>
                  <a:fillRect/>
                </a:stretch>
              </p:blipFill>
              <p:spPr>
                <a:xfrm>
                  <a:off x="6171346" y="2865088"/>
                  <a:ext cx="354525"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Freihand 217">
                  <a:extLst>
                    <a:ext uri="{FF2B5EF4-FFF2-40B4-BE49-F238E27FC236}">
                      <a16:creationId xmlns:a16="http://schemas.microsoft.com/office/drawing/2014/main" id="{8C6B64C0-87C6-9847-A51B-50437BCF41EB}"/>
                    </a:ext>
                  </a:extLst>
                </p14:cNvPr>
                <p14:cNvContentPartPr/>
                <p14:nvPr/>
              </p14:nvContentPartPr>
              <p14:xfrm>
                <a:off x="5448597" y="1216348"/>
                <a:ext cx="110880" cy="431280"/>
              </p14:xfrm>
            </p:contentPart>
          </mc:Choice>
          <mc:Fallback xmlns="">
            <p:pic>
              <p:nvPicPr>
                <p:cNvPr id="218" name="Freihand 217">
                  <a:extLst>
                    <a:ext uri="{FF2B5EF4-FFF2-40B4-BE49-F238E27FC236}">
                      <a16:creationId xmlns:a16="http://schemas.microsoft.com/office/drawing/2014/main" id="{8C6B64C0-87C6-9847-A51B-50437BCF41EB}"/>
                    </a:ext>
                  </a:extLst>
                </p:cNvPr>
                <p:cNvPicPr/>
                <p:nvPr/>
              </p:nvPicPr>
              <p:blipFill>
                <a:blip r:embed="rId373"/>
                <a:stretch>
                  <a:fillRect/>
                </a:stretch>
              </p:blipFill>
              <p:spPr>
                <a:xfrm>
                  <a:off x="5417637" y="1185388"/>
                  <a:ext cx="172080" cy="492480"/>
                </a:xfrm>
                <a:prstGeom prst="rect">
                  <a:avLst/>
                </a:prstGeom>
              </p:spPr>
            </p:pic>
          </mc:Fallback>
        </mc:AlternateContent>
      </p:grpSp>
    </p:spTree>
    <p:extLst>
      <p:ext uri="{BB962C8B-B14F-4D97-AF65-F5344CB8AC3E}">
        <p14:creationId xmlns:p14="http://schemas.microsoft.com/office/powerpoint/2010/main" val="399575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212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1" y="2329283"/>
                <a:ext cx="1570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59739" y="2835803"/>
                <a:ext cx="4794120" cy="2526120"/>
              </a:xfrm>
              <a:prstGeom prst="rect">
                <a:avLst/>
              </a:prstGeom>
            </p:spPr>
          </p:pic>
        </mc:Fallback>
      </mc:AlternateContent>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8">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
                <a:stretch>
                  <a:fillRect/>
                </a:stretch>
              </p:blipFill>
              <p:spPr>
                <a:xfrm>
                  <a:off x="8929821" y="2299043"/>
                  <a:ext cx="605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11"/>
                <a:stretch>
                  <a:fillRect/>
                </a:stretch>
              </p:blipFill>
              <p:spPr>
                <a:xfrm>
                  <a:off x="9081021" y="300968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13"/>
                <a:stretch>
                  <a:fillRect/>
                </a:stretch>
              </p:blipFill>
              <p:spPr>
                <a:xfrm>
                  <a:off x="8907141" y="375812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15"/>
                <a:stretch>
                  <a:fillRect/>
                </a:stretch>
              </p:blipFill>
              <p:spPr>
                <a:xfrm>
                  <a:off x="9081021" y="375812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17"/>
                <a:stretch>
                  <a:fillRect/>
                </a:stretch>
              </p:blipFill>
              <p:spPr>
                <a:xfrm>
                  <a:off x="8839101" y="298700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9"/>
                <a:stretch>
                  <a:fillRect/>
                </a:stretch>
              </p:blipFill>
              <p:spPr>
                <a:xfrm>
                  <a:off x="9186861" y="3006083"/>
                  <a:ext cx="288360" cy="41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123"/>
              <a:stretch>
                <a:fillRect/>
              </a:stretch>
            </p:blipFill>
            <p:spPr>
              <a:xfrm>
                <a:off x="22682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25"/>
              <a:stretch>
                <a:fillRect/>
              </a:stretch>
            </p:blipFill>
            <p:spPr>
              <a:xfrm>
                <a:off x="551901" y="1750043"/>
                <a:ext cx="2959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27"/>
              <a:stretch>
                <a:fillRect/>
              </a:stretch>
            </p:blipFill>
            <p:spPr>
              <a:xfrm>
                <a:off x="619941" y="179540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29"/>
              <a:stretch>
                <a:fillRect/>
              </a:stretch>
            </p:blipFill>
            <p:spPr>
              <a:xfrm>
                <a:off x="589701" y="1697123"/>
                <a:ext cx="182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31"/>
              <a:stretch>
                <a:fillRect/>
              </a:stretch>
            </p:blipFill>
            <p:spPr>
              <a:xfrm>
                <a:off x="869421" y="1538363"/>
                <a:ext cx="265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33"/>
              <a:stretch>
                <a:fillRect/>
              </a:stretch>
            </p:blipFill>
            <p:spPr>
              <a:xfrm>
                <a:off x="103574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135"/>
              <a:stretch>
                <a:fillRect/>
              </a:stretch>
            </p:blipFill>
            <p:spPr>
              <a:xfrm>
                <a:off x="1134021" y="144872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137"/>
              <a:stretch>
                <a:fillRect/>
              </a:stretch>
            </p:blipFill>
            <p:spPr>
              <a:xfrm>
                <a:off x="130790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139"/>
              <a:stretch>
                <a:fillRect/>
              </a:stretch>
            </p:blipFill>
            <p:spPr>
              <a:xfrm>
                <a:off x="151958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141"/>
              <a:stretch>
                <a:fillRect/>
              </a:stretch>
            </p:blipFill>
            <p:spPr>
              <a:xfrm>
                <a:off x="164054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143"/>
              <a:stretch>
                <a:fillRect/>
              </a:stretch>
            </p:blipFill>
            <p:spPr>
              <a:xfrm>
                <a:off x="1844661" y="1092323"/>
                <a:ext cx="2732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145"/>
              <a:stretch>
                <a:fillRect/>
              </a:stretch>
            </p:blipFill>
            <p:spPr>
              <a:xfrm>
                <a:off x="2230221" y="927803"/>
                <a:ext cx="235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147"/>
              <a:stretch>
                <a:fillRect/>
              </a:stretch>
            </p:blipFill>
            <p:spPr>
              <a:xfrm>
                <a:off x="2193141" y="1062083"/>
                <a:ext cx="249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149"/>
              <a:stretch>
                <a:fillRect/>
              </a:stretch>
            </p:blipFill>
            <p:spPr>
              <a:xfrm>
                <a:off x="2404821" y="676883"/>
                <a:ext cx="340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151"/>
              <a:stretch>
                <a:fillRect/>
              </a:stretch>
            </p:blipFill>
            <p:spPr>
              <a:xfrm>
                <a:off x="2577621" y="76004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153"/>
              <a:stretch>
                <a:fillRect/>
              </a:stretch>
            </p:blipFill>
            <p:spPr>
              <a:xfrm>
                <a:off x="2819541" y="66176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155"/>
              <a:stretch>
                <a:fillRect/>
              </a:stretch>
            </p:blipFill>
            <p:spPr>
              <a:xfrm>
                <a:off x="2963181" y="541523"/>
                <a:ext cx="265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157"/>
              <a:stretch>
                <a:fillRect/>
              </a:stretch>
            </p:blipFill>
            <p:spPr>
              <a:xfrm>
                <a:off x="3303381" y="23840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159"/>
              <a:stretch>
                <a:fillRect/>
              </a:stretch>
            </p:blipFill>
            <p:spPr>
              <a:xfrm>
                <a:off x="7581" y="162803"/>
                <a:ext cx="4786560" cy="2964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61"/>
              <a:stretch>
                <a:fillRect/>
              </a:stretch>
            </p:blipFill>
            <p:spPr>
              <a:xfrm>
                <a:off x="31701" y="-33757"/>
                <a:ext cx="2571480"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63"/>
              <a:stretch>
                <a:fillRect/>
              </a:stretch>
            </p:blipFill>
            <p:spPr>
              <a:xfrm>
                <a:off x="-28779" y="3516203"/>
                <a:ext cx="5451480" cy="3032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65"/>
              <a:stretch>
                <a:fillRect/>
              </a:stretch>
            </p:blipFill>
            <p:spPr>
              <a:xfrm>
                <a:off x="4801701" y="2745083"/>
                <a:ext cx="665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67"/>
              <a:stretch>
                <a:fillRect/>
              </a:stretch>
            </p:blipFill>
            <p:spPr>
              <a:xfrm>
                <a:off x="5367981" y="274508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69"/>
              <a:stretch>
                <a:fillRect/>
              </a:stretch>
            </p:blipFill>
            <p:spPr>
              <a:xfrm>
                <a:off x="5337741" y="328940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171"/>
              <a:stretch>
                <a:fillRect/>
              </a:stretch>
            </p:blipFill>
            <p:spPr>
              <a:xfrm>
                <a:off x="907581" y="254096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173"/>
              <a:stretch>
                <a:fillRect/>
              </a:stretch>
            </p:blipFill>
            <p:spPr>
              <a:xfrm>
                <a:off x="5224341" y="268460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175"/>
              <a:stretch>
                <a:fillRect/>
              </a:stretch>
            </p:blipFill>
            <p:spPr>
              <a:xfrm>
                <a:off x="3812061" y="2200763"/>
                <a:ext cx="628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177"/>
              <a:stretch>
                <a:fillRect/>
              </a:stretch>
            </p:blipFill>
            <p:spPr>
              <a:xfrm>
                <a:off x="3615501" y="218564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179"/>
              <a:stretch>
                <a:fillRect/>
              </a:stretch>
            </p:blipFill>
            <p:spPr>
              <a:xfrm>
                <a:off x="3872541" y="199664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181"/>
              <a:stretch>
                <a:fillRect/>
              </a:stretch>
            </p:blipFill>
            <p:spPr>
              <a:xfrm>
                <a:off x="3970821" y="2087363"/>
                <a:ext cx="348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183"/>
              <a:stretch>
                <a:fillRect/>
              </a:stretch>
            </p:blipFill>
            <p:spPr>
              <a:xfrm>
                <a:off x="3509661" y="218564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185"/>
              <a:stretch>
                <a:fillRect/>
              </a:stretch>
            </p:blipFill>
            <p:spPr>
              <a:xfrm>
                <a:off x="3819621" y="2816363"/>
                <a:ext cx="2430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187"/>
              <a:stretch>
                <a:fillRect/>
              </a:stretch>
            </p:blipFill>
            <p:spPr>
              <a:xfrm>
                <a:off x="4053981" y="2851643"/>
                <a:ext cx="243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189"/>
              <a:stretch>
                <a:fillRect/>
              </a:stretch>
            </p:blipFill>
            <p:spPr>
              <a:xfrm>
                <a:off x="3963261" y="2831483"/>
                <a:ext cx="1296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191"/>
              <a:stretch>
                <a:fillRect/>
              </a:stretch>
            </p:blipFill>
            <p:spPr>
              <a:xfrm>
                <a:off x="410421" y="2729963"/>
                <a:ext cx="3471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193"/>
              <a:stretch>
                <a:fillRect/>
              </a:stretch>
            </p:blipFill>
            <p:spPr>
              <a:xfrm>
                <a:off x="371882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195"/>
              <a:stretch>
                <a:fillRect/>
              </a:stretch>
            </p:blipFill>
            <p:spPr>
              <a:xfrm>
                <a:off x="4311021" y="275264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197"/>
              <a:stretch>
                <a:fillRect/>
              </a:stretch>
            </p:blipFill>
            <p:spPr>
              <a:xfrm>
                <a:off x="4613421" y="282068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199"/>
              <a:stretch>
                <a:fillRect/>
              </a:stretch>
            </p:blipFill>
            <p:spPr>
              <a:xfrm>
                <a:off x="2700741" y="234440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201"/>
              <a:stretch>
                <a:fillRect/>
              </a:stretch>
            </p:blipFill>
            <p:spPr>
              <a:xfrm>
                <a:off x="2686701" y="2351963"/>
                <a:ext cx="1232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203"/>
              <a:stretch>
                <a:fillRect/>
              </a:stretch>
            </p:blipFill>
            <p:spPr>
              <a:xfrm>
                <a:off x="4415061" y="2432243"/>
                <a:ext cx="860040" cy="331920"/>
              </a:xfrm>
              <a:prstGeom prst="rect">
                <a:avLst/>
              </a:prstGeom>
            </p:spPr>
          </p:pic>
        </mc:Fallback>
      </mc:AlternateContent>
      <p:grpSp>
        <p:nvGrpSpPr>
          <p:cNvPr id="22" name="Group 21">
            <a:extLst>
              <a:ext uri="{FF2B5EF4-FFF2-40B4-BE49-F238E27FC236}">
                <a16:creationId xmlns:a16="http://schemas.microsoft.com/office/drawing/2014/main" id="{A72581CE-C6A3-4B2C-9693-944BDB385ABA}"/>
              </a:ext>
            </a:extLst>
          </p:cNvPr>
          <p:cNvGrpSpPr/>
          <p:nvPr/>
        </p:nvGrpSpPr>
        <p:grpSpPr>
          <a:xfrm>
            <a:off x="3011061" y="418043"/>
            <a:ext cx="3447720" cy="1942200"/>
            <a:chOff x="3011061" y="418043"/>
            <a:chExt cx="3447720" cy="1942200"/>
          </a:xfrm>
        </p:grpSpPr>
        <p:grpSp>
          <p:nvGrpSpPr>
            <p:cNvPr id="261" name="Gruppieren 260">
              <a:extLst>
                <a:ext uri="{FF2B5EF4-FFF2-40B4-BE49-F238E27FC236}">
                  <a16:creationId xmlns:a16="http://schemas.microsoft.com/office/drawing/2014/main" id="{7B9D3D8B-06A6-E847-8516-3C9C74ADB1D5}"/>
                </a:ext>
              </a:extLst>
            </p:cNvPr>
            <p:cNvGrpSpPr/>
            <p:nvPr/>
          </p:nvGrpSpPr>
          <p:grpSpPr>
            <a:xfrm>
              <a:off x="5142981" y="1172963"/>
              <a:ext cx="1187280" cy="279360"/>
              <a:chOff x="5142981" y="1172963"/>
              <a:chExt cx="1187280" cy="279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54" name="Freihand 253">
                    <a:extLst>
                      <a:ext uri="{FF2B5EF4-FFF2-40B4-BE49-F238E27FC236}">
                        <a16:creationId xmlns:a16="http://schemas.microsoft.com/office/drawing/2014/main" id="{0F81BDEB-68D4-1D4E-85C8-7FBA791D1C2E}"/>
                      </a:ext>
                    </a:extLst>
                  </p14:cNvPr>
                  <p14:cNvContentPartPr/>
                  <p14:nvPr/>
                </p14:nvContentPartPr>
                <p14:xfrm>
                  <a:off x="5142981" y="1172963"/>
                  <a:ext cx="151560" cy="144000"/>
                </p14:xfrm>
              </p:contentPart>
            </mc:Choice>
            <mc:Fallback xmlns="">
              <p:pic>
                <p:nvPicPr>
                  <p:cNvPr id="254" name="Freihand 253">
                    <a:extLst>
                      <a:ext uri="{FF2B5EF4-FFF2-40B4-BE49-F238E27FC236}">
                        <a16:creationId xmlns:a16="http://schemas.microsoft.com/office/drawing/2014/main" id="{0F81BDEB-68D4-1D4E-85C8-7FBA791D1C2E}"/>
                      </a:ext>
                    </a:extLst>
                  </p:cNvPr>
                  <p:cNvPicPr/>
                  <p:nvPr/>
                </p:nvPicPr>
                <p:blipFill>
                  <a:blip r:embed="rId109"/>
                  <a:stretch>
                    <a:fillRect/>
                  </a:stretch>
                </p:blipFill>
                <p:spPr>
                  <a:xfrm>
                    <a:off x="5112381" y="1142363"/>
                    <a:ext cx="21276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255" name="Freihand 254">
                    <a:extLst>
                      <a:ext uri="{FF2B5EF4-FFF2-40B4-BE49-F238E27FC236}">
                        <a16:creationId xmlns:a16="http://schemas.microsoft.com/office/drawing/2014/main" id="{DBA0D970-4FFB-D443-BEEF-0071913B3D56}"/>
                      </a:ext>
                    </a:extLst>
                  </p14:cNvPr>
                  <p14:cNvContentPartPr/>
                  <p14:nvPr/>
                </p14:nvContentPartPr>
                <p14:xfrm>
                  <a:off x="5400021" y="1180523"/>
                  <a:ext cx="128880" cy="158400"/>
                </p14:xfrm>
              </p:contentPart>
            </mc:Choice>
            <mc:Fallback xmlns="">
              <p:pic>
                <p:nvPicPr>
                  <p:cNvPr id="255" name="Freihand 254">
                    <a:extLst>
                      <a:ext uri="{FF2B5EF4-FFF2-40B4-BE49-F238E27FC236}">
                        <a16:creationId xmlns:a16="http://schemas.microsoft.com/office/drawing/2014/main" id="{DBA0D970-4FFB-D443-BEEF-0071913B3D56}"/>
                      </a:ext>
                    </a:extLst>
                  </p:cNvPr>
                  <p:cNvPicPr/>
                  <p:nvPr/>
                </p:nvPicPr>
                <p:blipFill>
                  <a:blip r:embed="rId111"/>
                  <a:stretch>
                    <a:fillRect/>
                  </a:stretch>
                </p:blipFill>
                <p:spPr>
                  <a:xfrm>
                    <a:off x="5369421" y="1149923"/>
                    <a:ext cx="190080" cy="21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56" name="Freihand 255">
                    <a:extLst>
                      <a:ext uri="{FF2B5EF4-FFF2-40B4-BE49-F238E27FC236}">
                        <a16:creationId xmlns:a16="http://schemas.microsoft.com/office/drawing/2014/main" id="{17DBA1E8-6F80-8042-B4FA-6C4BF3CC22A2}"/>
                      </a:ext>
                    </a:extLst>
                  </p14:cNvPr>
                  <p14:cNvContentPartPr/>
                  <p14:nvPr/>
                </p14:nvContentPartPr>
                <p14:xfrm>
                  <a:off x="5604141" y="1188083"/>
                  <a:ext cx="174240" cy="144000"/>
                </p14:xfrm>
              </p:contentPart>
            </mc:Choice>
            <mc:Fallback xmlns="">
              <p:pic>
                <p:nvPicPr>
                  <p:cNvPr id="256" name="Freihand 255">
                    <a:extLst>
                      <a:ext uri="{FF2B5EF4-FFF2-40B4-BE49-F238E27FC236}">
                        <a16:creationId xmlns:a16="http://schemas.microsoft.com/office/drawing/2014/main" id="{17DBA1E8-6F80-8042-B4FA-6C4BF3CC22A2}"/>
                      </a:ext>
                    </a:extLst>
                  </p:cNvPr>
                  <p:cNvPicPr/>
                  <p:nvPr/>
                </p:nvPicPr>
                <p:blipFill>
                  <a:blip r:embed="rId113"/>
                  <a:stretch>
                    <a:fillRect/>
                  </a:stretch>
                </p:blipFill>
                <p:spPr>
                  <a:xfrm>
                    <a:off x="5573541" y="1157483"/>
                    <a:ext cx="23544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257" name="Freihand 256">
                    <a:extLst>
                      <a:ext uri="{FF2B5EF4-FFF2-40B4-BE49-F238E27FC236}">
                        <a16:creationId xmlns:a16="http://schemas.microsoft.com/office/drawing/2014/main" id="{1AE58803-43F0-A743-AD3B-F4A22EB96D57}"/>
                      </a:ext>
                    </a:extLst>
                  </p14:cNvPr>
                  <p14:cNvContentPartPr/>
                  <p14:nvPr/>
                </p14:nvContentPartPr>
                <p14:xfrm>
                  <a:off x="5770461" y="1189163"/>
                  <a:ext cx="159120" cy="263160"/>
                </p14:xfrm>
              </p:contentPart>
            </mc:Choice>
            <mc:Fallback xmlns="">
              <p:pic>
                <p:nvPicPr>
                  <p:cNvPr id="257" name="Freihand 256">
                    <a:extLst>
                      <a:ext uri="{FF2B5EF4-FFF2-40B4-BE49-F238E27FC236}">
                        <a16:creationId xmlns:a16="http://schemas.microsoft.com/office/drawing/2014/main" id="{1AE58803-43F0-A743-AD3B-F4A22EB96D57}"/>
                      </a:ext>
                    </a:extLst>
                  </p:cNvPr>
                  <p:cNvPicPr/>
                  <p:nvPr/>
                </p:nvPicPr>
                <p:blipFill>
                  <a:blip r:embed="rId115"/>
                  <a:stretch>
                    <a:fillRect/>
                  </a:stretch>
                </p:blipFill>
                <p:spPr>
                  <a:xfrm>
                    <a:off x="5739861" y="1158203"/>
                    <a:ext cx="22032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58" name="Freihand 257">
                    <a:extLst>
                      <a:ext uri="{FF2B5EF4-FFF2-40B4-BE49-F238E27FC236}">
                        <a16:creationId xmlns:a16="http://schemas.microsoft.com/office/drawing/2014/main" id="{DFEAD6EC-86B6-DA4B-BF21-9E61851508E8}"/>
                      </a:ext>
                    </a:extLst>
                  </p14:cNvPr>
                  <p14:cNvContentPartPr/>
                  <p14:nvPr/>
                </p14:nvContentPartPr>
                <p14:xfrm>
                  <a:off x="6027501" y="1180523"/>
                  <a:ext cx="136440" cy="159120"/>
                </p14:xfrm>
              </p:contentPart>
            </mc:Choice>
            <mc:Fallback xmlns="">
              <p:pic>
                <p:nvPicPr>
                  <p:cNvPr id="258" name="Freihand 257">
                    <a:extLst>
                      <a:ext uri="{FF2B5EF4-FFF2-40B4-BE49-F238E27FC236}">
                        <a16:creationId xmlns:a16="http://schemas.microsoft.com/office/drawing/2014/main" id="{DFEAD6EC-86B6-DA4B-BF21-9E61851508E8}"/>
                      </a:ext>
                    </a:extLst>
                  </p:cNvPr>
                  <p:cNvPicPr/>
                  <p:nvPr/>
                </p:nvPicPr>
                <p:blipFill>
                  <a:blip r:embed="rId117"/>
                  <a:stretch>
                    <a:fillRect/>
                  </a:stretch>
                </p:blipFill>
                <p:spPr>
                  <a:xfrm>
                    <a:off x="5996901" y="1149923"/>
                    <a:ext cx="19764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259" name="Freihand 258">
                    <a:extLst>
                      <a:ext uri="{FF2B5EF4-FFF2-40B4-BE49-F238E27FC236}">
                        <a16:creationId xmlns:a16="http://schemas.microsoft.com/office/drawing/2014/main" id="{B78C3E3F-1B91-6747-BEEB-05F4FA741BDC}"/>
                      </a:ext>
                    </a:extLst>
                  </p14:cNvPr>
                  <p14:cNvContentPartPr/>
                  <p14:nvPr/>
                </p14:nvContentPartPr>
                <p14:xfrm>
                  <a:off x="6224061" y="1218323"/>
                  <a:ext cx="106200" cy="136440"/>
                </p14:xfrm>
              </p:contentPart>
            </mc:Choice>
            <mc:Fallback xmlns="">
              <p:pic>
                <p:nvPicPr>
                  <p:cNvPr id="259" name="Freihand 258">
                    <a:extLst>
                      <a:ext uri="{FF2B5EF4-FFF2-40B4-BE49-F238E27FC236}">
                        <a16:creationId xmlns:a16="http://schemas.microsoft.com/office/drawing/2014/main" id="{B78C3E3F-1B91-6747-BEEB-05F4FA741BDC}"/>
                      </a:ext>
                    </a:extLst>
                  </p:cNvPr>
                  <p:cNvPicPr/>
                  <p:nvPr/>
                </p:nvPicPr>
                <p:blipFill>
                  <a:blip r:embed="rId119"/>
                  <a:stretch>
                    <a:fillRect/>
                  </a:stretch>
                </p:blipFill>
                <p:spPr>
                  <a:xfrm>
                    <a:off x="6193461" y="1187723"/>
                    <a:ext cx="16740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60" name="Freihand 259">
                    <a:extLst>
                      <a:ext uri="{FF2B5EF4-FFF2-40B4-BE49-F238E27FC236}">
                        <a16:creationId xmlns:a16="http://schemas.microsoft.com/office/drawing/2014/main" id="{AA9C84A7-1101-884C-BA0A-9A95DB1AFA3E}"/>
                      </a:ext>
                    </a:extLst>
                  </p14:cNvPr>
                  <p14:cNvContentPartPr/>
                  <p14:nvPr/>
                </p14:nvContentPartPr>
                <p14:xfrm>
                  <a:off x="5407581" y="1203203"/>
                  <a:ext cx="98640" cy="23040"/>
                </p14:xfrm>
              </p:contentPart>
            </mc:Choice>
            <mc:Fallback xmlns="">
              <p:pic>
                <p:nvPicPr>
                  <p:cNvPr id="260" name="Freihand 259">
                    <a:extLst>
                      <a:ext uri="{FF2B5EF4-FFF2-40B4-BE49-F238E27FC236}">
                        <a16:creationId xmlns:a16="http://schemas.microsoft.com/office/drawing/2014/main" id="{AA9C84A7-1101-884C-BA0A-9A95DB1AFA3E}"/>
                      </a:ext>
                    </a:extLst>
                  </p:cNvPr>
                  <p:cNvPicPr/>
                  <p:nvPr/>
                </p:nvPicPr>
                <p:blipFill>
                  <a:blip r:embed="rId121"/>
                  <a:stretch>
                    <a:fillRect/>
                  </a:stretch>
                </p:blipFill>
                <p:spPr>
                  <a:xfrm>
                    <a:off x="5376981" y="1172603"/>
                    <a:ext cx="1598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230" name="Freihand 229">
                  <a:extLst>
                    <a:ext uri="{FF2B5EF4-FFF2-40B4-BE49-F238E27FC236}">
                      <a16:creationId xmlns:a16="http://schemas.microsoft.com/office/drawing/2014/main" id="{EB3A4145-4566-2D49-8BE7-232E98E84B93}"/>
                    </a:ext>
                  </a:extLst>
                </p14:cNvPr>
                <p14:cNvContentPartPr/>
                <p14:nvPr/>
              </p14:nvContentPartPr>
              <p14:xfrm>
                <a:off x="6450861" y="749603"/>
                <a:ext cx="7920" cy="15480"/>
              </p14:xfrm>
            </p:contentPart>
          </mc:Choice>
          <mc:Fallback xmlns="">
            <p:pic>
              <p:nvPicPr>
                <p:cNvPr id="230" name="Freihand 229">
                  <a:extLst>
                    <a:ext uri="{FF2B5EF4-FFF2-40B4-BE49-F238E27FC236}">
                      <a16:creationId xmlns:a16="http://schemas.microsoft.com/office/drawing/2014/main" id="{EB3A4145-4566-2D49-8BE7-232E98E84B93}"/>
                    </a:ext>
                  </a:extLst>
                </p:cNvPr>
                <p:cNvPicPr/>
                <p:nvPr/>
              </p:nvPicPr>
              <p:blipFill>
                <a:blip r:embed="rId212"/>
                <a:stretch>
                  <a:fillRect/>
                </a:stretch>
              </p:blipFill>
              <p:spPr>
                <a:xfrm>
                  <a:off x="6419901" y="718643"/>
                  <a:ext cx="69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32" name="Freihand 231">
                  <a:extLst>
                    <a:ext uri="{FF2B5EF4-FFF2-40B4-BE49-F238E27FC236}">
                      <a16:creationId xmlns:a16="http://schemas.microsoft.com/office/drawing/2014/main" id="{AE0547B9-3C0B-AA40-8005-418EAB506707}"/>
                    </a:ext>
                  </a:extLst>
                </p14:cNvPr>
                <p14:cNvContentPartPr/>
                <p14:nvPr/>
              </p14:nvContentPartPr>
              <p14:xfrm>
                <a:off x="3343701" y="1165403"/>
                <a:ext cx="15480" cy="234720"/>
              </p14:xfrm>
            </p:contentPart>
          </mc:Choice>
          <mc:Fallback xmlns="">
            <p:pic>
              <p:nvPicPr>
                <p:cNvPr id="232" name="Freihand 231">
                  <a:extLst>
                    <a:ext uri="{FF2B5EF4-FFF2-40B4-BE49-F238E27FC236}">
                      <a16:creationId xmlns:a16="http://schemas.microsoft.com/office/drawing/2014/main" id="{AE0547B9-3C0B-AA40-8005-418EAB506707}"/>
                    </a:ext>
                  </a:extLst>
                </p:cNvPr>
                <p:cNvPicPr/>
                <p:nvPr/>
              </p:nvPicPr>
              <p:blipFill>
                <a:blip r:embed="rId214"/>
                <a:stretch>
                  <a:fillRect/>
                </a:stretch>
              </p:blipFill>
              <p:spPr>
                <a:xfrm>
                  <a:off x="3312741" y="1134443"/>
                  <a:ext cx="76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33" name="Freihand 232">
                  <a:extLst>
                    <a:ext uri="{FF2B5EF4-FFF2-40B4-BE49-F238E27FC236}">
                      <a16:creationId xmlns:a16="http://schemas.microsoft.com/office/drawing/2014/main" id="{F8795C0D-ECA3-3641-A35A-4A0A70E5558C}"/>
                    </a:ext>
                  </a:extLst>
                </p14:cNvPr>
                <p14:cNvContentPartPr/>
                <p14:nvPr/>
              </p14:nvContentPartPr>
              <p14:xfrm>
                <a:off x="3472221" y="1102403"/>
                <a:ext cx="30600" cy="297720"/>
              </p14:xfrm>
            </p:contentPart>
          </mc:Choice>
          <mc:Fallback xmlns="">
            <p:pic>
              <p:nvPicPr>
                <p:cNvPr id="233" name="Freihand 232">
                  <a:extLst>
                    <a:ext uri="{FF2B5EF4-FFF2-40B4-BE49-F238E27FC236}">
                      <a16:creationId xmlns:a16="http://schemas.microsoft.com/office/drawing/2014/main" id="{F8795C0D-ECA3-3641-A35A-4A0A70E5558C}"/>
                    </a:ext>
                  </a:extLst>
                </p:cNvPr>
                <p:cNvPicPr/>
                <p:nvPr/>
              </p:nvPicPr>
              <p:blipFill>
                <a:blip r:embed="rId216"/>
                <a:stretch>
                  <a:fillRect/>
                </a:stretch>
              </p:blipFill>
              <p:spPr>
                <a:xfrm>
                  <a:off x="3441261" y="1071443"/>
                  <a:ext cx="91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34" name="Freihand 233">
                  <a:extLst>
                    <a:ext uri="{FF2B5EF4-FFF2-40B4-BE49-F238E27FC236}">
                      <a16:creationId xmlns:a16="http://schemas.microsoft.com/office/drawing/2014/main" id="{A22509F9-B9FD-3B48-8569-A6A69DDD6D6E}"/>
                    </a:ext>
                  </a:extLst>
                </p14:cNvPr>
                <p14:cNvContentPartPr/>
                <p14:nvPr/>
              </p14:nvContentPartPr>
              <p14:xfrm>
                <a:off x="3375021" y="1278803"/>
                <a:ext cx="113040" cy="15480"/>
              </p14:xfrm>
            </p:contentPart>
          </mc:Choice>
          <mc:Fallback xmlns="">
            <p:pic>
              <p:nvPicPr>
                <p:cNvPr id="234" name="Freihand 233">
                  <a:extLst>
                    <a:ext uri="{FF2B5EF4-FFF2-40B4-BE49-F238E27FC236}">
                      <a16:creationId xmlns:a16="http://schemas.microsoft.com/office/drawing/2014/main" id="{A22509F9-B9FD-3B48-8569-A6A69DDD6D6E}"/>
                    </a:ext>
                  </a:extLst>
                </p:cNvPr>
                <p:cNvPicPr/>
                <p:nvPr/>
              </p:nvPicPr>
              <p:blipFill>
                <a:blip r:embed="rId218"/>
                <a:stretch>
                  <a:fillRect/>
                </a:stretch>
              </p:blipFill>
              <p:spPr>
                <a:xfrm>
                  <a:off x="3344061" y="1247843"/>
                  <a:ext cx="1742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5" name="Freihand 234">
                  <a:extLst>
                    <a:ext uri="{FF2B5EF4-FFF2-40B4-BE49-F238E27FC236}">
                      <a16:creationId xmlns:a16="http://schemas.microsoft.com/office/drawing/2014/main" id="{58AA3CCB-CBD8-8348-A9EF-BE7CD8CFB587}"/>
                    </a:ext>
                  </a:extLst>
                </p14:cNvPr>
                <p14:cNvContentPartPr/>
                <p14:nvPr/>
              </p14:nvContentPartPr>
              <p14:xfrm>
                <a:off x="3608301" y="1188083"/>
                <a:ext cx="106200" cy="151560"/>
              </p14:xfrm>
            </p:contentPart>
          </mc:Choice>
          <mc:Fallback xmlns="">
            <p:pic>
              <p:nvPicPr>
                <p:cNvPr id="235" name="Freihand 234">
                  <a:extLst>
                    <a:ext uri="{FF2B5EF4-FFF2-40B4-BE49-F238E27FC236}">
                      <a16:creationId xmlns:a16="http://schemas.microsoft.com/office/drawing/2014/main" id="{58AA3CCB-CBD8-8348-A9EF-BE7CD8CFB587}"/>
                    </a:ext>
                  </a:extLst>
                </p:cNvPr>
                <p:cNvPicPr/>
                <p:nvPr/>
              </p:nvPicPr>
              <p:blipFill>
                <a:blip r:embed="rId220"/>
                <a:stretch>
                  <a:fillRect/>
                </a:stretch>
              </p:blipFill>
              <p:spPr>
                <a:xfrm>
                  <a:off x="3577341" y="1157123"/>
                  <a:ext cx="167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6" name="Freihand 235">
                  <a:extLst>
                    <a:ext uri="{FF2B5EF4-FFF2-40B4-BE49-F238E27FC236}">
                      <a16:creationId xmlns:a16="http://schemas.microsoft.com/office/drawing/2014/main" id="{2AE5D5F0-00FB-D946-9157-EA68E9C799C7}"/>
                    </a:ext>
                  </a:extLst>
                </p14:cNvPr>
                <p14:cNvContentPartPr/>
                <p14:nvPr/>
              </p14:nvContentPartPr>
              <p14:xfrm>
                <a:off x="3819981" y="1248563"/>
                <a:ext cx="83520" cy="97920"/>
              </p14:xfrm>
            </p:contentPart>
          </mc:Choice>
          <mc:Fallback xmlns="">
            <p:pic>
              <p:nvPicPr>
                <p:cNvPr id="236" name="Freihand 235">
                  <a:extLst>
                    <a:ext uri="{FF2B5EF4-FFF2-40B4-BE49-F238E27FC236}">
                      <a16:creationId xmlns:a16="http://schemas.microsoft.com/office/drawing/2014/main" id="{2AE5D5F0-00FB-D946-9157-EA68E9C799C7}"/>
                    </a:ext>
                  </a:extLst>
                </p:cNvPr>
                <p:cNvPicPr/>
                <p:nvPr/>
              </p:nvPicPr>
              <p:blipFill>
                <a:blip r:embed="rId222"/>
                <a:stretch>
                  <a:fillRect/>
                </a:stretch>
              </p:blipFill>
              <p:spPr>
                <a:xfrm>
                  <a:off x="3789021" y="1217489"/>
                  <a:ext cx="144720" cy="159346"/>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37" name="Freihand 236">
                  <a:extLst>
                    <a:ext uri="{FF2B5EF4-FFF2-40B4-BE49-F238E27FC236}">
                      <a16:creationId xmlns:a16="http://schemas.microsoft.com/office/drawing/2014/main" id="{AB16FE6F-D7B0-9E42-9B30-B7AE4371CCC6}"/>
                    </a:ext>
                  </a:extLst>
                </p14:cNvPr>
                <p14:cNvContentPartPr/>
                <p14:nvPr/>
              </p14:nvContentPartPr>
              <p14:xfrm>
                <a:off x="4031661" y="1225883"/>
                <a:ext cx="83520" cy="136440"/>
              </p14:xfrm>
            </p:contentPart>
          </mc:Choice>
          <mc:Fallback xmlns="">
            <p:pic>
              <p:nvPicPr>
                <p:cNvPr id="237" name="Freihand 236">
                  <a:extLst>
                    <a:ext uri="{FF2B5EF4-FFF2-40B4-BE49-F238E27FC236}">
                      <a16:creationId xmlns:a16="http://schemas.microsoft.com/office/drawing/2014/main" id="{AB16FE6F-D7B0-9E42-9B30-B7AE4371CCC6}"/>
                    </a:ext>
                  </a:extLst>
                </p:cNvPr>
                <p:cNvPicPr/>
                <p:nvPr/>
              </p:nvPicPr>
              <p:blipFill>
                <a:blip r:embed="rId224"/>
                <a:stretch>
                  <a:fillRect/>
                </a:stretch>
              </p:blipFill>
              <p:spPr>
                <a:xfrm>
                  <a:off x="4000701" y="119492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8" name="Freihand 237">
                  <a:extLst>
                    <a:ext uri="{FF2B5EF4-FFF2-40B4-BE49-F238E27FC236}">
                      <a16:creationId xmlns:a16="http://schemas.microsoft.com/office/drawing/2014/main" id="{E657A36F-A67D-664E-91CD-6F921DB307D1}"/>
                    </a:ext>
                  </a:extLst>
                </p14:cNvPr>
                <p14:cNvContentPartPr/>
                <p14:nvPr/>
              </p14:nvContentPartPr>
              <p14:xfrm>
                <a:off x="4235781" y="1082243"/>
                <a:ext cx="15480" cy="91080"/>
              </p14:xfrm>
            </p:contentPart>
          </mc:Choice>
          <mc:Fallback xmlns="">
            <p:pic>
              <p:nvPicPr>
                <p:cNvPr id="238" name="Freihand 237">
                  <a:extLst>
                    <a:ext uri="{FF2B5EF4-FFF2-40B4-BE49-F238E27FC236}">
                      <a16:creationId xmlns:a16="http://schemas.microsoft.com/office/drawing/2014/main" id="{E657A36F-A67D-664E-91CD-6F921DB307D1}"/>
                    </a:ext>
                  </a:extLst>
                </p:cNvPr>
                <p:cNvPicPr/>
                <p:nvPr/>
              </p:nvPicPr>
              <p:blipFill>
                <a:blip r:embed="rId226"/>
                <a:stretch>
                  <a:fillRect/>
                </a:stretch>
              </p:blipFill>
              <p:spPr>
                <a:xfrm>
                  <a:off x="4204821" y="1051283"/>
                  <a:ext cx="76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39" name="Freihand 238">
                  <a:extLst>
                    <a:ext uri="{FF2B5EF4-FFF2-40B4-BE49-F238E27FC236}">
                      <a16:creationId xmlns:a16="http://schemas.microsoft.com/office/drawing/2014/main" id="{D2E2DFD5-CB0D-1047-AC19-9D067E7FC3EF}"/>
                    </a:ext>
                  </a:extLst>
                </p14:cNvPr>
                <p14:cNvContentPartPr/>
                <p14:nvPr/>
              </p14:nvContentPartPr>
              <p14:xfrm>
                <a:off x="4334061" y="1242083"/>
                <a:ext cx="45720" cy="135720"/>
              </p14:xfrm>
            </p:contentPart>
          </mc:Choice>
          <mc:Fallback xmlns="">
            <p:pic>
              <p:nvPicPr>
                <p:cNvPr id="239" name="Freihand 238">
                  <a:extLst>
                    <a:ext uri="{FF2B5EF4-FFF2-40B4-BE49-F238E27FC236}">
                      <a16:creationId xmlns:a16="http://schemas.microsoft.com/office/drawing/2014/main" id="{D2E2DFD5-CB0D-1047-AC19-9D067E7FC3EF}"/>
                    </a:ext>
                  </a:extLst>
                </p:cNvPr>
                <p:cNvPicPr/>
                <p:nvPr/>
              </p:nvPicPr>
              <p:blipFill>
                <a:blip r:embed="rId228"/>
                <a:stretch>
                  <a:fillRect/>
                </a:stretch>
              </p:blipFill>
              <p:spPr>
                <a:xfrm>
                  <a:off x="4303101" y="1211123"/>
                  <a:ext cx="106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41" name="Freihand 240">
                  <a:extLst>
                    <a:ext uri="{FF2B5EF4-FFF2-40B4-BE49-F238E27FC236}">
                      <a16:creationId xmlns:a16="http://schemas.microsoft.com/office/drawing/2014/main" id="{4884743F-2680-B44B-929F-6F83C8078D0A}"/>
                    </a:ext>
                  </a:extLst>
                </p14:cNvPr>
                <p14:cNvContentPartPr/>
                <p14:nvPr/>
              </p14:nvContentPartPr>
              <p14:xfrm>
                <a:off x="4749861" y="1234523"/>
                <a:ext cx="121320" cy="97920"/>
              </p14:xfrm>
            </p:contentPart>
          </mc:Choice>
          <mc:Fallback xmlns="">
            <p:pic>
              <p:nvPicPr>
                <p:cNvPr id="241" name="Freihand 240">
                  <a:extLst>
                    <a:ext uri="{FF2B5EF4-FFF2-40B4-BE49-F238E27FC236}">
                      <a16:creationId xmlns:a16="http://schemas.microsoft.com/office/drawing/2014/main" id="{4884743F-2680-B44B-929F-6F83C8078D0A}"/>
                    </a:ext>
                  </a:extLst>
                </p:cNvPr>
                <p:cNvPicPr/>
                <p:nvPr/>
              </p:nvPicPr>
              <p:blipFill>
                <a:blip r:embed="rId230"/>
                <a:stretch>
                  <a:fillRect/>
                </a:stretch>
              </p:blipFill>
              <p:spPr>
                <a:xfrm>
                  <a:off x="4718901" y="1203563"/>
                  <a:ext cx="182520" cy="159120"/>
                </a:xfrm>
                <a:prstGeom prst="rect">
                  <a:avLst/>
                </a:prstGeom>
              </p:spPr>
            </p:pic>
          </mc:Fallback>
        </mc:AlternateContent>
        <p:grpSp>
          <p:nvGrpSpPr>
            <p:cNvPr id="270" name="Gruppieren 269">
              <a:extLst>
                <a:ext uri="{FF2B5EF4-FFF2-40B4-BE49-F238E27FC236}">
                  <a16:creationId xmlns:a16="http://schemas.microsoft.com/office/drawing/2014/main" id="{56E2B6AA-710E-BE4B-953B-818D1E651048}"/>
                </a:ext>
              </a:extLst>
            </p:cNvPr>
            <p:cNvGrpSpPr/>
            <p:nvPr/>
          </p:nvGrpSpPr>
          <p:grpSpPr>
            <a:xfrm>
              <a:off x="3011061" y="1550963"/>
              <a:ext cx="1013400" cy="363240"/>
              <a:chOff x="3011061" y="1550963"/>
              <a:chExt cx="1013400" cy="363240"/>
            </a:xfrm>
          </p:grpSpPr>
          <mc:AlternateContent xmlns:mc="http://schemas.openxmlformats.org/markup-compatibility/2006" xmlns:p14="http://schemas.microsoft.com/office/powerpoint/2010/main">
            <mc:Choice Requires="p14">
              <p:contentPart p14:bwMode="auto" r:id="rId231">
                <p14:nvContentPartPr>
                  <p14:cNvPr id="262" name="Freihand 261">
                    <a:extLst>
                      <a:ext uri="{FF2B5EF4-FFF2-40B4-BE49-F238E27FC236}">
                        <a16:creationId xmlns:a16="http://schemas.microsoft.com/office/drawing/2014/main" id="{C8A55768-EDE8-5440-A04C-EDE95E200C04}"/>
                      </a:ext>
                    </a:extLst>
                  </p14:cNvPr>
                  <p14:cNvContentPartPr/>
                  <p14:nvPr/>
                </p14:nvContentPartPr>
                <p14:xfrm>
                  <a:off x="3011061" y="1550963"/>
                  <a:ext cx="144000" cy="363240"/>
                </p14:xfrm>
              </p:contentPart>
            </mc:Choice>
            <mc:Fallback xmlns="">
              <p:pic>
                <p:nvPicPr>
                  <p:cNvPr id="262" name="Freihand 261">
                    <a:extLst>
                      <a:ext uri="{FF2B5EF4-FFF2-40B4-BE49-F238E27FC236}">
                        <a16:creationId xmlns:a16="http://schemas.microsoft.com/office/drawing/2014/main" id="{C8A55768-EDE8-5440-A04C-EDE95E200C04}"/>
                      </a:ext>
                    </a:extLst>
                  </p:cNvPr>
                  <p:cNvPicPr/>
                  <p:nvPr/>
                </p:nvPicPr>
                <p:blipFill>
                  <a:blip r:embed="rId232"/>
                  <a:stretch>
                    <a:fillRect/>
                  </a:stretch>
                </p:blipFill>
                <p:spPr>
                  <a:xfrm>
                    <a:off x="2980461" y="1520363"/>
                    <a:ext cx="2052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3" name="Freihand 262">
                    <a:extLst>
                      <a:ext uri="{FF2B5EF4-FFF2-40B4-BE49-F238E27FC236}">
                        <a16:creationId xmlns:a16="http://schemas.microsoft.com/office/drawing/2014/main" id="{6A6C3417-38E5-8F46-A911-5464AD86B671}"/>
                      </a:ext>
                    </a:extLst>
                  </p14:cNvPr>
                  <p14:cNvContentPartPr/>
                  <p14:nvPr/>
                </p14:nvContentPartPr>
                <p14:xfrm>
                  <a:off x="3056421" y="1785323"/>
                  <a:ext cx="144000" cy="30600"/>
                </p14:xfrm>
              </p:contentPart>
            </mc:Choice>
            <mc:Fallback xmlns="">
              <p:pic>
                <p:nvPicPr>
                  <p:cNvPr id="263" name="Freihand 262">
                    <a:extLst>
                      <a:ext uri="{FF2B5EF4-FFF2-40B4-BE49-F238E27FC236}">
                        <a16:creationId xmlns:a16="http://schemas.microsoft.com/office/drawing/2014/main" id="{6A6C3417-38E5-8F46-A911-5464AD86B671}"/>
                      </a:ext>
                    </a:extLst>
                  </p:cNvPr>
                  <p:cNvPicPr/>
                  <p:nvPr/>
                </p:nvPicPr>
                <p:blipFill>
                  <a:blip r:embed="rId234"/>
                  <a:stretch>
                    <a:fillRect/>
                  </a:stretch>
                </p:blipFill>
                <p:spPr>
                  <a:xfrm>
                    <a:off x="3025821" y="1754723"/>
                    <a:ext cx="205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4" name="Freihand 263">
                    <a:extLst>
                      <a:ext uri="{FF2B5EF4-FFF2-40B4-BE49-F238E27FC236}">
                        <a16:creationId xmlns:a16="http://schemas.microsoft.com/office/drawing/2014/main" id="{85798030-8745-0F49-9E1E-3C31AB41C62E}"/>
                      </a:ext>
                    </a:extLst>
                  </p14:cNvPr>
                  <p14:cNvContentPartPr/>
                  <p14:nvPr/>
                </p14:nvContentPartPr>
                <p14:xfrm>
                  <a:off x="3245421" y="1687043"/>
                  <a:ext cx="120600" cy="113760"/>
                </p14:xfrm>
              </p:contentPart>
            </mc:Choice>
            <mc:Fallback xmlns="">
              <p:pic>
                <p:nvPicPr>
                  <p:cNvPr id="264" name="Freihand 263">
                    <a:extLst>
                      <a:ext uri="{FF2B5EF4-FFF2-40B4-BE49-F238E27FC236}">
                        <a16:creationId xmlns:a16="http://schemas.microsoft.com/office/drawing/2014/main" id="{85798030-8745-0F49-9E1E-3C31AB41C62E}"/>
                      </a:ext>
                    </a:extLst>
                  </p:cNvPr>
                  <p:cNvPicPr/>
                  <p:nvPr/>
                </p:nvPicPr>
                <p:blipFill>
                  <a:blip r:embed="rId236"/>
                  <a:stretch>
                    <a:fillRect/>
                  </a:stretch>
                </p:blipFill>
                <p:spPr>
                  <a:xfrm>
                    <a:off x="3214821" y="1656443"/>
                    <a:ext cx="181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5" name="Freihand 264">
                    <a:extLst>
                      <a:ext uri="{FF2B5EF4-FFF2-40B4-BE49-F238E27FC236}">
                        <a16:creationId xmlns:a16="http://schemas.microsoft.com/office/drawing/2014/main" id="{8BEC86A0-6346-F840-A426-98D2428A3730}"/>
                      </a:ext>
                    </a:extLst>
                  </p14:cNvPr>
                  <p14:cNvContentPartPr/>
                  <p14:nvPr/>
                </p14:nvContentPartPr>
                <p14:xfrm>
                  <a:off x="3472221" y="1694603"/>
                  <a:ext cx="113760" cy="120600"/>
                </p14:xfrm>
              </p:contentPart>
            </mc:Choice>
            <mc:Fallback xmlns="">
              <p:pic>
                <p:nvPicPr>
                  <p:cNvPr id="265" name="Freihand 264">
                    <a:extLst>
                      <a:ext uri="{FF2B5EF4-FFF2-40B4-BE49-F238E27FC236}">
                        <a16:creationId xmlns:a16="http://schemas.microsoft.com/office/drawing/2014/main" id="{8BEC86A0-6346-F840-A426-98D2428A3730}"/>
                      </a:ext>
                    </a:extLst>
                  </p:cNvPr>
                  <p:cNvPicPr/>
                  <p:nvPr/>
                </p:nvPicPr>
                <p:blipFill>
                  <a:blip r:embed="rId238"/>
                  <a:stretch>
                    <a:fillRect/>
                  </a:stretch>
                </p:blipFill>
                <p:spPr>
                  <a:xfrm>
                    <a:off x="3441621" y="1664003"/>
                    <a:ext cx="174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7" name="Freihand 266">
                    <a:extLst>
                      <a:ext uri="{FF2B5EF4-FFF2-40B4-BE49-F238E27FC236}">
                        <a16:creationId xmlns:a16="http://schemas.microsoft.com/office/drawing/2014/main" id="{4D511B40-2205-D647-8C66-A223B18F0B64}"/>
                      </a:ext>
                    </a:extLst>
                  </p14:cNvPr>
                  <p14:cNvContentPartPr/>
                  <p14:nvPr/>
                </p14:nvContentPartPr>
                <p14:xfrm>
                  <a:off x="3298341" y="1755083"/>
                  <a:ext cx="30600" cy="7920"/>
                </p14:xfrm>
              </p:contentPart>
            </mc:Choice>
            <mc:Fallback xmlns="">
              <p:pic>
                <p:nvPicPr>
                  <p:cNvPr id="267" name="Freihand 266">
                    <a:extLst>
                      <a:ext uri="{FF2B5EF4-FFF2-40B4-BE49-F238E27FC236}">
                        <a16:creationId xmlns:a16="http://schemas.microsoft.com/office/drawing/2014/main" id="{4D511B40-2205-D647-8C66-A223B18F0B64}"/>
                      </a:ext>
                    </a:extLst>
                  </p:cNvPr>
                  <p:cNvPicPr/>
                  <p:nvPr/>
                </p:nvPicPr>
                <p:blipFill>
                  <a:blip r:embed="rId240"/>
                  <a:stretch>
                    <a:fillRect/>
                  </a:stretch>
                </p:blipFill>
                <p:spPr>
                  <a:xfrm>
                    <a:off x="3267741" y="172448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9" name="Freihand 268">
                    <a:extLst>
                      <a:ext uri="{FF2B5EF4-FFF2-40B4-BE49-F238E27FC236}">
                        <a16:creationId xmlns:a16="http://schemas.microsoft.com/office/drawing/2014/main" id="{BE4C4695-9202-E648-9096-25AD7E42FF88}"/>
                      </a:ext>
                    </a:extLst>
                  </p14:cNvPr>
                  <p14:cNvContentPartPr/>
                  <p14:nvPr/>
                </p14:nvContentPartPr>
                <p14:xfrm>
                  <a:off x="3857781" y="1661123"/>
                  <a:ext cx="166680" cy="101880"/>
                </p14:xfrm>
              </p:contentPart>
            </mc:Choice>
            <mc:Fallback xmlns="">
              <p:pic>
                <p:nvPicPr>
                  <p:cNvPr id="269" name="Freihand 268">
                    <a:extLst>
                      <a:ext uri="{FF2B5EF4-FFF2-40B4-BE49-F238E27FC236}">
                        <a16:creationId xmlns:a16="http://schemas.microsoft.com/office/drawing/2014/main" id="{BE4C4695-9202-E648-9096-25AD7E42FF88}"/>
                      </a:ext>
                    </a:extLst>
                  </p:cNvPr>
                  <p:cNvPicPr/>
                  <p:nvPr/>
                </p:nvPicPr>
                <p:blipFill>
                  <a:blip r:embed="rId242"/>
                  <a:stretch>
                    <a:fillRect/>
                  </a:stretch>
                </p:blipFill>
                <p:spPr>
                  <a:xfrm>
                    <a:off x="3827181" y="1630523"/>
                    <a:ext cx="227880" cy="163440"/>
                  </a:xfrm>
                  <a:prstGeom prst="rect">
                    <a:avLst/>
                  </a:prstGeom>
                </p:spPr>
              </p:pic>
            </mc:Fallback>
          </mc:AlternateContent>
        </p:grpSp>
        <p:grpSp>
          <p:nvGrpSpPr>
            <p:cNvPr id="278" name="Gruppieren 277">
              <a:extLst>
                <a:ext uri="{FF2B5EF4-FFF2-40B4-BE49-F238E27FC236}">
                  <a16:creationId xmlns:a16="http://schemas.microsoft.com/office/drawing/2014/main" id="{749C5975-EBB5-D54F-A1C0-B2188F938BC2}"/>
                </a:ext>
              </a:extLst>
            </p:cNvPr>
            <p:cNvGrpSpPr/>
            <p:nvPr/>
          </p:nvGrpSpPr>
          <p:grpSpPr>
            <a:xfrm>
              <a:off x="4403181" y="1499123"/>
              <a:ext cx="702360" cy="354960"/>
              <a:chOff x="4403181" y="1499123"/>
              <a:chExt cx="702360" cy="354960"/>
            </a:xfrm>
          </p:grpSpPr>
          <mc:AlternateContent xmlns:mc="http://schemas.openxmlformats.org/markup-compatibility/2006" xmlns:p14="http://schemas.microsoft.com/office/powerpoint/2010/main">
            <mc:Choice Requires="p14">
              <p:contentPart p14:bwMode="auto" r:id="rId243">
                <p14:nvContentPartPr>
                  <p14:cNvPr id="271" name="Freihand 270">
                    <a:extLst>
                      <a:ext uri="{FF2B5EF4-FFF2-40B4-BE49-F238E27FC236}">
                        <a16:creationId xmlns:a16="http://schemas.microsoft.com/office/drawing/2014/main" id="{B64DAD5B-650C-5A4E-B889-E6760F17D50D}"/>
                      </a:ext>
                    </a:extLst>
                  </p14:cNvPr>
                  <p14:cNvContentPartPr/>
                  <p14:nvPr/>
                </p14:nvContentPartPr>
                <p14:xfrm>
                  <a:off x="4424781" y="1499123"/>
                  <a:ext cx="91080" cy="354960"/>
                </p14:xfrm>
              </p:contentPart>
            </mc:Choice>
            <mc:Fallback xmlns="">
              <p:pic>
                <p:nvPicPr>
                  <p:cNvPr id="271" name="Freihand 270">
                    <a:extLst>
                      <a:ext uri="{FF2B5EF4-FFF2-40B4-BE49-F238E27FC236}">
                        <a16:creationId xmlns:a16="http://schemas.microsoft.com/office/drawing/2014/main" id="{B64DAD5B-650C-5A4E-B889-E6760F17D50D}"/>
                      </a:ext>
                    </a:extLst>
                  </p:cNvPr>
                  <p:cNvPicPr/>
                  <p:nvPr/>
                </p:nvPicPr>
                <p:blipFill>
                  <a:blip r:embed="rId244"/>
                  <a:stretch>
                    <a:fillRect/>
                  </a:stretch>
                </p:blipFill>
                <p:spPr>
                  <a:xfrm>
                    <a:off x="4394181" y="1468163"/>
                    <a:ext cx="1522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72" name="Freihand 271">
                    <a:extLst>
                      <a:ext uri="{FF2B5EF4-FFF2-40B4-BE49-F238E27FC236}">
                        <a16:creationId xmlns:a16="http://schemas.microsoft.com/office/drawing/2014/main" id="{F4B77080-320D-754F-98D9-DE36B188A1A8}"/>
                      </a:ext>
                    </a:extLst>
                  </p14:cNvPr>
                  <p14:cNvContentPartPr/>
                  <p14:nvPr/>
                </p14:nvContentPartPr>
                <p14:xfrm>
                  <a:off x="4403181" y="1739963"/>
                  <a:ext cx="105480" cy="38160"/>
                </p14:xfrm>
              </p:contentPart>
            </mc:Choice>
            <mc:Fallback xmlns="">
              <p:pic>
                <p:nvPicPr>
                  <p:cNvPr id="272" name="Freihand 271">
                    <a:extLst>
                      <a:ext uri="{FF2B5EF4-FFF2-40B4-BE49-F238E27FC236}">
                        <a16:creationId xmlns:a16="http://schemas.microsoft.com/office/drawing/2014/main" id="{F4B77080-320D-754F-98D9-DE36B188A1A8}"/>
                      </a:ext>
                    </a:extLst>
                  </p:cNvPr>
                  <p:cNvPicPr/>
                  <p:nvPr/>
                </p:nvPicPr>
                <p:blipFill>
                  <a:blip r:embed="rId246"/>
                  <a:stretch>
                    <a:fillRect/>
                  </a:stretch>
                </p:blipFill>
                <p:spPr>
                  <a:xfrm>
                    <a:off x="4372221" y="1709363"/>
                    <a:ext cx="166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73" name="Freihand 272">
                    <a:extLst>
                      <a:ext uri="{FF2B5EF4-FFF2-40B4-BE49-F238E27FC236}">
                        <a16:creationId xmlns:a16="http://schemas.microsoft.com/office/drawing/2014/main" id="{53DF2C14-2C78-6B4A-8FB7-658147AD9CD8}"/>
                      </a:ext>
                    </a:extLst>
                  </p14:cNvPr>
                  <p14:cNvContentPartPr/>
                  <p14:nvPr/>
                </p14:nvContentPartPr>
                <p14:xfrm>
                  <a:off x="4613781" y="1702163"/>
                  <a:ext cx="60840" cy="57600"/>
                </p14:xfrm>
              </p:contentPart>
            </mc:Choice>
            <mc:Fallback xmlns="">
              <p:pic>
                <p:nvPicPr>
                  <p:cNvPr id="273" name="Freihand 272">
                    <a:extLst>
                      <a:ext uri="{FF2B5EF4-FFF2-40B4-BE49-F238E27FC236}">
                        <a16:creationId xmlns:a16="http://schemas.microsoft.com/office/drawing/2014/main" id="{53DF2C14-2C78-6B4A-8FB7-658147AD9CD8}"/>
                      </a:ext>
                    </a:extLst>
                  </p:cNvPr>
                  <p:cNvPicPr/>
                  <p:nvPr/>
                </p:nvPicPr>
                <p:blipFill>
                  <a:blip r:embed="rId248"/>
                  <a:stretch>
                    <a:fillRect/>
                  </a:stretch>
                </p:blipFill>
                <p:spPr>
                  <a:xfrm>
                    <a:off x="4583181" y="1671563"/>
                    <a:ext cx="122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4" name="Freihand 273">
                    <a:extLst>
                      <a:ext uri="{FF2B5EF4-FFF2-40B4-BE49-F238E27FC236}">
                        <a16:creationId xmlns:a16="http://schemas.microsoft.com/office/drawing/2014/main" id="{E6D432F7-167A-DE46-8EEA-34793802C402}"/>
                      </a:ext>
                    </a:extLst>
                  </p14:cNvPr>
                  <p14:cNvContentPartPr/>
                  <p14:nvPr/>
                </p14:nvContentPartPr>
                <p14:xfrm>
                  <a:off x="4772541" y="1649243"/>
                  <a:ext cx="105480" cy="98640"/>
                </p14:xfrm>
              </p:contentPart>
            </mc:Choice>
            <mc:Fallback xmlns="">
              <p:pic>
                <p:nvPicPr>
                  <p:cNvPr id="274" name="Freihand 273">
                    <a:extLst>
                      <a:ext uri="{FF2B5EF4-FFF2-40B4-BE49-F238E27FC236}">
                        <a16:creationId xmlns:a16="http://schemas.microsoft.com/office/drawing/2014/main" id="{E6D432F7-167A-DE46-8EEA-34793802C402}"/>
                      </a:ext>
                    </a:extLst>
                  </p:cNvPr>
                  <p:cNvPicPr/>
                  <p:nvPr/>
                </p:nvPicPr>
                <p:blipFill>
                  <a:blip r:embed="rId250"/>
                  <a:stretch>
                    <a:fillRect/>
                  </a:stretch>
                </p:blipFill>
                <p:spPr>
                  <a:xfrm>
                    <a:off x="4741941" y="161864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5" name="Freihand 274">
                    <a:extLst>
                      <a:ext uri="{FF2B5EF4-FFF2-40B4-BE49-F238E27FC236}">
                        <a16:creationId xmlns:a16="http://schemas.microsoft.com/office/drawing/2014/main" id="{A639F3BC-AF27-A940-9480-AB939469BDD3}"/>
                      </a:ext>
                    </a:extLst>
                  </p14:cNvPr>
                  <p14:cNvContentPartPr/>
                  <p14:nvPr/>
                </p14:nvContentPartPr>
                <p14:xfrm>
                  <a:off x="5022021" y="1635203"/>
                  <a:ext cx="83520" cy="135720"/>
                </p14:xfrm>
              </p:contentPart>
            </mc:Choice>
            <mc:Fallback xmlns="">
              <p:pic>
                <p:nvPicPr>
                  <p:cNvPr id="275" name="Freihand 274">
                    <a:extLst>
                      <a:ext uri="{FF2B5EF4-FFF2-40B4-BE49-F238E27FC236}">
                        <a16:creationId xmlns:a16="http://schemas.microsoft.com/office/drawing/2014/main" id="{A639F3BC-AF27-A940-9480-AB939469BDD3}"/>
                      </a:ext>
                    </a:extLst>
                  </p:cNvPr>
                  <p:cNvPicPr/>
                  <p:nvPr/>
                </p:nvPicPr>
                <p:blipFill>
                  <a:blip r:embed="rId252"/>
                  <a:stretch>
                    <a:fillRect/>
                  </a:stretch>
                </p:blipFill>
                <p:spPr>
                  <a:xfrm>
                    <a:off x="4991421" y="1604243"/>
                    <a:ext cx="14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7" name="Freihand 276">
                    <a:extLst>
                      <a:ext uri="{FF2B5EF4-FFF2-40B4-BE49-F238E27FC236}">
                        <a16:creationId xmlns:a16="http://schemas.microsoft.com/office/drawing/2014/main" id="{31674E12-2BC3-F04F-91A5-BE4CE2747874}"/>
                      </a:ext>
                    </a:extLst>
                  </p14:cNvPr>
                  <p14:cNvContentPartPr/>
                  <p14:nvPr/>
                </p14:nvContentPartPr>
                <p14:xfrm>
                  <a:off x="4787661" y="1611443"/>
                  <a:ext cx="117000" cy="174240"/>
                </p14:xfrm>
              </p:contentPart>
            </mc:Choice>
            <mc:Fallback xmlns="">
              <p:pic>
                <p:nvPicPr>
                  <p:cNvPr id="277" name="Freihand 276">
                    <a:extLst>
                      <a:ext uri="{FF2B5EF4-FFF2-40B4-BE49-F238E27FC236}">
                        <a16:creationId xmlns:a16="http://schemas.microsoft.com/office/drawing/2014/main" id="{31674E12-2BC3-F04F-91A5-BE4CE2747874}"/>
                      </a:ext>
                    </a:extLst>
                  </p:cNvPr>
                  <p:cNvPicPr/>
                  <p:nvPr/>
                </p:nvPicPr>
                <p:blipFill>
                  <a:blip r:embed="rId254"/>
                  <a:stretch>
                    <a:fillRect/>
                  </a:stretch>
                </p:blipFill>
                <p:spPr>
                  <a:xfrm>
                    <a:off x="4757061" y="1580843"/>
                    <a:ext cx="178560" cy="235440"/>
                  </a:xfrm>
                  <a:prstGeom prst="rect">
                    <a:avLst/>
                  </a:prstGeom>
                </p:spPr>
              </p:pic>
            </mc:Fallback>
          </mc:AlternateContent>
        </p:grpSp>
        <p:grpSp>
          <p:nvGrpSpPr>
            <p:cNvPr id="287" name="Gruppieren 286">
              <a:extLst>
                <a:ext uri="{FF2B5EF4-FFF2-40B4-BE49-F238E27FC236}">
                  <a16:creationId xmlns:a16="http://schemas.microsoft.com/office/drawing/2014/main" id="{86951CD2-6EC7-5342-AB90-A1B7E68E4CEE}"/>
                </a:ext>
              </a:extLst>
            </p:cNvPr>
            <p:cNvGrpSpPr/>
            <p:nvPr/>
          </p:nvGrpSpPr>
          <p:grpSpPr>
            <a:xfrm>
              <a:off x="5415141" y="1520723"/>
              <a:ext cx="1028520" cy="325440"/>
              <a:chOff x="5415141" y="1520723"/>
              <a:chExt cx="1028520" cy="325440"/>
            </a:xfrm>
          </p:grpSpPr>
          <mc:AlternateContent xmlns:mc="http://schemas.openxmlformats.org/markup-compatibility/2006" xmlns:p14="http://schemas.microsoft.com/office/powerpoint/2010/main">
            <mc:Choice Requires="p14">
              <p:contentPart p14:bwMode="auto" r:id="rId255">
                <p14:nvContentPartPr>
                  <p14:cNvPr id="279" name="Freihand 278">
                    <a:extLst>
                      <a:ext uri="{FF2B5EF4-FFF2-40B4-BE49-F238E27FC236}">
                        <a16:creationId xmlns:a16="http://schemas.microsoft.com/office/drawing/2014/main" id="{6E75822D-AAC5-0F41-89FE-51A7A0D11F0E}"/>
                      </a:ext>
                    </a:extLst>
                  </p14:cNvPr>
                  <p14:cNvContentPartPr/>
                  <p14:nvPr/>
                </p14:nvContentPartPr>
                <p14:xfrm>
                  <a:off x="5460501" y="1573643"/>
                  <a:ext cx="360" cy="360"/>
                </p14:xfrm>
              </p:contentPart>
            </mc:Choice>
            <mc:Fallback xmlns="">
              <p:pic>
                <p:nvPicPr>
                  <p:cNvPr id="279" name="Freihand 278">
                    <a:extLst>
                      <a:ext uri="{FF2B5EF4-FFF2-40B4-BE49-F238E27FC236}">
                        <a16:creationId xmlns:a16="http://schemas.microsoft.com/office/drawing/2014/main" id="{6E75822D-AAC5-0F41-89FE-51A7A0D11F0E}"/>
                      </a:ext>
                    </a:extLst>
                  </p:cNvPr>
                  <p:cNvPicPr/>
                  <p:nvPr/>
                </p:nvPicPr>
                <p:blipFill>
                  <a:blip r:embed="rId256"/>
                  <a:stretch>
                    <a:fillRect/>
                  </a:stretch>
                </p:blipFill>
                <p:spPr>
                  <a:xfrm>
                    <a:off x="5429901" y="1543043"/>
                    <a:ext cx="61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80" name="Freihand 279">
                    <a:extLst>
                      <a:ext uri="{FF2B5EF4-FFF2-40B4-BE49-F238E27FC236}">
                        <a16:creationId xmlns:a16="http://schemas.microsoft.com/office/drawing/2014/main" id="{655B2C40-4BAA-0941-A8CD-A8D109BB6E92}"/>
                      </a:ext>
                    </a:extLst>
                  </p14:cNvPr>
                  <p14:cNvContentPartPr/>
                  <p14:nvPr/>
                </p14:nvContentPartPr>
                <p14:xfrm>
                  <a:off x="5415141" y="1529363"/>
                  <a:ext cx="98640" cy="271800"/>
                </p14:xfrm>
              </p:contentPart>
            </mc:Choice>
            <mc:Fallback xmlns="">
              <p:pic>
                <p:nvPicPr>
                  <p:cNvPr id="280" name="Freihand 279">
                    <a:extLst>
                      <a:ext uri="{FF2B5EF4-FFF2-40B4-BE49-F238E27FC236}">
                        <a16:creationId xmlns:a16="http://schemas.microsoft.com/office/drawing/2014/main" id="{655B2C40-4BAA-0941-A8CD-A8D109BB6E92}"/>
                      </a:ext>
                    </a:extLst>
                  </p:cNvPr>
                  <p:cNvPicPr/>
                  <p:nvPr/>
                </p:nvPicPr>
                <p:blipFill>
                  <a:blip r:embed="rId258"/>
                  <a:stretch>
                    <a:fillRect/>
                  </a:stretch>
                </p:blipFill>
                <p:spPr>
                  <a:xfrm>
                    <a:off x="5384541" y="1498403"/>
                    <a:ext cx="1598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81" name="Freihand 280">
                    <a:extLst>
                      <a:ext uri="{FF2B5EF4-FFF2-40B4-BE49-F238E27FC236}">
                        <a16:creationId xmlns:a16="http://schemas.microsoft.com/office/drawing/2014/main" id="{AFCF4E50-3231-D447-B058-735918B79549}"/>
                      </a:ext>
                    </a:extLst>
                  </p14:cNvPr>
                  <p14:cNvContentPartPr/>
                  <p14:nvPr/>
                </p14:nvContentPartPr>
                <p14:xfrm>
                  <a:off x="5641941" y="1641683"/>
                  <a:ext cx="98640" cy="121320"/>
                </p14:xfrm>
              </p:contentPart>
            </mc:Choice>
            <mc:Fallback xmlns="">
              <p:pic>
                <p:nvPicPr>
                  <p:cNvPr id="281" name="Freihand 280">
                    <a:extLst>
                      <a:ext uri="{FF2B5EF4-FFF2-40B4-BE49-F238E27FC236}">
                        <a16:creationId xmlns:a16="http://schemas.microsoft.com/office/drawing/2014/main" id="{AFCF4E50-3231-D447-B058-735918B79549}"/>
                      </a:ext>
                    </a:extLst>
                  </p:cNvPr>
                  <p:cNvPicPr/>
                  <p:nvPr/>
                </p:nvPicPr>
                <p:blipFill>
                  <a:blip r:embed="rId260"/>
                  <a:stretch>
                    <a:fillRect/>
                  </a:stretch>
                </p:blipFill>
                <p:spPr>
                  <a:xfrm>
                    <a:off x="5611341" y="1611083"/>
                    <a:ext cx="159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82" name="Freihand 281">
                    <a:extLst>
                      <a:ext uri="{FF2B5EF4-FFF2-40B4-BE49-F238E27FC236}">
                        <a16:creationId xmlns:a16="http://schemas.microsoft.com/office/drawing/2014/main" id="{55D43393-5961-AD4C-B044-F69E554B6240}"/>
                      </a:ext>
                    </a:extLst>
                  </p14:cNvPr>
                  <p14:cNvContentPartPr/>
                  <p14:nvPr/>
                </p14:nvContentPartPr>
                <p14:xfrm>
                  <a:off x="5815821" y="1634123"/>
                  <a:ext cx="121320" cy="151560"/>
                </p14:xfrm>
              </p:contentPart>
            </mc:Choice>
            <mc:Fallback xmlns="">
              <p:pic>
                <p:nvPicPr>
                  <p:cNvPr id="282" name="Freihand 281">
                    <a:extLst>
                      <a:ext uri="{FF2B5EF4-FFF2-40B4-BE49-F238E27FC236}">
                        <a16:creationId xmlns:a16="http://schemas.microsoft.com/office/drawing/2014/main" id="{55D43393-5961-AD4C-B044-F69E554B6240}"/>
                      </a:ext>
                    </a:extLst>
                  </p:cNvPr>
                  <p:cNvPicPr/>
                  <p:nvPr/>
                </p:nvPicPr>
                <p:blipFill>
                  <a:blip r:embed="rId262"/>
                  <a:stretch>
                    <a:fillRect/>
                  </a:stretch>
                </p:blipFill>
                <p:spPr>
                  <a:xfrm>
                    <a:off x="5785221" y="1603523"/>
                    <a:ext cx="182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83" name="Freihand 282">
                    <a:extLst>
                      <a:ext uri="{FF2B5EF4-FFF2-40B4-BE49-F238E27FC236}">
                        <a16:creationId xmlns:a16="http://schemas.microsoft.com/office/drawing/2014/main" id="{7A5D4C44-04DD-F348-8C6F-02087765873F}"/>
                      </a:ext>
                    </a:extLst>
                  </p14:cNvPr>
                  <p14:cNvContentPartPr/>
                  <p14:nvPr/>
                </p14:nvContentPartPr>
                <p14:xfrm>
                  <a:off x="6057741" y="1688123"/>
                  <a:ext cx="136440" cy="104400"/>
                </p14:xfrm>
              </p:contentPart>
            </mc:Choice>
            <mc:Fallback xmlns="">
              <p:pic>
                <p:nvPicPr>
                  <p:cNvPr id="283" name="Freihand 282">
                    <a:extLst>
                      <a:ext uri="{FF2B5EF4-FFF2-40B4-BE49-F238E27FC236}">
                        <a16:creationId xmlns:a16="http://schemas.microsoft.com/office/drawing/2014/main" id="{7A5D4C44-04DD-F348-8C6F-02087765873F}"/>
                      </a:ext>
                    </a:extLst>
                  </p:cNvPr>
                  <p:cNvPicPr/>
                  <p:nvPr/>
                </p:nvPicPr>
                <p:blipFill>
                  <a:blip r:embed="rId264"/>
                  <a:stretch>
                    <a:fillRect/>
                  </a:stretch>
                </p:blipFill>
                <p:spPr>
                  <a:xfrm>
                    <a:off x="6027141" y="1657163"/>
                    <a:ext cx="197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85" name="Freihand 284">
                    <a:extLst>
                      <a:ext uri="{FF2B5EF4-FFF2-40B4-BE49-F238E27FC236}">
                        <a16:creationId xmlns:a16="http://schemas.microsoft.com/office/drawing/2014/main" id="{E70E73C5-5641-BD40-B763-DCC401042008}"/>
                      </a:ext>
                    </a:extLst>
                  </p14:cNvPr>
                  <p14:cNvContentPartPr/>
                  <p14:nvPr/>
                </p14:nvContentPartPr>
                <p14:xfrm>
                  <a:off x="6397941" y="1520723"/>
                  <a:ext cx="45720" cy="166680"/>
                </p14:xfrm>
              </p:contentPart>
            </mc:Choice>
            <mc:Fallback xmlns="">
              <p:pic>
                <p:nvPicPr>
                  <p:cNvPr id="285" name="Freihand 284">
                    <a:extLst>
                      <a:ext uri="{FF2B5EF4-FFF2-40B4-BE49-F238E27FC236}">
                        <a16:creationId xmlns:a16="http://schemas.microsoft.com/office/drawing/2014/main" id="{E70E73C5-5641-BD40-B763-DCC401042008}"/>
                      </a:ext>
                    </a:extLst>
                  </p:cNvPr>
                  <p:cNvPicPr/>
                  <p:nvPr/>
                </p:nvPicPr>
                <p:blipFill>
                  <a:blip r:embed="rId266"/>
                  <a:stretch>
                    <a:fillRect/>
                  </a:stretch>
                </p:blipFill>
                <p:spPr>
                  <a:xfrm>
                    <a:off x="6367341" y="1490123"/>
                    <a:ext cx="106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86" name="Freihand 285">
                    <a:extLst>
                      <a:ext uri="{FF2B5EF4-FFF2-40B4-BE49-F238E27FC236}">
                        <a16:creationId xmlns:a16="http://schemas.microsoft.com/office/drawing/2014/main" id="{20DF787B-D4FE-AB4A-974F-6EAC0D3D2C5C}"/>
                      </a:ext>
                    </a:extLst>
                  </p14:cNvPr>
                  <p14:cNvContentPartPr/>
                  <p14:nvPr/>
                </p14:nvContentPartPr>
                <p14:xfrm>
                  <a:off x="6375261" y="1838243"/>
                  <a:ext cx="15480" cy="7920"/>
                </p14:xfrm>
              </p:contentPart>
            </mc:Choice>
            <mc:Fallback xmlns="">
              <p:pic>
                <p:nvPicPr>
                  <p:cNvPr id="286" name="Freihand 285">
                    <a:extLst>
                      <a:ext uri="{FF2B5EF4-FFF2-40B4-BE49-F238E27FC236}">
                        <a16:creationId xmlns:a16="http://schemas.microsoft.com/office/drawing/2014/main" id="{20DF787B-D4FE-AB4A-974F-6EAC0D3D2C5C}"/>
                      </a:ext>
                    </a:extLst>
                  </p:cNvPr>
                  <p:cNvPicPr/>
                  <p:nvPr/>
                </p:nvPicPr>
                <p:blipFill>
                  <a:blip r:embed="rId268"/>
                  <a:stretch>
                    <a:fillRect/>
                  </a:stretch>
                </p:blipFill>
                <p:spPr>
                  <a:xfrm>
                    <a:off x="6344661" y="1807643"/>
                    <a:ext cx="7668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288" name="Freihand 287">
                  <a:extLst>
                    <a:ext uri="{FF2B5EF4-FFF2-40B4-BE49-F238E27FC236}">
                      <a16:creationId xmlns:a16="http://schemas.microsoft.com/office/drawing/2014/main" id="{4ADEB72E-1E29-BF4C-BF72-EBDD510838D2}"/>
                    </a:ext>
                  </a:extLst>
                </p14:cNvPr>
                <p14:cNvContentPartPr/>
                <p14:nvPr/>
              </p14:nvContentPartPr>
              <p14:xfrm>
                <a:off x="5188341" y="885683"/>
                <a:ext cx="113760" cy="159120"/>
              </p14:xfrm>
            </p:contentPart>
          </mc:Choice>
          <mc:Fallback xmlns="">
            <p:pic>
              <p:nvPicPr>
                <p:cNvPr id="288" name="Freihand 287">
                  <a:extLst>
                    <a:ext uri="{FF2B5EF4-FFF2-40B4-BE49-F238E27FC236}">
                      <a16:creationId xmlns:a16="http://schemas.microsoft.com/office/drawing/2014/main" id="{4ADEB72E-1E29-BF4C-BF72-EBDD510838D2}"/>
                    </a:ext>
                  </a:extLst>
                </p:cNvPr>
                <p:cNvPicPr/>
                <p:nvPr/>
              </p:nvPicPr>
              <p:blipFill>
                <a:blip r:embed="rId270"/>
                <a:stretch>
                  <a:fillRect/>
                </a:stretch>
              </p:blipFill>
              <p:spPr>
                <a:xfrm>
                  <a:off x="5157381" y="854723"/>
                  <a:ext cx="174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89" name="Freihand 288">
                  <a:extLst>
                    <a:ext uri="{FF2B5EF4-FFF2-40B4-BE49-F238E27FC236}">
                      <a16:creationId xmlns:a16="http://schemas.microsoft.com/office/drawing/2014/main" id="{DB826A5D-5679-C349-BDF1-325CDA109D80}"/>
                    </a:ext>
                  </a:extLst>
                </p14:cNvPr>
                <p14:cNvContentPartPr/>
                <p14:nvPr/>
              </p14:nvContentPartPr>
              <p14:xfrm>
                <a:off x="4727181" y="1918163"/>
                <a:ext cx="317880" cy="442080"/>
              </p14:xfrm>
            </p:contentPart>
          </mc:Choice>
          <mc:Fallback xmlns="">
            <p:pic>
              <p:nvPicPr>
                <p:cNvPr id="289" name="Freihand 288">
                  <a:extLst>
                    <a:ext uri="{FF2B5EF4-FFF2-40B4-BE49-F238E27FC236}">
                      <a16:creationId xmlns:a16="http://schemas.microsoft.com/office/drawing/2014/main" id="{DB826A5D-5679-C349-BDF1-325CDA109D80}"/>
                    </a:ext>
                  </a:extLst>
                </p:cNvPr>
                <p:cNvPicPr/>
                <p:nvPr/>
              </p:nvPicPr>
              <p:blipFill>
                <a:blip r:embed="rId272"/>
                <a:stretch>
                  <a:fillRect/>
                </a:stretch>
              </p:blipFill>
              <p:spPr>
                <a:xfrm>
                  <a:off x="4696221" y="1887228"/>
                  <a:ext cx="379080" cy="503230"/>
                </a:xfrm>
                <a:prstGeom prst="rect">
                  <a:avLst/>
                </a:prstGeom>
              </p:spPr>
            </p:pic>
          </mc:Fallback>
        </mc:AlternateContent>
        <p:grpSp>
          <p:nvGrpSpPr>
            <p:cNvPr id="296" name="Gruppieren 295">
              <a:extLst>
                <a:ext uri="{FF2B5EF4-FFF2-40B4-BE49-F238E27FC236}">
                  <a16:creationId xmlns:a16="http://schemas.microsoft.com/office/drawing/2014/main" id="{8D10502E-D73A-E443-A498-286CCD7375DF}"/>
                </a:ext>
              </a:extLst>
            </p:cNvPr>
            <p:cNvGrpSpPr/>
            <p:nvPr/>
          </p:nvGrpSpPr>
          <p:grpSpPr>
            <a:xfrm>
              <a:off x="5581461" y="418043"/>
              <a:ext cx="786600" cy="407520"/>
              <a:chOff x="5581461" y="418043"/>
              <a:chExt cx="786600" cy="407520"/>
            </a:xfrm>
          </p:grpSpPr>
          <mc:AlternateContent xmlns:mc="http://schemas.openxmlformats.org/markup-compatibility/2006" xmlns:p14="http://schemas.microsoft.com/office/powerpoint/2010/main">
            <mc:Choice Requires="p14">
              <p:contentPart p14:bwMode="auto" r:id="rId273">
                <p14:nvContentPartPr>
                  <p14:cNvPr id="291" name="Freihand 290">
                    <a:extLst>
                      <a:ext uri="{FF2B5EF4-FFF2-40B4-BE49-F238E27FC236}">
                        <a16:creationId xmlns:a16="http://schemas.microsoft.com/office/drawing/2014/main" id="{3F6268BF-7921-3B4F-A00C-EDC6AC549473}"/>
                      </a:ext>
                    </a:extLst>
                  </p14:cNvPr>
                  <p14:cNvContentPartPr/>
                  <p14:nvPr/>
                </p14:nvContentPartPr>
                <p14:xfrm>
                  <a:off x="5581461" y="418043"/>
                  <a:ext cx="144000" cy="347400"/>
                </p14:xfrm>
              </p:contentPart>
            </mc:Choice>
            <mc:Fallback xmlns="">
              <p:pic>
                <p:nvPicPr>
                  <p:cNvPr id="291" name="Freihand 290">
                    <a:extLst>
                      <a:ext uri="{FF2B5EF4-FFF2-40B4-BE49-F238E27FC236}">
                        <a16:creationId xmlns:a16="http://schemas.microsoft.com/office/drawing/2014/main" id="{3F6268BF-7921-3B4F-A00C-EDC6AC549473}"/>
                      </a:ext>
                    </a:extLst>
                  </p:cNvPr>
                  <p:cNvPicPr/>
                  <p:nvPr/>
                </p:nvPicPr>
                <p:blipFill>
                  <a:blip r:embed="rId274"/>
                  <a:stretch>
                    <a:fillRect/>
                  </a:stretch>
                </p:blipFill>
                <p:spPr>
                  <a:xfrm>
                    <a:off x="5550861" y="387443"/>
                    <a:ext cx="205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92" name="Freihand 291">
                    <a:extLst>
                      <a:ext uri="{FF2B5EF4-FFF2-40B4-BE49-F238E27FC236}">
                        <a16:creationId xmlns:a16="http://schemas.microsoft.com/office/drawing/2014/main" id="{3C88E2AE-4D60-094C-A077-E2C7193569BE}"/>
                      </a:ext>
                    </a:extLst>
                  </p14:cNvPr>
                  <p14:cNvContentPartPr/>
                  <p14:nvPr/>
                </p14:nvContentPartPr>
                <p14:xfrm>
                  <a:off x="5800701" y="658883"/>
                  <a:ext cx="144000" cy="68400"/>
                </p14:xfrm>
              </p:contentPart>
            </mc:Choice>
            <mc:Fallback xmlns="">
              <p:pic>
                <p:nvPicPr>
                  <p:cNvPr id="292" name="Freihand 291">
                    <a:extLst>
                      <a:ext uri="{FF2B5EF4-FFF2-40B4-BE49-F238E27FC236}">
                        <a16:creationId xmlns:a16="http://schemas.microsoft.com/office/drawing/2014/main" id="{3C88E2AE-4D60-094C-A077-E2C7193569BE}"/>
                      </a:ext>
                    </a:extLst>
                  </p:cNvPr>
                  <p:cNvPicPr/>
                  <p:nvPr/>
                </p:nvPicPr>
                <p:blipFill>
                  <a:blip r:embed="rId276"/>
                  <a:stretch>
                    <a:fillRect/>
                  </a:stretch>
                </p:blipFill>
                <p:spPr>
                  <a:xfrm>
                    <a:off x="5770101" y="628283"/>
                    <a:ext cx="205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93" name="Freihand 292">
                    <a:extLst>
                      <a:ext uri="{FF2B5EF4-FFF2-40B4-BE49-F238E27FC236}">
                        <a16:creationId xmlns:a16="http://schemas.microsoft.com/office/drawing/2014/main" id="{D1FF6A58-D20B-2A45-B71F-CB8955C8D8F6}"/>
                      </a:ext>
                    </a:extLst>
                  </p14:cNvPr>
                  <p14:cNvContentPartPr/>
                  <p14:nvPr/>
                </p14:nvContentPartPr>
                <p14:xfrm>
                  <a:off x="6035061" y="658883"/>
                  <a:ext cx="68400" cy="98640"/>
                </p14:xfrm>
              </p:contentPart>
            </mc:Choice>
            <mc:Fallback xmlns="">
              <p:pic>
                <p:nvPicPr>
                  <p:cNvPr id="293" name="Freihand 292">
                    <a:extLst>
                      <a:ext uri="{FF2B5EF4-FFF2-40B4-BE49-F238E27FC236}">
                        <a16:creationId xmlns:a16="http://schemas.microsoft.com/office/drawing/2014/main" id="{D1FF6A58-D20B-2A45-B71F-CB8955C8D8F6}"/>
                      </a:ext>
                    </a:extLst>
                  </p:cNvPr>
                  <p:cNvPicPr/>
                  <p:nvPr/>
                </p:nvPicPr>
                <p:blipFill>
                  <a:blip r:embed="rId278"/>
                  <a:stretch>
                    <a:fillRect/>
                  </a:stretch>
                </p:blipFill>
                <p:spPr>
                  <a:xfrm>
                    <a:off x="6004461" y="628283"/>
                    <a:ext cx="1296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94" name="Freihand 293">
                    <a:extLst>
                      <a:ext uri="{FF2B5EF4-FFF2-40B4-BE49-F238E27FC236}">
                        <a16:creationId xmlns:a16="http://schemas.microsoft.com/office/drawing/2014/main" id="{1CED299F-5AB4-1549-8897-71D6F8602DD2}"/>
                      </a:ext>
                    </a:extLst>
                  </p14:cNvPr>
                  <p14:cNvContentPartPr/>
                  <p14:nvPr/>
                </p14:nvContentPartPr>
                <p14:xfrm>
                  <a:off x="6193821" y="492563"/>
                  <a:ext cx="174240" cy="285840"/>
                </p14:xfrm>
              </p:contentPart>
            </mc:Choice>
            <mc:Fallback xmlns="">
              <p:pic>
                <p:nvPicPr>
                  <p:cNvPr id="294" name="Freihand 293">
                    <a:extLst>
                      <a:ext uri="{FF2B5EF4-FFF2-40B4-BE49-F238E27FC236}">
                        <a16:creationId xmlns:a16="http://schemas.microsoft.com/office/drawing/2014/main" id="{1CED299F-5AB4-1549-8897-71D6F8602DD2}"/>
                      </a:ext>
                    </a:extLst>
                  </p:cNvPr>
                  <p:cNvPicPr/>
                  <p:nvPr/>
                </p:nvPicPr>
                <p:blipFill>
                  <a:blip r:embed="rId280"/>
                  <a:stretch>
                    <a:fillRect/>
                  </a:stretch>
                </p:blipFill>
                <p:spPr>
                  <a:xfrm>
                    <a:off x="6163221" y="461963"/>
                    <a:ext cx="235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95" name="Freihand 294">
                    <a:extLst>
                      <a:ext uri="{FF2B5EF4-FFF2-40B4-BE49-F238E27FC236}">
                        <a16:creationId xmlns:a16="http://schemas.microsoft.com/office/drawing/2014/main" id="{770F2FE3-2DCB-7C4B-8ADA-45EE5AA4F951}"/>
                      </a:ext>
                    </a:extLst>
                  </p14:cNvPr>
                  <p14:cNvContentPartPr/>
                  <p14:nvPr/>
                </p14:nvContentPartPr>
                <p14:xfrm>
                  <a:off x="6292101" y="696683"/>
                  <a:ext cx="45720" cy="128880"/>
                </p14:xfrm>
              </p:contentPart>
            </mc:Choice>
            <mc:Fallback xmlns="">
              <p:pic>
                <p:nvPicPr>
                  <p:cNvPr id="295" name="Freihand 294">
                    <a:extLst>
                      <a:ext uri="{FF2B5EF4-FFF2-40B4-BE49-F238E27FC236}">
                        <a16:creationId xmlns:a16="http://schemas.microsoft.com/office/drawing/2014/main" id="{770F2FE3-2DCB-7C4B-8ADA-45EE5AA4F951}"/>
                      </a:ext>
                    </a:extLst>
                  </p:cNvPr>
                  <p:cNvPicPr/>
                  <p:nvPr/>
                </p:nvPicPr>
                <p:blipFill>
                  <a:blip r:embed="rId282"/>
                  <a:stretch>
                    <a:fillRect/>
                  </a:stretch>
                </p:blipFill>
                <p:spPr>
                  <a:xfrm>
                    <a:off x="6261501" y="666083"/>
                    <a:ext cx="106920" cy="190080"/>
                  </a:xfrm>
                  <a:prstGeom prst="rect">
                    <a:avLst/>
                  </a:prstGeom>
                </p:spPr>
              </p:pic>
            </mc:Fallback>
          </mc:AlternateContent>
        </p:grpSp>
        <p:grpSp>
          <p:nvGrpSpPr>
            <p:cNvPr id="298" name="Gruppieren 297">
              <a:extLst>
                <a:ext uri="{FF2B5EF4-FFF2-40B4-BE49-F238E27FC236}">
                  <a16:creationId xmlns:a16="http://schemas.microsoft.com/office/drawing/2014/main" id="{49B37645-F575-2547-80C7-72593076C04D}"/>
                </a:ext>
              </a:extLst>
            </p:cNvPr>
            <p:cNvGrpSpPr/>
            <p:nvPr/>
          </p:nvGrpSpPr>
          <p:grpSpPr>
            <a:xfrm>
              <a:off x="4402101" y="515243"/>
              <a:ext cx="812520" cy="295200"/>
              <a:chOff x="4402101" y="515243"/>
              <a:chExt cx="812520" cy="295200"/>
            </a:xfrm>
          </p:grpSpPr>
          <mc:AlternateContent xmlns:mc="http://schemas.openxmlformats.org/markup-compatibility/2006" xmlns:p14="http://schemas.microsoft.com/office/powerpoint/2010/main">
            <mc:Choice Requires="p14">
              <p:contentPart p14:bwMode="auto" r:id="rId283">
                <p14:nvContentPartPr>
                  <p14:cNvPr id="219" name="Freihand 218">
                    <a:extLst>
                      <a:ext uri="{FF2B5EF4-FFF2-40B4-BE49-F238E27FC236}">
                        <a16:creationId xmlns:a16="http://schemas.microsoft.com/office/drawing/2014/main" id="{87EB953F-AA09-454D-96C0-70F288984110}"/>
                      </a:ext>
                    </a:extLst>
                  </p14:cNvPr>
                  <p14:cNvContentPartPr/>
                  <p14:nvPr/>
                </p14:nvContentPartPr>
                <p14:xfrm>
                  <a:off x="4424781" y="515243"/>
                  <a:ext cx="136440" cy="280080"/>
                </p14:xfrm>
              </p:contentPart>
            </mc:Choice>
            <mc:Fallback xmlns="">
              <p:pic>
                <p:nvPicPr>
                  <p:cNvPr id="219" name="Freihand 218">
                    <a:extLst>
                      <a:ext uri="{FF2B5EF4-FFF2-40B4-BE49-F238E27FC236}">
                        <a16:creationId xmlns:a16="http://schemas.microsoft.com/office/drawing/2014/main" id="{87EB953F-AA09-454D-96C0-70F288984110}"/>
                      </a:ext>
                    </a:extLst>
                  </p:cNvPr>
                  <p:cNvPicPr/>
                  <p:nvPr/>
                </p:nvPicPr>
                <p:blipFill>
                  <a:blip r:embed="rId284"/>
                  <a:stretch>
                    <a:fillRect/>
                  </a:stretch>
                </p:blipFill>
                <p:spPr>
                  <a:xfrm>
                    <a:off x="4394181" y="484643"/>
                    <a:ext cx="1976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20" name="Freihand 219">
                    <a:extLst>
                      <a:ext uri="{FF2B5EF4-FFF2-40B4-BE49-F238E27FC236}">
                        <a16:creationId xmlns:a16="http://schemas.microsoft.com/office/drawing/2014/main" id="{2E206740-996E-4B45-BCBB-03411C29BB11}"/>
                      </a:ext>
                    </a:extLst>
                  </p14:cNvPr>
                  <p14:cNvContentPartPr/>
                  <p14:nvPr/>
                </p14:nvContentPartPr>
                <p14:xfrm>
                  <a:off x="4681821" y="666443"/>
                  <a:ext cx="151560" cy="136440"/>
                </p14:xfrm>
              </p:contentPart>
            </mc:Choice>
            <mc:Fallback xmlns="">
              <p:pic>
                <p:nvPicPr>
                  <p:cNvPr id="220" name="Freihand 219">
                    <a:extLst>
                      <a:ext uri="{FF2B5EF4-FFF2-40B4-BE49-F238E27FC236}">
                        <a16:creationId xmlns:a16="http://schemas.microsoft.com/office/drawing/2014/main" id="{2E206740-996E-4B45-BCBB-03411C29BB11}"/>
                      </a:ext>
                    </a:extLst>
                  </p:cNvPr>
                  <p:cNvPicPr/>
                  <p:nvPr/>
                </p:nvPicPr>
                <p:blipFill>
                  <a:blip r:embed="rId286"/>
                  <a:stretch>
                    <a:fillRect/>
                  </a:stretch>
                </p:blipFill>
                <p:spPr>
                  <a:xfrm>
                    <a:off x="4651221" y="635843"/>
                    <a:ext cx="212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1" name="Freihand 220">
                    <a:extLst>
                      <a:ext uri="{FF2B5EF4-FFF2-40B4-BE49-F238E27FC236}">
                        <a16:creationId xmlns:a16="http://schemas.microsoft.com/office/drawing/2014/main" id="{774DFCA2-10D4-FE40-9E32-ADC4ABC190C9}"/>
                      </a:ext>
                    </a:extLst>
                  </p14:cNvPr>
                  <p14:cNvContentPartPr/>
                  <p14:nvPr/>
                </p14:nvContentPartPr>
                <p14:xfrm>
                  <a:off x="4908621" y="675083"/>
                  <a:ext cx="75960" cy="86040"/>
                </p14:xfrm>
              </p:contentPart>
            </mc:Choice>
            <mc:Fallback xmlns="">
              <p:pic>
                <p:nvPicPr>
                  <p:cNvPr id="221" name="Freihand 220">
                    <a:extLst>
                      <a:ext uri="{FF2B5EF4-FFF2-40B4-BE49-F238E27FC236}">
                        <a16:creationId xmlns:a16="http://schemas.microsoft.com/office/drawing/2014/main" id="{774DFCA2-10D4-FE40-9E32-ADC4ABC190C9}"/>
                      </a:ext>
                    </a:extLst>
                  </p:cNvPr>
                  <p:cNvPicPr/>
                  <p:nvPr/>
                </p:nvPicPr>
                <p:blipFill>
                  <a:blip r:embed="rId288"/>
                  <a:stretch>
                    <a:fillRect/>
                  </a:stretch>
                </p:blipFill>
                <p:spPr>
                  <a:xfrm>
                    <a:off x="4878021" y="644123"/>
                    <a:ext cx="137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2" name="Freihand 221">
                    <a:extLst>
                      <a:ext uri="{FF2B5EF4-FFF2-40B4-BE49-F238E27FC236}">
                        <a16:creationId xmlns:a16="http://schemas.microsoft.com/office/drawing/2014/main" id="{BCD2114C-95E8-9E4F-9E3D-072638F454C5}"/>
                      </a:ext>
                    </a:extLst>
                  </p14:cNvPr>
                  <p14:cNvContentPartPr/>
                  <p14:nvPr/>
                </p14:nvContentPartPr>
                <p14:xfrm>
                  <a:off x="5112741" y="621083"/>
                  <a:ext cx="101880" cy="159120"/>
                </p14:xfrm>
              </p:contentPart>
            </mc:Choice>
            <mc:Fallback xmlns="">
              <p:pic>
                <p:nvPicPr>
                  <p:cNvPr id="222" name="Freihand 221">
                    <a:extLst>
                      <a:ext uri="{FF2B5EF4-FFF2-40B4-BE49-F238E27FC236}">
                        <a16:creationId xmlns:a16="http://schemas.microsoft.com/office/drawing/2014/main" id="{BCD2114C-95E8-9E4F-9E3D-072638F454C5}"/>
                      </a:ext>
                    </a:extLst>
                  </p:cNvPr>
                  <p:cNvPicPr/>
                  <p:nvPr/>
                </p:nvPicPr>
                <p:blipFill>
                  <a:blip r:embed="rId290"/>
                  <a:stretch>
                    <a:fillRect/>
                  </a:stretch>
                </p:blipFill>
                <p:spPr>
                  <a:xfrm>
                    <a:off x="5082141" y="590483"/>
                    <a:ext cx="163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97" name="Freihand 296">
                    <a:extLst>
                      <a:ext uri="{FF2B5EF4-FFF2-40B4-BE49-F238E27FC236}">
                        <a16:creationId xmlns:a16="http://schemas.microsoft.com/office/drawing/2014/main" id="{D076540F-6EFF-4B4B-AADB-69E2EFB230BF}"/>
                      </a:ext>
                    </a:extLst>
                  </p14:cNvPr>
                  <p14:cNvContentPartPr/>
                  <p14:nvPr/>
                </p14:nvContentPartPr>
                <p14:xfrm>
                  <a:off x="4402101" y="802523"/>
                  <a:ext cx="83520" cy="7920"/>
                </p14:xfrm>
              </p:contentPart>
            </mc:Choice>
            <mc:Fallback xmlns="">
              <p:pic>
                <p:nvPicPr>
                  <p:cNvPr id="297" name="Freihand 296">
                    <a:extLst>
                      <a:ext uri="{FF2B5EF4-FFF2-40B4-BE49-F238E27FC236}">
                        <a16:creationId xmlns:a16="http://schemas.microsoft.com/office/drawing/2014/main" id="{D076540F-6EFF-4B4B-AADB-69E2EFB230BF}"/>
                      </a:ext>
                    </a:extLst>
                  </p:cNvPr>
                  <p:cNvPicPr/>
                  <p:nvPr/>
                </p:nvPicPr>
                <p:blipFill>
                  <a:blip r:embed="rId292"/>
                  <a:stretch>
                    <a:fillRect/>
                  </a:stretch>
                </p:blipFill>
                <p:spPr>
                  <a:xfrm>
                    <a:off x="4371501" y="771923"/>
                    <a:ext cx="144720" cy="69120"/>
                  </a:xfrm>
                  <a:prstGeom prst="rect">
                    <a:avLst/>
                  </a:prstGeom>
                </p:spPr>
              </p:pic>
            </mc:Fallback>
          </mc:AlternateContent>
        </p:grpSp>
      </p:grpSp>
      <p:grpSp>
        <p:nvGrpSpPr>
          <p:cNvPr id="3" name="Group 2">
            <a:extLst>
              <a:ext uri="{FF2B5EF4-FFF2-40B4-BE49-F238E27FC236}">
                <a16:creationId xmlns:a16="http://schemas.microsoft.com/office/drawing/2014/main" id="{50DFE469-765C-455C-BAF1-E7D3E0F5C3FC}"/>
              </a:ext>
            </a:extLst>
          </p:cNvPr>
          <p:cNvGrpSpPr/>
          <p:nvPr/>
        </p:nvGrpSpPr>
        <p:grpSpPr>
          <a:xfrm>
            <a:off x="7622661" y="114563"/>
            <a:ext cx="3774108" cy="2374200"/>
            <a:chOff x="7622661" y="114563"/>
            <a:chExt cx="3774108" cy="2374200"/>
          </a:xfrm>
        </p:grpSpPr>
        <p:grpSp>
          <p:nvGrpSpPr>
            <p:cNvPr id="156" name="Gruppieren 155">
              <a:extLst>
                <a:ext uri="{FF2B5EF4-FFF2-40B4-BE49-F238E27FC236}">
                  <a16:creationId xmlns:a16="http://schemas.microsoft.com/office/drawing/2014/main" id="{0AFE3532-78BF-D941-8CFC-4CA9CCC1A33B}"/>
                </a:ext>
              </a:extLst>
            </p:cNvPr>
            <p:cNvGrpSpPr/>
            <p:nvPr/>
          </p:nvGrpSpPr>
          <p:grpSpPr>
            <a:xfrm>
              <a:off x="8635341" y="114563"/>
              <a:ext cx="423720" cy="287640"/>
              <a:chOff x="8635341" y="114563"/>
              <a:chExt cx="423720" cy="287640"/>
            </a:xfrm>
          </p:grpSpPr>
          <mc:AlternateContent xmlns:mc="http://schemas.openxmlformats.org/markup-compatibility/2006" xmlns:p14="http://schemas.microsoft.com/office/powerpoint/2010/main">
            <mc:Choice Requires="p14">
              <p:contentPart p14:bwMode="auto" r:id="rId293">
                <p14:nvContentPartPr>
                  <p14:cNvPr id="143" name="Freihand 142">
                    <a:extLst>
                      <a:ext uri="{FF2B5EF4-FFF2-40B4-BE49-F238E27FC236}">
                        <a16:creationId xmlns:a16="http://schemas.microsoft.com/office/drawing/2014/main" id="{568417CC-415A-514D-AF32-07505D173694}"/>
                      </a:ext>
                    </a:extLst>
                  </p14:cNvPr>
                  <p14:cNvContentPartPr/>
                  <p14:nvPr/>
                </p14:nvContentPartPr>
                <p14:xfrm>
                  <a:off x="8635341" y="144803"/>
                  <a:ext cx="7920" cy="234720"/>
                </p14:xfrm>
              </p:contentPart>
            </mc:Choice>
            <mc:Fallback xmlns="">
              <p:pic>
                <p:nvPicPr>
                  <p:cNvPr id="143" name="Freihand 142">
                    <a:extLst>
                      <a:ext uri="{FF2B5EF4-FFF2-40B4-BE49-F238E27FC236}">
                        <a16:creationId xmlns:a16="http://schemas.microsoft.com/office/drawing/2014/main" id="{568417CC-415A-514D-AF32-07505D173694}"/>
                      </a:ext>
                    </a:extLst>
                  </p:cNvPr>
                  <p:cNvPicPr/>
                  <p:nvPr/>
                </p:nvPicPr>
                <p:blipFill>
                  <a:blip r:embed="rId21"/>
                  <a:stretch>
                    <a:fillRect/>
                  </a:stretch>
                </p:blipFill>
                <p:spPr>
                  <a:xfrm>
                    <a:off x="8604741" y="114203"/>
                    <a:ext cx="69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4" name="Freihand 143">
                    <a:extLst>
                      <a:ext uri="{FF2B5EF4-FFF2-40B4-BE49-F238E27FC236}">
                        <a16:creationId xmlns:a16="http://schemas.microsoft.com/office/drawing/2014/main" id="{68FD8D8E-2360-594E-9D42-B687E9C23356}"/>
                      </a:ext>
                    </a:extLst>
                  </p14:cNvPr>
                  <p14:cNvContentPartPr/>
                  <p14:nvPr/>
                </p14:nvContentPartPr>
                <p14:xfrm>
                  <a:off x="8763861" y="114563"/>
                  <a:ext cx="7920" cy="106200"/>
                </p14:xfrm>
              </p:contentPart>
            </mc:Choice>
            <mc:Fallback xmlns="">
              <p:pic>
                <p:nvPicPr>
                  <p:cNvPr id="144" name="Freihand 143">
                    <a:extLst>
                      <a:ext uri="{FF2B5EF4-FFF2-40B4-BE49-F238E27FC236}">
                        <a16:creationId xmlns:a16="http://schemas.microsoft.com/office/drawing/2014/main" id="{68FD8D8E-2360-594E-9D42-B687E9C23356}"/>
                      </a:ext>
                    </a:extLst>
                  </p:cNvPr>
                  <p:cNvPicPr/>
                  <p:nvPr/>
                </p:nvPicPr>
                <p:blipFill>
                  <a:blip r:embed="rId23"/>
                  <a:stretch>
                    <a:fillRect/>
                  </a:stretch>
                </p:blipFill>
                <p:spPr>
                  <a:xfrm>
                    <a:off x="8733261" y="839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 name="Freihand 145">
                    <a:extLst>
                      <a:ext uri="{FF2B5EF4-FFF2-40B4-BE49-F238E27FC236}">
                        <a16:creationId xmlns:a16="http://schemas.microsoft.com/office/drawing/2014/main" id="{F40DD01B-BA46-F444-A535-E8AE8DE2CADE}"/>
                      </a:ext>
                    </a:extLst>
                  </p14:cNvPr>
                  <p14:cNvContentPartPr/>
                  <p14:nvPr/>
                </p14:nvContentPartPr>
                <p14:xfrm>
                  <a:off x="8847021" y="311123"/>
                  <a:ext cx="212040" cy="91080"/>
                </p14:xfrm>
              </p:contentPart>
            </mc:Choice>
            <mc:Fallback xmlns="">
              <p:pic>
                <p:nvPicPr>
                  <p:cNvPr id="146" name="Freihand 145">
                    <a:extLst>
                      <a:ext uri="{FF2B5EF4-FFF2-40B4-BE49-F238E27FC236}">
                        <a16:creationId xmlns:a16="http://schemas.microsoft.com/office/drawing/2014/main" id="{F40DD01B-BA46-F444-A535-E8AE8DE2CADE}"/>
                      </a:ext>
                    </a:extLst>
                  </p:cNvPr>
                  <p:cNvPicPr/>
                  <p:nvPr/>
                </p:nvPicPr>
                <p:blipFill>
                  <a:blip r:embed="rId25"/>
                  <a:stretch>
                    <a:fillRect/>
                  </a:stretch>
                </p:blipFill>
                <p:spPr>
                  <a:xfrm>
                    <a:off x="8816421" y="280523"/>
                    <a:ext cx="273240" cy="152280"/>
                  </a:xfrm>
                  <a:prstGeom prst="rect">
                    <a:avLst/>
                  </a:prstGeom>
                </p:spPr>
              </p:pic>
            </mc:Fallback>
          </mc:AlternateContent>
        </p:grpSp>
        <p:grpSp>
          <p:nvGrpSpPr>
            <p:cNvPr id="155" name="Gruppieren 154">
              <a:extLst>
                <a:ext uri="{FF2B5EF4-FFF2-40B4-BE49-F238E27FC236}">
                  <a16:creationId xmlns:a16="http://schemas.microsoft.com/office/drawing/2014/main" id="{4D3DCBE2-2388-FE43-B1C1-BE28E086A33C}"/>
                </a:ext>
              </a:extLst>
            </p:cNvPr>
            <p:cNvGrpSpPr/>
            <p:nvPr/>
          </p:nvGrpSpPr>
          <p:grpSpPr>
            <a:xfrm>
              <a:off x="9376221" y="175043"/>
              <a:ext cx="1058760" cy="370800"/>
              <a:chOff x="9376221" y="175043"/>
              <a:chExt cx="1058760" cy="370800"/>
            </a:xfrm>
          </p:grpSpPr>
          <mc:AlternateContent xmlns:mc="http://schemas.openxmlformats.org/markup-compatibility/2006" xmlns:p14="http://schemas.microsoft.com/office/powerpoint/2010/main">
            <mc:Choice Requires="p14">
              <p:contentPart p14:bwMode="auto" r:id="rId296">
                <p14:nvContentPartPr>
                  <p14:cNvPr id="147" name="Freihand 146">
                    <a:extLst>
                      <a:ext uri="{FF2B5EF4-FFF2-40B4-BE49-F238E27FC236}">
                        <a16:creationId xmlns:a16="http://schemas.microsoft.com/office/drawing/2014/main" id="{B177E99C-FB29-2846-BE10-DC6D5E26C10A}"/>
                      </a:ext>
                    </a:extLst>
                  </p14:cNvPr>
                  <p14:cNvContentPartPr/>
                  <p14:nvPr/>
                </p14:nvContentPartPr>
                <p14:xfrm>
                  <a:off x="9376221" y="175043"/>
                  <a:ext cx="128880" cy="242280"/>
                </p14:xfrm>
              </p:contentPart>
            </mc:Choice>
            <mc:Fallback xmlns="">
              <p:pic>
                <p:nvPicPr>
                  <p:cNvPr id="147" name="Freihand 146">
                    <a:extLst>
                      <a:ext uri="{FF2B5EF4-FFF2-40B4-BE49-F238E27FC236}">
                        <a16:creationId xmlns:a16="http://schemas.microsoft.com/office/drawing/2014/main" id="{B177E99C-FB29-2846-BE10-DC6D5E26C10A}"/>
                      </a:ext>
                    </a:extLst>
                  </p:cNvPr>
                  <p:cNvPicPr/>
                  <p:nvPr/>
                </p:nvPicPr>
                <p:blipFill>
                  <a:blip r:embed="rId27"/>
                  <a:stretch>
                    <a:fillRect/>
                  </a:stretch>
                </p:blipFill>
                <p:spPr>
                  <a:xfrm>
                    <a:off x="9345621" y="144443"/>
                    <a:ext cx="190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8" name="Freihand 147">
                    <a:extLst>
                      <a:ext uri="{FF2B5EF4-FFF2-40B4-BE49-F238E27FC236}">
                        <a16:creationId xmlns:a16="http://schemas.microsoft.com/office/drawing/2014/main" id="{834A5808-EF80-E549-B63B-6034145BA2E0}"/>
                      </a:ext>
                    </a:extLst>
                  </p14:cNvPr>
                  <p14:cNvContentPartPr/>
                  <p14:nvPr/>
                </p14:nvContentPartPr>
                <p14:xfrm>
                  <a:off x="9542541" y="318683"/>
                  <a:ext cx="144000" cy="75960"/>
                </p14:xfrm>
              </p:contentPart>
            </mc:Choice>
            <mc:Fallback xmlns="">
              <p:pic>
                <p:nvPicPr>
                  <p:cNvPr id="148" name="Freihand 147">
                    <a:extLst>
                      <a:ext uri="{FF2B5EF4-FFF2-40B4-BE49-F238E27FC236}">
                        <a16:creationId xmlns:a16="http://schemas.microsoft.com/office/drawing/2014/main" id="{834A5808-EF80-E549-B63B-6034145BA2E0}"/>
                      </a:ext>
                    </a:extLst>
                  </p:cNvPr>
                  <p:cNvPicPr/>
                  <p:nvPr/>
                </p:nvPicPr>
                <p:blipFill>
                  <a:blip r:embed="rId29"/>
                  <a:stretch>
                    <a:fillRect/>
                  </a:stretch>
                </p:blipFill>
                <p:spPr>
                  <a:xfrm>
                    <a:off x="9511941" y="288083"/>
                    <a:ext cx="205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9" name="Freihand 148">
                    <a:extLst>
                      <a:ext uri="{FF2B5EF4-FFF2-40B4-BE49-F238E27FC236}">
                        <a16:creationId xmlns:a16="http://schemas.microsoft.com/office/drawing/2014/main" id="{217ACB25-5539-5349-BDE7-EB53FB11314A}"/>
                      </a:ext>
                    </a:extLst>
                  </p14:cNvPr>
                  <p14:cNvContentPartPr/>
                  <p14:nvPr/>
                </p14:nvContentPartPr>
                <p14:xfrm>
                  <a:off x="9769341" y="311123"/>
                  <a:ext cx="83520" cy="121320"/>
                </p14:xfrm>
              </p:contentPart>
            </mc:Choice>
            <mc:Fallback xmlns="">
              <p:pic>
                <p:nvPicPr>
                  <p:cNvPr id="149" name="Freihand 148">
                    <a:extLst>
                      <a:ext uri="{FF2B5EF4-FFF2-40B4-BE49-F238E27FC236}">
                        <a16:creationId xmlns:a16="http://schemas.microsoft.com/office/drawing/2014/main" id="{217ACB25-5539-5349-BDE7-EB53FB11314A}"/>
                      </a:ext>
                    </a:extLst>
                  </p:cNvPr>
                  <p:cNvPicPr/>
                  <p:nvPr/>
                </p:nvPicPr>
                <p:blipFill>
                  <a:blip r:embed="rId31"/>
                  <a:stretch>
                    <a:fillRect/>
                  </a:stretch>
                </p:blipFill>
                <p:spPr>
                  <a:xfrm>
                    <a:off x="9738741" y="280523"/>
                    <a:ext cx="144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50" name="Freihand 149">
                    <a:extLst>
                      <a:ext uri="{FF2B5EF4-FFF2-40B4-BE49-F238E27FC236}">
                        <a16:creationId xmlns:a16="http://schemas.microsoft.com/office/drawing/2014/main" id="{49FFAE1D-DE54-B644-95A8-C606F23DD0CB}"/>
                      </a:ext>
                    </a:extLst>
                  </p14:cNvPr>
                  <p14:cNvContentPartPr/>
                  <p14:nvPr/>
                </p14:nvContentPartPr>
                <p14:xfrm>
                  <a:off x="9996141" y="197723"/>
                  <a:ext cx="75960" cy="264960"/>
                </p14:xfrm>
              </p:contentPart>
            </mc:Choice>
            <mc:Fallback xmlns="">
              <p:pic>
                <p:nvPicPr>
                  <p:cNvPr id="150" name="Freihand 149">
                    <a:extLst>
                      <a:ext uri="{FF2B5EF4-FFF2-40B4-BE49-F238E27FC236}">
                        <a16:creationId xmlns:a16="http://schemas.microsoft.com/office/drawing/2014/main" id="{49FFAE1D-DE54-B644-95A8-C606F23DD0CB}"/>
                      </a:ext>
                    </a:extLst>
                  </p:cNvPr>
                  <p:cNvPicPr/>
                  <p:nvPr/>
                </p:nvPicPr>
                <p:blipFill>
                  <a:blip r:embed="rId33"/>
                  <a:stretch>
                    <a:fillRect/>
                  </a:stretch>
                </p:blipFill>
                <p:spPr>
                  <a:xfrm>
                    <a:off x="9965541" y="167123"/>
                    <a:ext cx="1371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1" name="Freihand 150">
                    <a:extLst>
                      <a:ext uri="{FF2B5EF4-FFF2-40B4-BE49-F238E27FC236}">
                        <a16:creationId xmlns:a16="http://schemas.microsoft.com/office/drawing/2014/main" id="{55A8B7AA-FFFA-6444-A1AC-0B42ACEAD7BE}"/>
                      </a:ext>
                    </a:extLst>
                  </p14:cNvPr>
                  <p14:cNvContentPartPr/>
                  <p14:nvPr/>
                </p14:nvContentPartPr>
                <p14:xfrm>
                  <a:off x="10041501" y="311123"/>
                  <a:ext cx="128880" cy="60840"/>
                </p14:xfrm>
              </p:contentPart>
            </mc:Choice>
            <mc:Fallback xmlns="">
              <p:pic>
                <p:nvPicPr>
                  <p:cNvPr id="151" name="Freihand 150">
                    <a:extLst>
                      <a:ext uri="{FF2B5EF4-FFF2-40B4-BE49-F238E27FC236}">
                        <a16:creationId xmlns:a16="http://schemas.microsoft.com/office/drawing/2014/main" id="{55A8B7AA-FFFA-6444-A1AC-0B42ACEAD7BE}"/>
                      </a:ext>
                    </a:extLst>
                  </p:cNvPr>
                  <p:cNvPicPr/>
                  <p:nvPr/>
                </p:nvPicPr>
                <p:blipFill>
                  <a:blip r:embed="rId35"/>
                  <a:stretch>
                    <a:fillRect/>
                  </a:stretch>
                </p:blipFill>
                <p:spPr>
                  <a:xfrm>
                    <a:off x="10010901" y="280523"/>
                    <a:ext cx="190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52" name="Freihand 151">
                    <a:extLst>
                      <a:ext uri="{FF2B5EF4-FFF2-40B4-BE49-F238E27FC236}">
                        <a16:creationId xmlns:a16="http://schemas.microsoft.com/office/drawing/2014/main" id="{2239393B-1521-0D44-B904-6961877B1DC2}"/>
                      </a:ext>
                    </a:extLst>
                  </p14:cNvPr>
                  <p14:cNvContentPartPr/>
                  <p14:nvPr/>
                </p14:nvContentPartPr>
                <p14:xfrm>
                  <a:off x="10071741" y="348923"/>
                  <a:ext cx="68400" cy="113760"/>
                </p14:xfrm>
              </p:contentPart>
            </mc:Choice>
            <mc:Fallback xmlns="">
              <p:pic>
                <p:nvPicPr>
                  <p:cNvPr id="152" name="Freihand 151">
                    <a:extLst>
                      <a:ext uri="{FF2B5EF4-FFF2-40B4-BE49-F238E27FC236}">
                        <a16:creationId xmlns:a16="http://schemas.microsoft.com/office/drawing/2014/main" id="{2239393B-1521-0D44-B904-6961877B1DC2}"/>
                      </a:ext>
                    </a:extLst>
                  </p:cNvPr>
                  <p:cNvPicPr/>
                  <p:nvPr/>
                </p:nvPicPr>
                <p:blipFill>
                  <a:blip r:embed="rId37"/>
                  <a:stretch>
                    <a:fillRect/>
                  </a:stretch>
                </p:blipFill>
                <p:spPr>
                  <a:xfrm>
                    <a:off x="10041141" y="318323"/>
                    <a:ext cx="129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3" name="Freihand 152">
                    <a:extLst>
                      <a:ext uri="{FF2B5EF4-FFF2-40B4-BE49-F238E27FC236}">
                        <a16:creationId xmlns:a16="http://schemas.microsoft.com/office/drawing/2014/main" id="{7BE17C17-9479-A343-BC99-9FFF00DD69BD}"/>
                      </a:ext>
                    </a:extLst>
                  </p14:cNvPr>
                  <p14:cNvContentPartPr/>
                  <p14:nvPr/>
                </p14:nvContentPartPr>
                <p14:xfrm>
                  <a:off x="10427061" y="197723"/>
                  <a:ext cx="7920" cy="113760"/>
                </p14:xfrm>
              </p:contentPart>
            </mc:Choice>
            <mc:Fallback xmlns="">
              <p:pic>
                <p:nvPicPr>
                  <p:cNvPr id="153" name="Freihand 152">
                    <a:extLst>
                      <a:ext uri="{FF2B5EF4-FFF2-40B4-BE49-F238E27FC236}">
                        <a16:creationId xmlns:a16="http://schemas.microsoft.com/office/drawing/2014/main" id="{7BE17C17-9479-A343-BC99-9FFF00DD69BD}"/>
                      </a:ext>
                    </a:extLst>
                  </p:cNvPr>
                  <p:cNvPicPr/>
                  <p:nvPr/>
                </p:nvPicPr>
                <p:blipFill>
                  <a:blip r:embed="rId39"/>
                  <a:stretch>
                    <a:fillRect/>
                  </a:stretch>
                </p:blipFill>
                <p:spPr>
                  <a:xfrm>
                    <a:off x="10396461" y="167123"/>
                    <a:ext cx="69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54" name="Freihand 153">
                    <a:extLst>
                      <a:ext uri="{FF2B5EF4-FFF2-40B4-BE49-F238E27FC236}">
                        <a16:creationId xmlns:a16="http://schemas.microsoft.com/office/drawing/2014/main" id="{992B06E4-1970-DD49-9AAB-7CB601D9E8C9}"/>
                      </a:ext>
                    </a:extLst>
                  </p14:cNvPr>
                  <p14:cNvContentPartPr/>
                  <p14:nvPr/>
                </p14:nvContentPartPr>
                <p14:xfrm>
                  <a:off x="10381701" y="530363"/>
                  <a:ext cx="15480" cy="15480"/>
                </p14:xfrm>
              </p:contentPart>
            </mc:Choice>
            <mc:Fallback xmlns="">
              <p:pic>
                <p:nvPicPr>
                  <p:cNvPr id="154" name="Freihand 153">
                    <a:extLst>
                      <a:ext uri="{FF2B5EF4-FFF2-40B4-BE49-F238E27FC236}">
                        <a16:creationId xmlns:a16="http://schemas.microsoft.com/office/drawing/2014/main" id="{992B06E4-1970-DD49-9AAB-7CB601D9E8C9}"/>
                      </a:ext>
                    </a:extLst>
                  </p:cNvPr>
                  <p:cNvPicPr/>
                  <p:nvPr/>
                </p:nvPicPr>
                <p:blipFill>
                  <a:blip r:embed="rId41"/>
                  <a:stretch>
                    <a:fillRect/>
                  </a:stretch>
                </p:blipFill>
                <p:spPr>
                  <a:xfrm>
                    <a:off x="10351101" y="499763"/>
                    <a:ext cx="7668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157" name="Freihand 156">
                  <a:extLst>
                    <a:ext uri="{FF2B5EF4-FFF2-40B4-BE49-F238E27FC236}">
                      <a16:creationId xmlns:a16="http://schemas.microsoft.com/office/drawing/2014/main" id="{3E9F4422-F3C6-F84F-9ED0-96A2357F7A3B}"/>
                    </a:ext>
                  </a:extLst>
                </p14:cNvPr>
                <p14:cNvContentPartPr/>
                <p14:nvPr/>
              </p14:nvContentPartPr>
              <p14:xfrm>
                <a:off x="9308181" y="583283"/>
                <a:ext cx="30600" cy="151560"/>
              </p14:xfrm>
            </p:contentPart>
          </mc:Choice>
          <mc:Fallback xmlns="">
            <p:pic>
              <p:nvPicPr>
                <p:cNvPr id="157" name="Freihand 156">
                  <a:extLst>
                    <a:ext uri="{FF2B5EF4-FFF2-40B4-BE49-F238E27FC236}">
                      <a16:creationId xmlns:a16="http://schemas.microsoft.com/office/drawing/2014/main" id="{3E9F4422-F3C6-F84F-9ED0-96A2357F7A3B}"/>
                    </a:ext>
                  </a:extLst>
                </p:cNvPr>
                <p:cNvPicPr/>
                <p:nvPr/>
              </p:nvPicPr>
              <p:blipFill>
                <a:blip r:embed="rId305"/>
                <a:stretch>
                  <a:fillRect/>
                </a:stretch>
              </p:blipFill>
              <p:spPr>
                <a:xfrm>
                  <a:off x="9277221" y="552323"/>
                  <a:ext cx="91800" cy="212760"/>
                </a:xfrm>
                <a:prstGeom prst="rect">
                  <a:avLst/>
                </a:prstGeom>
              </p:spPr>
            </p:pic>
          </mc:Fallback>
        </mc:AlternateContent>
        <p:grpSp>
          <p:nvGrpSpPr>
            <p:cNvPr id="170" name="Gruppieren 169">
              <a:extLst>
                <a:ext uri="{FF2B5EF4-FFF2-40B4-BE49-F238E27FC236}">
                  <a16:creationId xmlns:a16="http://schemas.microsoft.com/office/drawing/2014/main" id="{61ED7AD3-DD4C-EC47-BB05-1EE1DC804C7A}"/>
                </a:ext>
              </a:extLst>
            </p:cNvPr>
            <p:cNvGrpSpPr/>
            <p:nvPr/>
          </p:nvGrpSpPr>
          <p:grpSpPr>
            <a:xfrm>
              <a:off x="7630221" y="832763"/>
              <a:ext cx="1013400" cy="438840"/>
              <a:chOff x="7630221" y="832763"/>
              <a:chExt cx="1013400" cy="438840"/>
            </a:xfrm>
          </p:grpSpPr>
          <mc:AlternateContent xmlns:mc="http://schemas.openxmlformats.org/markup-compatibility/2006" xmlns:p14="http://schemas.microsoft.com/office/powerpoint/2010/main">
            <mc:Choice Requires="p14">
              <p:contentPart p14:bwMode="auto" r:id="rId306">
                <p14:nvContentPartPr>
                  <p14:cNvPr id="158" name="Freihand 157">
                    <a:extLst>
                      <a:ext uri="{FF2B5EF4-FFF2-40B4-BE49-F238E27FC236}">
                        <a16:creationId xmlns:a16="http://schemas.microsoft.com/office/drawing/2014/main" id="{60022A63-BE58-6A42-84EE-D6ACD79A9966}"/>
                      </a:ext>
                    </a:extLst>
                  </p14:cNvPr>
                  <p14:cNvContentPartPr/>
                  <p14:nvPr/>
                </p14:nvContentPartPr>
                <p14:xfrm>
                  <a:off x="7630221" y="923483"/>
                  <a:ext cx="60840" cy="280080"/>
                </p14:xfrm>
              </p:contentPart>
            </mc:Choice>
            <mc:Fallback xmlns="">
              <p:pic>
                <p:nvPicPr>
                  <p:cNvPr id="158" name="Freihand 157">
                    <a:extLst>
                      <a:ext uri="{FF2B5EF4-FFF2-40B4-BE49-F238E27FC236}">
                        <a16:creationId xmlns:a16="http://schemas.microsoft.com/office/drawing/2014/main" id="{60022A63-BE58-6A42-84EE-D6ACD79A9966}"/>
                      </a:ext>
                    </a:extLst>
                  </p:cNvPr>
                  <p:cNvPicPr/>
                  <p:nvPr/>
                </p:nvPicPr>
                <p:blipFill>
                  <a:blip r:embed="rId45"/>
                  <a:stretch>
                    <a:fillRect/>
                  </a:stretch>
                </p:blipFill>
                <p:spPr>
                  <a:xfrm>
                    <a:off x="7599261" y="892883"/>
                    <a:ext cx="1220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59" name="Freihand 158">
                    <a:extLst>
                      <a:ext uri="{FF2B5EF4-FFF2-40B4-BE49-F238E27FC236}">
                        <a16:creationId xmlns:a16="http://schemas.microsoft.com/office/drawing/2014/main" id="{3FAB2C33-C303-044E-9439-2F1384517C77}"/>
                      </a:ext>
                    </a:extLst>
                  </p14:cNvPr>
                  <p14:cNvContentPartPr/>
                  <p14:nvPr/>
                </p14:nvContentPartPr>
                <p14:xfrm>
                  <a:off x="7788981" y="893243"/>
                  <a:ext cx="53280" cy="302760"/>
                </p14:xfrm>
              </p:contentPart>
            </mc:Choice>
            <mc:Fallback xmlns="">
              <p:pic>
                <p:nvPicPr>
                  <p:cNvPr id="159" name="Freihand 158">
                    <a:extLst>
                      <a:ext uri="{FF2B5EF4-FFF2-40B4-BE49-F238E27FC236}">
                        <a16:creationId xmlns:a16="http://schemas.microsoft.com/office/drawing/2014/main" id="{3FAB2C33-C303-044E-9439-2F1384517C77}"/>
                      </a:ext>
                    </a:extLst>
                  </p:cNvPr>
                  <p:cNvPicPr/>
                  <p:nvPr/>
                </p:nvPicPr>
                <p:blipFill>
                  <a:blip r:embed="rId47"/>
                  <a:stretch>
                    <a:fillRect/>
                  </a:stretch>
                </p:blipFill>
                <p:spPr>
                  <a:xfrm>
                    <a:off x="7758021" y="862643"/>
                    <a:ext cx="1144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0" name="Freihand 159">
                    <a:extLst>
                      <a:ext uri="{FF2B5EF4-FFF2-40B4-BE49-F238E27FC236}">
                        <a16:creationId xmlns:a16="http://schemas.microsoft.com/office/drawing/2014/main" id="{5A91F3FD-1563-354D-8F13-373A8FC7D5F7}"/>
                      </a:ext>
                    </a:extLst>
                  </p14:cNvPr>
                  <p14:cNvContentPartPr/>
                  <p14:nvPr/>
                </p14:nvContentPartPr>
                <p14:xfrm>
                  <a:off x="7653621" y="1059563"/>
                  <a:ext cx="120600" cy="23040"/>
                </p14:xfrm>
              </p:contentPart>
            </mc:Choice>
            <mc:Fallback xmlns="">
              <p:pic>
                <p:nvPicPr>
                  <p:cNvPr id="160" name="Freihand 159">
                    <a:extLst>
                      <a:ext uri="{FF2B5EF4-FFF2-40B4-BE49-F238E27FC236}">
                        <a16:creationId xmlns:a16="http://schemas.microsoft.com/office/drawing/2014/main" id="{5A91F3FD-1563-354D-8F13-373A8FC7D5F7}"/>
                      </a:ext>
                    </a:extLst>
                  </p:cNvPr>
                  <p:cNvPicPr/>
                  <p:nvPr/>
                </p:nvPicPr>
                <p:blipFill>
                  <a:blip r:embed="rId49"/>
                  <a:stretch>
                    <a:fillRect/>
                  </a:stretch>
                </p:blipFill>
                <p:spPr>
                  <a:xfrm>
                    <a:off x="7623021" y="1028963"/>
                    <a:ext cx="181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61" name="Freihand 160">
                    <a:extLst>
                      <a:ext uri="{FF2B5EF4-FFF2-40B4-BE49-F238E27FC236}">
                        <a16:creationId xmlns:a16="http://schemas.microsoft.com/office/drawing/2014/main" id="{8D40313A-611A-1443-B0CB-5D168EDC4640}"/>
                      </a:ext>
                    </a:extLst>
                  </p14:cNvPr>
                  <p14:cNvContentPartPr/>
                  <p14:nvPr/>
                </p14:nvContentPartPr>
                <p14:xfrm>
                  <a:off x="7932621" y="1037963"/>
                  <a:ext cx="121320" cy="135720"/>
                </p14:xfrm>
              </p:contentPart>
            </mc:Choice>
            <mc:Fallback xmlns="">
              <p:pic>
                <p:nvPicPr>
                  <p:cNvPr id="161" name="Freihand 160">
                    <a:extLst>
                      <a:ext uri="{FF2B5EF4-FFF2-40B4-BE49-F238E27FC236}">
                        <a16:creationId xmlns:a16="http://schemas.microsoft.com/office/drawing/2014/main" id="{8D40313A-611A-1443-B0CB-5D168EDC4640}"/>
                      </a:ext>
                    </a:extLst>
                  </p:cNvPr>
                  <p:cNvPicPr/>
                  <p:nvPr/>
                </p:nvPicPr>
                <p:blipFill>
                  <a:blip r:embed="rId51"/>
                  <a:stretch>
                    <a:fillRect/>
                  </a:stretch>
                </p:blipFill>
                <p:spPr>
                  <a:xfrm>
                    <a:off x="7901661" y="1007003"/>
                    <a:ext cx="182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2" name="Freihand 161">
                    <a:extLst>
                      <a:ext uri="{FF2B5EF4-FFF2-40B4-BE49-F238E27FC236}">
                        <a16:creationId xmlns:a16="http://schemas.microsoft.com/office/drawing/2014/main" id="{C31DF719-B93A-0A49-8455-A1DC9AB7C112}"/>
                      </a:ext>
                    </a:extLst>
                  </p14:cNvPr>
                  <p14:cNvContentPartPr/>
                  <p14:nvPr/>
                </p14:nvContentPartPr>
                <p14:xfrm>
                  <a:off x="8129181" y="1097363"/>
                  <a:ext cx="83520" cy="95400"/>
                </p14:xfrm>
              </p:contentPart>
            </mc:Choice>
            <mc:Fallback xmlns="">
              <p:pic>
                <p:nvPicPr>
                  <p:cNvPr id="162" name="Freihand 161">
                    <a:extLst>
                      <a:ext uri="{FF2B5EF4-FFF2-40B4-BE49-F238E27FC236}">
                        <a16:creationId xmlns:a16="http://schemas.microsoft.com/office/drawing/2014/main" id="{C31DF719-B93A-0A49-8455-A1DC9AB7C112}"/>
                      </a:ext>
                    </a:extLst>
                  </p:cNvPr>
                  <p:cNvPicPr/>
                  <p:nvPr/>
                </p:nvPicPr>
                <p:blipFill>
                  <a:blip r:embed="rId53"/>
                  <a:stretch>
                    <a:fillRect/>
                  </a:stretch>
                </p:blipFill>
                <p:spPr>
                  <a:xfrm>
                    <a:off x="8098221" y="1066763"/>
                    <a:ext cx="144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63" name="Freihand 162">
                    <a:extLst>
                      <a:ext uri="{FF2B5EF4-FFF2-40B4-BE49-F238E27FC236}">
                        <a16:creationId xmlns:a16="http://schemas.microsoft.com/office/drawing/2014/main" id="{A3FEF3B6-0920-864E-8A37-5795004349C3}"/>
                      </a:ext>
                    </a:extLst>
                  </p14:cNvPr>
                  <p14:cNvContentPartPr/>
                  <p14:nvPr/>
                </p14:nvContentPartPr>
                <p14:xfrm>
                  <a:off x="7925061" y="1021763"/>
                  <a:ext cx="166680" cy="128880"/>
                </p14:xfrm>
              </p:contentPart>
            </mc:Choice>
            <mc:Fallback xmlns="">
              <p:pic>
                <p:nvPicPr>
                  <p:cNvPr id="163" name="Freihand 162">
                    <a:extLst>
                      <a:ext uri="{FF2B5EF4-FFF2-40B4-BE49-F238E27FC236}">
                        <a16:creationId xmlns:a16="http://schemas.microsoft.com/office/drawing/2014/main" id="{A3FEF3B6-0920-864E-8A37-5795004349C3}"/>
                      </a:ext>
                    </a:extLst>
                  </p:cNvPr>
                  <p:cNvPicPr/>
                  <p:nvPr/>
                </p:nvPicPr>
                <p:blipFill>
                  <a:blip r:embed="rId55"/>
                  <a:stretch>
                    <a:fillRect/>
                  </a:stretch>
                </p:blipFill>
                <p:spPr>
                  <a:xfrm>
                    <a:off x="7894101" y="991163"/>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65" name="Freihand 164">
                    <a:extLst>
                      <a:ext uri="{FF2B5EF4-FFF2-40B4-BE49-F238E27FC236}">
                        <a16:creationId xmlns:a16="http://schemas.microsoft.com/office/drawing/2014/main" id="{B57569E0-18CF-C94A-9037-F05E85FC5085}"/>
                      </a:ext>
                    </a:extLst>
                  </p14:cNvPr>
                  <p14:cNvContentPartPr/>
                  <p14:nvPr/>
                </p14:nvContentPartPr>
                <p14:xfrm>
                  <a:off x="7879701" y="1006643"/>
                  <a:ext cx="181800" cy="264960"/>
                </p14:xfrm>
              </p:contentPart>
            </mc:Choice>
            <mc:Fallback xmlns="">
              <p:pic>
                <p:nvPicPr>
                  <p:cNvPr id="165" name="Freihand 164">
                    <a:extLst>
                      <a:ext uri="{FF2B5EF4-FFF2-40B4-BE49-F238E27FC236}">
                        <a16:creationId xmlns:a16="http://schemas.microsoft.com/office/drawing/2014/main" id="{B57569E0-18CF-C94A-9037-F05E85FC5085}"/>
                      </a:ext>
                    </a:extLst>
                  </p:cNvPr>
                  <p:cNvPicPr/>
                  <p:nvPr/>
                </p:nvPicPr>
                <p:blipFill>
                  <a:blip r:embed="rId57"/>
                  <a:stretch>
                    <a:fillRect/>
                  </a:stretch>
                </p:blipFill>
                <p:spPr>
                  <a:xfrm>
                    <a:off x="7848741" y="976043"/>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7" name="Freihand 166">
                    <a:extLst>
                      <a:ext uri="{FF2B5EF4-FFF2-40B4-BE49-F238E27FC236}">
                        <a16:creationId xmlns:a16="http://schemas.microsoft.com/office/drawing/2014/main" id="{D25F6ACF-A40D-0044-8E16-B85C860E66EA}"/>
                      </a:ext>
                    </a:extLst>
                  </p14:cNvPr>
                  <p14:cNvContentPartPr/>
                  <p14:nvPr/>
                </p14:nvContentPartPr>
                <p14:xfrm>
                  <a:off x="8272821" y="1067123"/>
                  <a:ext cx="154800" cy="159120"/>
                </p14:xfrm>
              </p:contentPart>
            </mc:Choice>
            <mc:Fallback xmlns="">
              <p:pic>
                <p:nvPicPr>
                  <p:cNvPr id="167" name="Freihand 166">
                    <a:extLst>
                      <a:ext uri="{FF2B5EF4-FFF2-40B4-BE49-F238E27FC236}">
                        <a16:creationId xmlns:a16="http://schemas.microsoft.com/office/drawing/2014/main" id="{D25F6ACF-A40D-0044-8E16-B85C860E66EA}"/>
                      </a:ext>
                    </a:extLst>
                  </p:cNvPr>
                  <p:cNvPicPr/>
                  <p:nvPr/>
                </p:nvPicPr>
                <p:blipFill>
                  <a:blip r:embed="rId59"/>
                  <a:stretch>
                    <a:fillRect/>
                  </a:stretch>
                </p:blipFill>
                <p:spPr>
                  <a:xfrm>
                    <a:off x="8241861" y="1036523"/>
                    <a:ext cx="216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68" name="Freihand 167">
                    <a:extLst>
                      <a:ext uri="{FF2B5EF4-FFF2-40B4-BE49-F238E27FC236}">
                        <a16:creationId xmlns:a16="http://schemas.microsoft.com/office/drawing/2014/main" id="{0B03C79F-C3D3-C74F-BD7A-C999B9121B54}"/>
                      </a:ext>
                    </a:extLst>
                  </p14:cNvPr>
                  <p14:cNvContentPartPr/>
                  <p14:nvPr/>
                </p14:nvContentPartPr>
                <p14:xfrm>
                  <a:off x="8461821" y="832763"/>
                  <a:ext cx="38160" cy="151560"/>
                </p14:xfrm>
              </p:contentPart>
            </mc:Choice>
            <mc:Fallback xmlns="">
              <p:pic>
                <p:nvPicPr>
                  <p:cNvPr id="168" name="Freihand 167">
                    <a:extLst>
                      <a:ext uri="{FF2B5EF4-FFF2-40B4-BE49-F238E27FC236}">
                        <a16:creationId xmlns:a16="http://schemas.microsoft.com/office/drawing/2014/main" id="{0B03C79F-C3D3-C74F-BD7A-C999B9121B54}"/>
                      </a:ext>
                    </a:extLst>
                  </p:cNvPr>
                  <p:cNvPicPr/>
                  <p:nvPr/>
                </p:nvPicPr>
                <p:blipFill>
                  <a:blip r:embed="rId61"/>
                  <a:stretch>
                    <a:fillRect/>
                  </a:stretch>
                </p:blipFill>
                <p:spPr>
                  <a:xfrm>
                    <a:off x="8430861" y="802163"/>
                    <a:ext cx="99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9" name="Freihand 168">
                    <a:extLst>
                      <a:ext uri="{FF2B5EF4-FFF2-40B4-BE49-F238E27FC236}">
                        <a16:creationId xmlns:a16="http://schemas.microsoft.com/office/drawing/2014/main" id="{2568B4DF-1BE2-4949-9EDE-FDD08570B74F}"/>
                      </a:ext>
                    </a:extLst>
                  </p14:cNvPr>
                  <p14:cNvContentPartPr/>
                  <p14:nvPr/>
                </p14:nvContentPartPr>
                <p14:xfrm>
                  <a:off x="8560101" y="1082243"/>
                  <a:ext cx="83520" cy="136440"/>
                </p14:xfrm>
              </p:contentPart>
            </mc:Choice>
            <mc:Fallback xmlns="">
              <p:pic>
                <p:nvPicPr>
                  <p:cNvPr id="169" name="Freihand 168">
                    <a:extLst>
                      <a:ext uri="{FF2B5EF4-FFF2-40B4-BE49-F238E27FC236}">
                        <a16:creationId xmlns:a16="http://schemas.microsoft.com/office/drawing/2014/main" id="{2568B4DF-1BE2-4949-9EDE-FDD08570B74F}"/>
                      </a:ext>
                    </a:extLst>
                  </p:cNvPr>
                  <p:cNvPicPr/>
                  <p:nvPr/>
                </p:nvPicPr>
                <p:blipFill>
                  <a:blip r:embed="rId63"/>
                  <a:stretch>
                    <a:fillRect/>
                  </a:stretch>
                </p:blipFill>
                <p:spPr>
                  <a:xfrm>
                    <a:off x="8529141" y="1051643"/>
                    <a:ext cx="144720" cy="197640"/>
                  </a:xfrm>
                  <a:prstGeom prst="rect">
                    <a:avLst/>
                  </a:prstGeom>
                </p:spPr>
              </p:pic>
            </mc:Fallback>
          </mc:AlternateContent>
        </p:grpSp>
        <p:grpSp>
          <p:nvGrpSpPr>
            <p:cNvPr id="173" name="Gruppieren 172">
              <a:extLst>
                <a:ext uri="{FF2B5EF4-FFF2-40B4-BE49-F238E27FC236}">
                  <a16:creationId xmlns:a16="http://schemas.microsoft.com/office/drawing/2014/main" id="{F2A6DA5D-D2F9-C149-B1BF-9FC2ED41D440}"/>
                </a:ext>
              </a:extLst>
            </p:cNvPr>
            <p:cNvGrpSpPr/>
            <p:nvPr/>
          </p:nvGrpSpPr>
          <p:grpSpPr>
            <a:xfrm>
              <a:off x="8969061" y="1090883"/>
              <a:ext cx="456120" cy="248760"/>
              <a:chOff x="8969061" y="1090883"/>
              <a:chExt cx="456120" cy="248760"/>
            </a:xfrm>
          </p:grpSpPr>
          <mc:AlternateContent xmlns:mc="http://schemas.openxmlformats.org/markup-compatibility/2006" xmlns:p14="http://schemas.microsoft.com/office/powerpoint/2010/main">
            <mc:Choice Requires="p14">
              <p:contentPart p14:bwMode="auto" r:id="rId316">
                <p14:nvContentPartPr>
                  <p14:cNvPr id="171" name="Freihand 170">
                    <a:extLst>
                      <a:ext uri="{FF2B5EF4-FFF2-40B4-BE49-F238E27FC236}">
                        <a16:creationId xmlns:a16="http://schemas.microsoft.com/office/drawing/2014/main" id="{17E975D8-7B96-EB4D-9A52-B6C3FA1C4C7C}"/>
                      </a:ext>
                    </a:extLst>
                  </p14:cNvPr>
                  <p14:cNvContentPartPr/>
                  <p14:nvPr/>
                </p14:nvContentPartPr>
                <p14:xfrm>
                  <a:off x="8969061" y="1090883"/>
                  <a:ext cx="211320" cy="97920"/>
                </p14:xfrm>
              </p:contentPart>
            </mc:Choice>
            <mc:Fallback xmlns="">
              <p:pic>
                <p:nvPicPr>
                  <p:cNvPr id="171" name="Freihand 170">
                    <a:extLst>
                      <a:ext uri="{FF2B5EF4-FFF2-40B4-BE49-F238E27FC236}">
                        <a16:creationId xmlns:a16="http://schemas.microsoft.com/office/drawing/2014/main" id="{17E975D8-7B96-EB4D-9A52-B6C3FA1C4C7C}"/>
                      </a:ext>
                    </a:extLst>
                  </p:cNvPr>
                  <p:cNvPicPr/>
                  <p:nvPr/>
                </p:nvPicPr>
                <p:blipFill>
                  <a:blip r:embed="rId65"/>
                  <a:stretch>
                    <a:fillRect/>
                  </a:stretch>
                </p:blipFill>
                <p:spPr>
                  <a:xfrm>
                    <a:off x="8938461" y="1059923"/>
                    <a:ext cx="272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72" name="Freihand 171">
                    <a:extLst>
                      <a:ext uri="{FF2B5EF4-FFF2-40B4-BE49-F238E27FC236}">
                        <a16:creationId xmlns:a16="http://schemas.microsoft.com/office/drawing/2014/main" id="{58EC5165-9E45-D041-BCBF-495A6F527C8D}"/>
                      </a:ext>
                    </a:extLst>
                  </p14:cNvPr>
                  <p14:cNvContentPartPr/>
                  <p14:nvPr/>
                </p14:nvContentPartPr>
                <p14:xfrm>
                  <a:off x="9247701" y="1097363"/>
                  <a:ext cx="177480" cy="242280"/>
                </p14:xfrm>
              </p:contentPart>
            </mc:Choice>
            <mc:Fallback xmlns="">
              <p:pic>
                <p:nvPicPr>
                  <p:cNvPr id="172" name="Freihand 171">
                    <a:extLst>
                      <a:ext uri="{FF2B5EF4-FFF2-40B4-BE49-F238E27FC236}">
                        <a16:creationId xmlns:a16="http://schemas.microsoft.com/office/drawing/2014/main" id="{58EC5165-9E45-D041-BCBF-495A6F527C8D}"/>
                      </a:ext>
                    </a:extLst>
                  </p:cNvPr>
                  <p:cNvPicPr/>
                  <p:nvPr/>
                </p:nvPicPr>
                <p:blipFill>
                  <a:blip r:embed="rId67"/>
                  <a:stretch>
                    <a:fillRect/>
                  </a:stretch>
                </p:blipFill>
                <p:spPr>
                  <a:xfrm>
                    <a:off x="9217101" y="1066763"/>
                    <a:ext cx="239040" cy="303480"/>
                  </a:xfrm>
                  <a:prstGeom prst="rect">
                    <a:avLst/>
                  </a:prstGeom>
                </p:spPr>
              </p:pic>
            </mc:Fallback>
          </mc:AlternateContent>
        </p:grpSp>
        <p:grpSp>
          <p:nvGrpSpPr>
            <p:cNvPr id="178" name="Gruppieren 177">
              <a:extLst>
                <a:ext uri="{FF2B5EF4-FFF2-40B4-BE49-F238E27FC236}">
                  <a16:creationId xmlns:a16="http://schemas.microsoft.com/office/drawing/2014/main" id="{D086125C-F52A-274B-AF30-4E64D3438C62}"/>
                </a:ext>
              </a:extLst>
            </p:cNvPr>
            <p:cNvGrpSpPr/>
            <p:nvPr/>
          </p:nvGrpSpPr>
          <p:grpSpPr>
            <a:xfrm>
              <a:off x="9731541" y="1074683"/>
              <a:ext cx="665640" cy="211320"/>
              <a:chOff x="9731541" y="1074683"/>
              <a:chExt cx="665640" cy="211320"/>
            </a:xfrm>
          </p:grpSpPr>
          <mc:AlternateContent xmlns:mc="http://schemas.openxmlformats.org/markup-compatibility/2006" xmlns:p14="http://schemas.microsoft.com/office/powerpoint/2010/main">
            <mc:Choice Requires="p14">
              <p:contentPart p14:bwMode="auto" r:id="rId318">
                <p14:nvContentPartPr>
                  <p14:cNvPr id="174" name="Freihand 173">
                    <a:extLst>
                      <a:ext uri="{FF2B5EF4-FFF2-40B4-BE49-F238E27FC236}">
                        <a16:creationId xmlns:a16="http://schemas.microsoft.com/office/drawing/2014/main" id="{B99A28F7-73D2-6547-9C36-0AA85E273723}"/>
                      </a:ext>
                    </a:extLst>
                  </p14:cNvPr>
                  <p14:cNvContentPartPr/>
                  <p14:nvPr/>
                </p14:nvContentPartPr>
                <p14:xfrm>
                  <a:off x="9731541" y="1074683"/>
                  <a:ext cx="136440" cy="211320"/>
                </p14:xfrm>
              </p:contentPart>
            </mc:Choice>
            <mc:Fallback xmlns="">
              <p:pic>
                <p:nvPicPr>
                  <p:cNvPr id="174" name="Freihand 173">
                    <a:extLst>
                      <a:ext uri="{FF2B5EF4-FFF2-40B4-BE49-F238E27FC236}">
                        <a16:creationId xmlns:a16="http://schemas.microsoft.com/office/drawing/2014/main" id="{B99A28F7-73D2-6547-9C36-0AA85E273723}"/>
                      </a:ext>
                    </a:extLst>
                  </p:cNvPr>
                  <p:cNvPicPr/>
                  <p:nvPr/>
                </p:nvPicPr>
                <p:blipFill>
                  <a:blip r:embed="rId69"/>
                  <a:stretch>
                    <a:fillRect/>
                  </a:stretch>
                </p:blipFill>
                <p:spPr>
                  <a:xfrm>
                    <a:off x="9700941" y="1044083"/>
                    <a:ext cx="1976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75" name="Freihand 174">
                    <a:extLst>
                      <a:ext uri="{FF2B5EF4-FFF2-40B4-BE49-F238E27FC236}">
                        <a16:creationId xmlns:a16="http://schemas.microsoft.com/office/drawing/2014/main" id="{97DEB1FB-EB8A-3440-9A5D-8A14BAEEABFC}"/>
                      </a:ext>
                    </a:extLst>
                  </p14:cNvPr>
                  <p14:cNvContentPartPr/>
                  <p14:nvPr/>
                </p14:nvContentPartPr>
                <p14:xfrm>
                  <a:off x="9965901" y="1120043"/>
                  <a:ext cx="128880" cy="68400"/>
                </p14:xfrm>
              </p:contentPart>
            </mc:Choice>
            <mc:Fallback xmlns="">
              <p:pic>
                <p:nvPicPr>
                  <p:cNvPr id="175" name="Freihand 174">
                    <a:extLst>
                      <a:ext uri="{FF2B5EF4-FFF2-40B4-BE49-F238E27FC236}">
                        <a16:creationId xmlns:a16="http://schemas.microsoft.com/office/drawing/2014/main" id="{97DEB1FB-EB8A-3440-9A5D-8A14BAEEABFC}"/>
                      </a:ext>
                    </a:extLst>
                  </p:cNvPr>
                  <p:cNvPicPr/>
                  <p:nvPr/>
                </p:nvPicPr>
                <p:blipFill>
                  <a:blip r:embed="rId71"/>
                  <a:stretch>
                    <a:fillRect/>
                  </a:stretch>
                </p:blipFill>
                <p:spPr>
                  <a:xfrm>
                    <a:off x="9935301" y="1089443"/>
                    <a:ext cx="190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Freihand 175">
                    <a:extLst>
                      <a:ext uri="{FF2B5EF4-FFF2-40B4-BE49-F238E27FC236}">
                        <a16:creationId xmlns:a16="http://schemas.microsoft.com/office/drawing/2014/main" id="{3C3F8192-C6C4-534C-9EB3-0300AE445681}"/>
                      </a:ext>
                    </a:extLst>
                  </p14:cNvPr>
                  <p14:cNvContentPartPr/>
                  <p14:nvPr/>
                </p14:nvContentPartPr>
                <p14:xfrm>
                  <a:off x="10170021" y="1097363"/>
                  <a:ext cx="53280" cy="121320"/>
                </p14:xfrm>
              </p:contentPart>
            </mc:Choice>
            <mc:Fallback xmlns="">
              <p:pic>
                <p:nvPicPr>
                  <p:cNvPr id="176" name="Freihand 175">
                    <a:extLst>
                      <a:ext uri="{FF2B5EF4-FFF2-40B4-BE49-F238E27FC236}">
                        <a16:creationId xmlns:a16="http://schemas.microsoft.com/office/drawing/2014/main" id="{3C3F8192-C6C4-534C-9EB3-0300AE445681}"/>
                      </a:ext>
                    </a:extLst>
                  </p:cNvPr>
                  <p:cNvPicPr/>
                  <p:nvPr/>
                </p:nvPicPr>
                <p:blipFill>
                  <a:blip r:embed="rId73"/>
                  <a:stretch>
                    <a:fillRect/>
                  </a:stretch>
                </p:blipFill>
                <p:spPr>
                  <a:xfrm>
                    <a:off x="10139421" y="1066763"/>
                    <a:ext cx="114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77" name="Freihand 176">
                    <a:extLst>
                      <a:ext uri="{FF2B5EF4-FFF2-40B4-BE49-F238E27FC236}">
                        <a16:creationId xmlns:a16="http://schemas.microsoft.com/office/drawing/2014/main" id="{D3115858-2B85-BE45-84B8-580274BAA177}"/>
                      </a:ext>
                    </a:extLst>
                  </p14:cNvPr>
                  <p14:cNvContentPartPr/>
                  <p14:nvPr/>
                </p14:nvContentPartPr>
                <p14:xfrm>
                  <a:off x="10321221" y="1104923"/>
                  <a:ext cx="75960" cy="159120"/>
                </p14:xfrm>
              </p:contentPart>
            </mc:Choice>
            <mc:Fallback xmlns="">
              <p:pic>
                <p:nvPicPr>
                  <p:cNvPr id="177" name="Freihand 176">
                    <a:extLst>
                      <a:ext uri="{FF2B5EF4-FFF2-40B4-BE49-F238E27FC236}">
                        <a16:creationId xmlns:a16="http://schemas.microsoft.com/office/drawing/2014/main" id="{D3115858-2B85-BE45-84B8-580274BAA177}"/>
                      </a:ext>
                    </a:extLst>
                  </p:cNvPr>
                  <p:cNvPicPr/>
                  <p:nvPr/>
                </p:nvPicPr>
                <p:blipFill>
                  <a:blip r:embed="rId75"/>
                  <a:stretch>
                    <a:fillRect/>
                  </a:stretch>
                </p:blipFill>
                <p:spPr>
                  <a:xfrm>
                    <a:off x="10290621" y="1074323"/>
                    <a:ext cx="13716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79" name="Freihand 178">
                  <a:extLst>
                    <a:ext uri="{FF2B5EF4-FFF2-40B4-BE49-F238E27FC236}">
                      <a16:creationId xmlns:a16="http://schemas.microsoft.com/office/drawing/2014/main" id="{772FE646-0D32-9B41-B8D5-B545C406BD26}"/>
                    </a:ext>
                  </a:extLst>
                </p14:cNvPr>
                <p14:cNvContentPartPr/>
                <p14:nvPr/>
              </p14:nvContentPartPr>
              <p14:xfrm>
                <a:off x="10548021" y="1263683"/>
                <a:ext cx="23040" cy="360"/>
              </p14:xfrm>
            </p:contentPart>
          </mc:Choice>
          <mc:Fallback xmlns="">
            <p:pic>
              <p:nvPicPr>
                <p:cNvPr id="179" name="Freihand 178">
                  <a:extLst>
                    <a:ext uri="{FF2B5EF4-FFF2-40B4-BE49-F238E27FC236}">
                      <a16:creationId xmlns:a16="http://schemas.microsoft.com/office/drawing/2014/main" id="{772FE646-0D32-9B41-B8D5-B545C406BD26}"/>
                    </a:ext>
                  </a:extLst>
                </p:cNvPr>
                <p:cNvPicPr/>
                <p:nvPr/>
              </p:nvPicPr>
              <p:blipFill>
                <a:blip r:embed="rId323"/>
                <a:stretch>
                  <a:fillRect/>
                </a:stretch>
              </p:blipFill>
              <p:spPr>
                <a:xfrm>
                  <a:off x="10517061" y="1232723"/>
                  <a:ext cx="84240" cy="61560"/>
                </a:xfrm>
                <a:prstGeom prst="rect">
                  <a:avLst/>
                </a:prstGeom>
              </p:spPr>
            </p:pic>
          </mc:Fallback>
        </mc:AlternateContent>
        <p:grpSp>
          <p:nvGrpSpPr>
            <p:cNvPr id="184" name="Gruppieren 183">
              <a:extLst>
                <a:ext uri="{FF2B5EF4-FFF2-40B4-BE49-F238E27FC236}">
                  <a16:creationId xmlns:a16="http://schemas.microsoft.com/office/drawing/2014/main" id="{9ABAFD69-8A4D-974D-ADC7-A84F015B439D}"/>
                </a:ext>
              </a:extLst>
            </p:cNvPr>
            <p:cNvGrpSpPr/>
            <p:nvPr/>
          </p:nvGrpSpPr>
          <p:grpSpPr>
            <a:xfrm>
              <a:off x="10941141" y="874883"/>
              <a:ext cx="431280" cy="411840"/>
              <a:chOff x="10941141" y="874883"/>
              <a:chExt cx="431280" cy="411840"/>
            </a:xfrm>
          </p:grpSpPr>
          <mc:AlternateContent xmlns:mc="http://schemas.openxmlformats.org/markup-compatibility/2006" xmlns:p14="http://schemas.microsoft.com/office/powerpoint/2010/main">
            <mc:Choice Requires="p14">
              <p:contentPart p14:bwMode="auto" r:id="rId324">
                <p14:nvContentPartPr>
                  <p14:cNvPr id="180" name="Freihand 179">
                    <a:extLst>
                      <a:ext uri="{FF2B5EF4-FFF2-40B4-BE49-F238E27FC236}">
                        <a16:creationId xmlns:a16="http://schemas.microsoft.com/office/drawing/2014/main" id="{6F23961C-8039-C043-99D6-735127545441}"/>
                      </a:ext>
                    </a:extLst>
                  </p14:cNvPr>
                  <p14:cNvContentPartPr/>
                  <p14:nvPr/>
                </p14:nvContentPartPr>
                <p14:xfrm>
                  <a:off x="10941141" y="961283"/>
                  <a:ext cx="23040" cy="295200"/>
                </p14:xfrm>
              </p:contentPart>
            </mc:Choice>
            <mc:Fallback xmlns="">
              <p:pic>
                <p:nvPicPr>
                  <p:cNvPr id="180" name="Freihand 179">
                    <a:extLst>
                      <a:ext uri="{FF2B5EF4-FFF2-40B4-BE49-F238E27FC236}">
                        <a16:creationId xmlns:a16="http://schemas.microsoft.com/office/drawing/2014/main" id="{6F23961C-8039-C043-99D6-735127545441}"/>
                      </a:ext>
                    </a:extLst>
                  </p:cNvPr>
                  <p:cNvPicPr/>
                  <p:nvPr/>
                </p:nvPicPr>
                <p:blipFill>
                  <a:blip r:embed="rId79"/>
                  <a:stretch>
                    <a:fillRect/>
                  </a:stretch>
                </p:blipFill>
                <p:spPr>
                  <a:xfrm>
                    <a:off x="10910541" y="93068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81" name="Freihand 180">
                    <a:extLst>
                      <a:ext uri="{FF2B5EF4-FFF2-40B4-BE49-F238E27FC236}">
                        <a16:creationId xmlns:a16="http://schemas.microsoft.com/office/drawing/2014/main" id="{18A277D1-CE9F-7F44-99E9-E72A7C036EE3}"/>
                      </a:ext>
                    </a:extLst>
                  </p14:cNvPr>
                  <p14:cNvContentPartPr/>
                  <p14:nvPr/>
                </p14:nvContentPartPr>
                <p14:xfrm>
                  <a:off x="11077221" y="879923"/>
                  <a:ext cx="7920" cy="187560"/>
                </p14:xfrm>
              </p:contentPart>
            </mc:Choice>
            <mc:Fallback xmlns="">
              <p:pic>
                <p:nvPicPr>
                  <p:cNvPr id="181" name="Freihand 180">
                    <a:extLst>
                      <a:ext uri="{FF2B5EF4-FFF2-40B4-BE49-F238E27FC236}">
                        <a16:creationId xmlns:a16="http://schemas.microsoft.com/office/drawing/2014/main" id="{18A277D1-CE9F-7F44-99E9-E72A7C036EE3}"/>
                      </a:ext>
                    </a:extLst>
                  </p:cNvPr>
                  <p:cNvPicPr/>
                  <p:nvPr/>
                </p:nvPicPr>
                <p:blipFill>
                  <a:blip r:embed="rId81"/>
                  <a:stretch>
                    <a:fillRect/>
                  </a:stretch>
                </p:blipFill>
                <p:spPr>
                  <a:xfrm>
                    <a:off x="11046621" y="849323"/>
                    <a:ext cx="6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Freihand 181">
                    <a:extLst>
                      <a:ext uri="{FF2B5EF4-FFF2-40B4-BE49-F238E27FC236}">
                        <a16:creationId xmlns:a16="http://schemas.microsoft.com/office/drawing/2014/main" id="{0B25A794-D2CE-DE48-A18A-C9227109E98F}"/>
                      </a:ext>
                    </a:extLst>
                  </p14:cNvPr>
                  <p14:cNvContentPartPr/>
                  <p14:nvPr/>
                </p14:nvContentPartPr>
                <p14:xfrm>
                  <a:off x="11145261" y="1112483"/>
                  <a:ext cx="121320" cy="144000"/>
                </p14:xfrm>
              </p:contentPart>
            </mc:Choice>
            <mc:Fallback xmlns="">
              <p:pic>
                <p:nvPicPr>
                  <p:cNvPr id="182" name="Freihand 181">
                    <a:extLst>
                      <a:ext uri="{FF2B5EF4-FFF2-40B4-BE49-F238E27FC236}">
                        <a16:creationId xmlns:a16="http://schemas.microsoft.com/office/drawing/2014/main" id="{0B25A794-D2CE-DE48-A18A-C9227109E98F}"/>
                      </a:ext>
                    </a:extLst>
                  </p:cNvPr>
                  <p:cNvPicPr/>
                  <p:nvPr/>
                </p:nvPicPr>
                <p:blipFill>
                  <a:blip r:embed="rId83"/>
                  <a:stretch>
                    <a:fillRect/>
                  </a:stretch>
                </p:blipFill>
                <p:spPr>
                  <a:xfrm>
                    <a:off x="11114661" y="108188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83" name="Freihand 182">
                    <a:extLst>
                      <a:ext uri="{FF2B5EF4-FFF2-40B4-BE49-F238E27FC236}">
                        <a16:creationId xmlns:a16="http://schemas.microsoft.com/office/drawing/2014/main" id="{D237A163-9868-744E-99B3-4F7A06AD2E7B}"/>
                      </a:ext>
                    </a:extLst>
                  </p14:cNvPr>
                  <p14:cNvContentPartPr/>
                  <p14:nvPr/>
                </p14:nvContentPartPr>
                <p14:xfrm>
                  <a:off x="11266221" y="874883"/>
                  <a:ext cx="106200" cy="411840"/>
                </p14:xfrm>
              </p:contentPart>
            </mc:Choice>
            <mc:Fallback xmlns="">
              <p:pic>
                <p:nvPicPr>
                  <p:cNvPr id="183" name="Freihand 182">
                    <a:extLst>
                      <a:ext uri="{FF2B5EF4-FFF2-40B4-BE49-F238E27FC236}">
                        <a16:creationId xmlns:a16="http://schemas.microsoft.com/office/drawing/2014/main" id="{D237A163-9868-744E-99B3-4F7A06AD2E7B}"/>
                      </a:ext>
                    </a:extLst>
                  </p:cNvPr>
                  <p:cNvPicPr/>
                  <p:nvPr/>
                </p:nvPicPr>
                <p:blipFill>
                  <a:blip r:embed="rId85"/>
                  <a:stretch>
                    <a:fillRect/>
                  </a:stretch>
                </p:blipFill>
                <p:spPr>
                  <a:xfrm>
                    <a:off x="11235621" y="844283"/>
                    <a:ext cx="167400" cy="473400"/>
                  </a:xfrm>
                  <a:prstGeom prst="rect">
                    <a:avLst/>
                  </a:prstGeom>
                </p:spPr>
              </p:pic>
            </mc:Fallback>
          </mc:AlternateContent>
        </p:grpSp>
        <p:grpSp>
          <p:nvGrpSpPr>
            <p:cNvPr id="193" name="Gruppieren 192">
              <a:extLst>
                <a:ext uri="{FF2B5EF4-FFF2-40B4-BE49-F238E27FC236}">
                  <a16:creationId xmlns:a16="http://schemas.microsoft.com/office/drawing/2014/main" id="{F3AC7848-AE71-F144-BDE9-E352EC5433C4}"/>
                </a:ext>
              </a:extLst>
            </p:cNvPr>
            <p:cNvGrpSpPr/>
            <p:nvPr/>
          </p:nvGrpSpPr>
          <p:grpSpPr>
            <a:xfrm>
              <a:off x="7622661" y="1498043"/>
              <a:ext cx="688320" cy="333000"/>
              <a:chOff x="7622661" y="1498043"/>
              <a:chExt cx="688320" cy="333000"/>
            </a:xfrm>
          </p:grpSpPr>
          <mc:AlternateContent xmlns:mc="http://schemas.openxmlformats.org/markup-compatibility/2006" xmlns:p14="http://schemas.microsoft.com/office/powerpoint/2010/main">
            <mc:Choice Requires="p14">
              <p:contentPart p14:bwMode="auto" r:id="rId328">
                <p14:nvContentPartPr>
                  <p14:cNvPr id="185" name="Freihand 184">
                    <a:extLst>
                      <a:ext uri="{FF2B5EF4-FFF2-40B4-BE49-F238E27FC236}">
                        <a16:creationId xmlns:a16="http://schemas.microsoft.com/office/drawing/2014/main" id="{74E3B680-5DC9-FA4D-9E6A-6F57D77E1004}"/>
                      </a:ext>
                    </a:extLst>
                  </p14:cNvPr>
                  <p14:cNvContentPartPr/>
                  <p14:nvPr/>
                </p14:nvContentPartPr>
                <p14:xfrm>
                  <a:off x="7622661" y="1498043"/>
                  <a:ext cx="68400" cy="317880"/>
                </p14:xfrm>
              </p:contentPart>
            </mc:Choice>
            <mc:Fallback xmlns="">
              <p:pic>
                <p:nvPicPr>
                  <p:cNvPr id="185" name="Freihand 184">
                    <a:extLst>
                      <a:ext uri="{FF2B5EF4-FFF2-40B4-BE49-F238E27FC236}">
                        <a16:creationId xmlns:a16="http://schemas.microsoft.com/office/drawing/2014/main" id="{74E3B680-5DC9-FA4D-9E6A-6F57D77E1004}"/>
                      </a:ext>
                    </a:extLst>
                  </p:cNvPr>
                  <p:cNvPicPr/>
                  <p:nvPr/>
                </p:nvPicPr>
                <p:blipFill>
                  <a:blip r:embed="rId87"/>
                  <a:stretch>
                    <a:fillRect/>
                  </a:stretch>
                </p:blipFill>
                <p:spPr>
                  <a:xfrm>
                    <a:off x="7591701" y="1467443"/>
                    <a:ext cx="1296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86" name="Freihand 185">
                    <a:extLst>
                      <a:ext uri="{FF2B5EF4-FFF2-40B4-BE49-F238E27FC236}">
                        <a16:creationId xmlns:a16="http://schemas.microsoft.com/office/drawing/2014/main" id="{B1379B5C-0747-F244-83A4-DD029BA9F031}"/>
                      </a:ext>
                    </a:extLst>
                  </p14:cNvPr>
                  <p14:cNvContentPartPr/>
                  <p14:nvPr/>
                </p14:nvContentPartPr>
                <p14:xfrm>
                  <a:off x="7826781" y="1732403"/>
                  <a:ext cx="7920" cy="68400"/>
                </p14:xfrm>
              </p:contentPart>
            </mc:Choice>
            <mc:Fallback xmlns="">
              <p:pic>
                <p:nvPicPr>
                  <p:cNvPr id="186" name="Freihand 185">
                    <a:extLst>
                      <a:ext uri="{FF2B5EF4-FFF2-40B4-BE49-F238E27FC236}">
                        <a16:creationId xmlns:a16="http://schemas.microsoft.com/office/drawing/2014/main" id="{B1379B5C-0747-F244-83A4-DD029BA9F031}"/>
                      </a:ext>
                    </a:extLst>
                  </p:cNvPr>
                  <p:cNvPicPr/>
                  <p:nvPr/>
                </p:nvPicPr>
                <p:blipFill>
                  <a:blip r:embed="rId89"/>
                  <a:stretch>
                    <a:fillRect/>
                  </a:stretch>
                </p:blipFill>
                <p:spPr>
                  <a:xfrm>
                    <a:off x="7795821" y="1701803"/>
                    <a:ext cx="69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7" name="Freihand 186">
                    <a:extLst>
                      <a:ext uri="{FF2B5EF4-FFF2-40B4-BE49-F238E27FC236}">
                        <a16:creationId xmlns:a16="http://schemas.microsoft.com/office/drawing/2014/main" id="{71CDB309-1495-AA49-BA37-B29652E9CD4A}"/>
                      </a:ext>
                    </a:extLst>
                  </p14:cNvPr>
                  <p14:cNvContentPartPr/>
                  <p14:nvPr/>
                </p14:nvContentPartPr>
                <p14:xfrm>
                  <a:off x="7887261" y="1596323"/>
                  <a:ext cx="7920" cy="360"/>
                </p14:xfrm>
              </p:contentPart>
            </mc:Choice>
            <mc:Fallback xmlns="">
              <p:pic>
                <p:nvPicPr>
                  <p:cNvPr id="187" name="Freihand 186">
                    <a:extLst>
                      <a:ext uri="{FF2B5EF4-FFF2-40B4-BE49-F238E27FC236}">
                        <a16:creationId xmlns:a16="http://schemas.microsoft.com/office/drawing/2014/main" id="{71CDB309-1495-AA49-BA37-B29652E9CD4A}"/>
                      </a:ext>
                    </a:extLst>
                  </p:cNvPr>
                  <p:cNvPicPr/>
                  <p:nvPr/>
                </p:nvPicPr>
                <p:blipFill>
                  <a:blip r:embed="rId91"/>
                  <a:stretch>
                    <a:fillRect/>
                  </a:stretch>
                </p:blipFill>
                <p:spPr>
                  <a:xfrm>
                    <a:off x="7856301" y="156572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9" name="Freihand 188">
                    <a:extLst>
                      <a:ext uri="{FF2B5EF4-FFF2-40B4-BE49-F238E27FC236}">
                        <a16:creationId xmlns:a16="http://schemas.microsoft.com/office/drawing/2014/main" id="{3A5B4F65-8447-784C-8FE9-11ABB39C3651}"/>
                      </a:ext>
                    </a:extLst>
                  </p14:cNvPr>
                  <p14:cNvContentPartPr/>
                  <p14:nvPr/>
                </p14:nvContentPartPr>
                <p14:xfrm>
                  <a:off x="8023341" y="1520723"/>
                  <a:ext cx="30600" cy="287640"/>
                </p14:xfrm>
              </p:contentPart>
            </mc:Choice>
            <mc:Fallback xmlns="">
              <p:pic>
                <p:nvPicPr>
                  <p:cNvPr id="189" name="Freihand 188">
                    <a:extLst>
                      <a:ext uri="{FF2B5EF4-FFF2-40B4-BE49-F238E27FC236}">
                        <a16:creationId xmlns:a16="http://schemas.microsoft.com/office/drawing/2014/main" id="{3A5B4F65-8447-784C-8FE9-11ABB39C3651}"/>
                      </a:ext>
                    </a:extLst>
                  </p:cNvPr>
                  <p:cNvPicPr/>
                  <p:nvPr/>
                </p:nvPicPr>
                <p:blipFill>
                  <a:blip r:embed="rId93"/>
                  <a:stretch>
                    <a:fillRect/>
                  </a:stretch>
                </p:blipFill>
                <p:spPr>
                  <a:xfrm>
                    <a:off x="7992381" y="1490123"/>
                    <a:ext cx="91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0" name="Freihand 189">
                    <a:extLst>
                      <a:ext uri="{FF2B5EF4-FFF2-40B4-BE49-F238E27FC236}">
                        <a16:creationId xmlns:a16="http://schemas.microsoft.com/office/drawing/2014/main" id="{E8762E1A-A19C-D448-95A5-0768E34F93A8}"/>
                      </a:ext>
                    </a:extLst>
                  </p14:cNvPr>
                  <p14:cNvContentPartPr/>
                  <p14:nvPr/>
                </p14:nvContentPartPr>
                <p14:xfrm>
                  <a:off x="8091381" y="1671923"/>
                  <a:ext cx="60840" cy="38160"/>
                </p14:xfrm>
              </p:contentPart>
            </mc:Choice>
            <mc:Fallback xmlns="">
              <p:pic>
                <p:nvPicPr>
                  <p:cNvPr id="190" name="Freihand 189">
                    <a:extLst>
                      <a:ext uri="{FF2B5EF4-FFF2-40B4-BE49-F238E27FC236}">
                        <a16:creationId xmlns:a16="http://schemas.microsoft.com/office/drawing/2014/main" id="{E8762E1A-A19C-D448-95A5-0768E34F93A8}"/>
                      </a:ext>
                    </a:extLst>
                  </p:cNvPr>
                  <p:cNvPicPr/>
                  <p:nvPr/>
                </p:nvPicPr>
                <p:blipFill>
                  <a:blip r:embed="rId95"/>
                  <a:stretch>
                    <a:fillRect/>
                  </a:stretch>
                </p:blipFill>
                <p:spPr>
                  <a:xfrm>
                    <a:off x="8060421" y="1641323"/>
                    <a:ext cx="12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1" name="Freihand 190">
                    <a:extLst>
                      <a:ext uri="{FF2B5EF4-FFF2-40B4-BE49-F238E27FC236}">
                        <a16:creationId xmlns:a16="http://schemas.microsoft.com/office/drawing/2014/main" id="{5BAE9710-AD27-724B-93FF-FB67B3209231}"/>
                      </a:ext>
                    </a:extLst>
                  </p14:cNvPr>
                  <p14:cNvContentPartPr/>
                  <p14:nvPr/>
                </p14:nvContentPartPr>
                <p14:xfrm>
                  <a:off x="8068701" y="1724843"/>
                  <a:ext cx="75960" cy="98640"/>
                </p14:xfrm>
              </p:contentPart>
            </mc:Choice>
            <mc:Fallback xmlns="">
              <p:pic>
                <p:nvPicPr>
                  <p:cNvPr id="191" name="Freihand 190">
                    <a:extLst>
                      <a:ext uri="{FF2B5EF4-FFF2-40B4-BE49-F238E27FC236}">
                        <a16:creationId xmlns:a16="http://schemas.microsoft.com/office/drawing/2014/main" id="{5BAE9710-AD27-724B-93FF-FB67B3209231}"/>
                      </a:ext>
                    </a:extLst>
                  </p:cNvPr>
                  <p:cNvPicPr/>
                  <p:nvPr/>
                </p:nvPicPr>
                <p:blipFill>
                  <a:blip r:embed="rId97"/>
                  <a:stretch>
                    <a:fillRect/>
                  </a:stretch>
                </p:blipFill>
                <p:spPr>
                  <a:xfrm>
                    <a:off x="8037741" y="1694243"/>
                    <a:ext cx="13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2" name="Freihand 191">
                    <a:extLst>
                      <a:ext uri="{FF2B5EF4-FFF2-40B4-BE49-F238E27FC236}">
                        <a16:creationId xmlns:a16="http://schemas.microsoft.com/office/drawing/2014/main" id="{1BACD148-23A8-8046-87F2-F7B2DC413C7F}"/>
                      </a:ext>
                    </a:extLst>
                  </p14:cNvPr>
                  <p14:cNvContentPartPr/>
                  <p14:nvPr/>
                </p14:nvContentPartPr>
                <p14:xfrm>
                  <a:off x="8219901" y="1671923"/>
                  <a:ext cx="91080" cy="159120"/>
                </p14:xfrm>
              </p:contentPart>
            </mc:Choice>
            <mc:Fallback xmlns="">
              <p:pic>
                <p:nvPicPr>
                  <p:cNvPr id="192" name="Freihand 191">
                    <a:extLst>
                      <a:ext uri="{FF2B5EF4-FFF2-40B4-BE49-F238E27FC236}">
                        <a16:creationId xmlns:a16="http://schemas.microsoft.com/office/drawing/2014/main" id="{1BACD148-23A8-8046-87F2-F7B2DC413C7F}"/>
                      </a:ext>
                    </a:extLst>
                  </p:cNvPr>
                  <p:cNvPicPr/>
                  <p:nvPr/>
                </p:nvPicPr>
                <p:blipFill>
                  <a:blip r:embed="rId99"/>
                  <a:stretch>
                    <a:fillRect/>
                  </a:stretch>
                </p:blipFill>
                <p:spPr>
                  <a:xfrm>
                    <a:off x="8188941" y="1641323"/>
                    <a:ext cx="152280" cy="220320"/>
                  </a:xfrm>
                  <a:prstGeom prst="rect">
                    <a:avLst/>
                  </a:prstGeom>
                </p:spPr>
              </p:pic>
            </mc:Fallback>
          </mc:AlternateContent>
        </p:grpSp>
        <p:grpSp>
          <p:nvGrpSpPr>
            <p:cNvPr id="196" name="Gruppieren 195">
              <a:extLst>
                <a:ext uri="{FF2B5EF4-FFF2-40B4-BE49-F238E27FC236}">
                  <a16:creationId xmlns:a16="http://schemas.microsoft.com/office/drawing/2014/main" id="{773483D7-6C3C-694B-893D-81F565434E86}"/>
                </a:ext>
              </a:extLst>
            </p:cNvPr>
            <p:cNvGrpSpPr/>
            <p:nvPr/>
          </p:nvGrpSpPr>
          <p:grpSpPr>
            <a:xfrm>
              <a:off x="8658021" y="1709723"/>
              <a:ext cx="113760" cy="98640"/>
              <a:chOff x="8658021" y="1709723"/>
              <a:chExt cx="113760" cy="98640"/>
            </a:xfrm>
          </p:grpSpPr>
          <mc:AlternateContent xmlns:mc="http://schemas.openxmlformats.org/markup-compatibility/2006" xmlns:p14="http://schemas.microsoft.com/office/powerpoint/2010/main">
            <mc:Choice Requires="p14">
              <p:contentPart p14:bwMode="auto" r:id="rId335">
                <p14:nvContentPartPr>
                  <p14:cNvPr id="194" name="Freihand 193">
                    <a:extLst>
                      <a:ext uri="{FF2B5EF4-FFF2-40B4-BE49-F238E27FC236}">
                        <a16:creationId xmlns:a16="http://schemas.microsoft.com/office/drawing/2014/main" id="{E5D425BF-72B8-6C4A-9AAF-E4EB52A51F73}"/>
                      </a:ext>
                    </a:extLst>
                  </p14:cNvPr>
                  <p14:cNvContentPartPr/>
                  <p14:nvPr/>
                </p14:nvContentPartPr>
                <p14:xfrm>
                  <a:off x="8658021" y="1709723"/>
                  <a:ext cx="113760" cy="91080"/>
                </p14:xfrm>
              </p:contentPart>
            </mc:Choice>
            <mc:Fallback xmlns="">
              <p:pic>
                <p:nvPicPr>
                  <p:cNvPr id="194" name="Freihand 193">
                    <a:extLst>
                      <a:ext uri="{FF2B5EF4-FFF2-40B4-BE49-F238E27FC236}">
                        <a16:creationId xmlns:a16="http://schemas.microsoft.com/office/drawing/2014/main" id="{E5D425BF-72B8-6C4A-9AAF-E4EB52A51F73}"/>
                      </a:ext>
                    </a:extLst>
                  </p:cNvPr>
                  <p:cNvPicPr/>
                  <p:nvPr/>
                </p:nvPicPr>
                <p:blipFill>
                  <a:blip r:embed="rId101"/>
                  <a:stretch>
                    <a:fillRect/>
                  </a:stretch>
                </p:blipFill>
                <p:spPr>
                  <a:xfrm>
                    <a:off x="8627421" y="1679123"/>
                    <a:ext cx="174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Freihand 194">
                    <a:extLst>
                      <a:ext uri="{FF2B5EF4-FFF2-40B4-BE49-F238E27FC236}">
                        <a16:creationId xmlns:a16="http://schemas.microsoft.com/office/drawing/2014/main" id="{40D588DE-803D-7E4F-B13F-EA68954360C7}"/>
                      </a:ext>
                    </a:extLst>
                  </p14:cNvPr>
                  <p14:cNvContentPartPr/>
                  <p14:nvPr/>
                </p14:nvContentPartPr>
                <p14:xfrm>
                  <a:off x="8748741" y="1724843"/>
                  <a:ext cx="23040" cy="83520"/>
                </p14:xfrm>
              </p:contentPart>
            </mc:Choice>
            <mc:Fallback xmlns="">
              <p:pic>
                <p:nvPicPr>
                  <p:cNvPr id="195" name="Freihand 194">
                    <a:extLst>
                      <a:ext uri="{FF2B5EF4-FFF2-40B4-BE49-F238E27FC236}">
                        <a16:creationId xmlns:a16="http://schemas.microsoft.com/office/drawing/2014/main" id="{40D588DE-803D-7E4F-B13F-EA68954360C7}"/>
                      </a:ext>
                    </a:extLst>
                  </p:cNvPr>
                  <p:cNvPicPr/>
                  <p:nvPr/>
                </p:nvPicPr>
                <p:blipFill>
                  <a:blip r:embed="rId103"/>
                  <a:stretch>
                    <a:fillRect/>
                  </a:stretch>
                </p:blipFill>
                <p:spPr>
                  <a:xfrm>
                    <a:off x="8718141" y="1694243"/>
                    <a:ext cx="84240" cy="144720"/>
                  </a:xfrm>
                  <a:prstGeom prst="rect">
                    <a:avLst/>
                  </a:prstGeom>
                </p:spPr>
              </p:pic>
            </mc:Fallback>
          </mc:AlternateContent>
        </p:grpSp>
        <p:grpSp>
          <p:nvGrpSpPr>
            <p:cNvPr id="218" name="Gruppieren 217">
              <a:extLst>
                <a:ext uri="{FF2B5EF4-FFF2-40B4-BE49-F238E27FC236}">
                  <a16:creationId xmlns:a16="http://schemas.microsoft.com/office/drawing/2014/main" id="{4873D08B-45FB-1848-9F99-A9B29420EC36}"/>
                </a:ext>
              </a:extLst>
            </p:cNvPr>
            <p:cNvGrpSpPr/>
            <p:nvPr/>
          </p:nvGrpSpPr>
          <p:grpSpPr>
            <a:xfrm>
              <a:off x="9293061" y="560603"/>
              <a:ext cx="68400" cy="272520"/>
              <a:chOff x="9293061" y="560603"/>
              <a:chExt cx="68400" cy="272520"/>
            </a:xfrm>
          </p:grpSpPr>
          <mc:AlternateContent xmlns:mc="http://schemas.openxmlformats.org/markup-compatibility/2006" xmlns:p14="http://schemas.microsoft.com/office/powerpoint/2010/main">
            <mc:Choice Requires="p14">
              <p:contentPart p14:bwMode="auto" r:id="rId337">
                <p14:nvContentPartPr>
                  <p14:cNvPr id="216" name="Freihand 215">
                    <a:extLst>
                      <a:ext uri="{FF2B5EF4-FFF2-40B4-BE49-F238E27FC236}">
                        <a16:creationId xmlns:a16="http://schemas.microsoft.com/office/drawing/2014/main" id="{A3550965-3115-1749-993A-9FD2575F4684}"/>
                      </a:ext>
                    </a:extLst>
                  </p14:cNvPr>
                  <p14:cNvContentPartPr/>
                  <p14:nvPr/>
                </p14:nvContentPartPr>
                <p14:xfrm>
                  <a:off x="9293061" y="560603"/>
                  <a:ext cx="68400" cy="272520"/>
                </p14:xfrm>
              </p:contentPart>
            </mc:Choice>
            <mc:Fallback xmlns="">
              <p:pic>
                <p:nvPicPr>
                  <p:cNvPr id="216" name="Freihand 215">
                    <a:extLst>
                      <a:ext uri="{FF2B5EF4-FFF2-40B4-BE49-F238E27FC236}">
                        <a16:creationId xmlns:a16="http://schemas.microsoft.com/office/drawing/2014/main" id="{A3550965-3115-1749-993A-9FD2575F4684}"/>
                      </a:ext>
                    </a:extLst>
                  </p:cNvPr>
                  <p:cNvPicPr/>
                  <p:nvPr/>
                </p:nvPicPr>
                <p:blipFill>
                  <a:blip r:embed="rId105"/>
                  <a:stretch>
                    <a:fillRect/>
                  </a:stretch>
                </p:blipFill>
                <p:spPr>
                  <a:xfrm>
                    <a:off x="9262461" y="530003"/>
                    <a:ext cx="1296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7" name="Freihand 216">
                    <a:extLst>
                      <a:ext uri="{FF2B5EF4-FFF2-40B4-BE49-F238E27FC236}">
                        <a16:creationId xmlns:a16="http://schemas.microsoft.com/office/drawing/2014/main" id="{6CFB0046-A9B2-2541-A6CD-72E3CAAF3D9F}"/>
                      </a:ext>
                    </a:extLst>
                  </p14:cNvPr>
                  <p14:cNvContentPartPr/>
                  <p14:nvPr/>
                </p14:nvContentPartPr>
                <p14:xfrm>
                  <a:off x="9300621" y="598403"/>
                  <a:ext cx="53280" cy="212040"/>
                </p14:xfrm>
              </p:contentPart>
            </mc:Choice>
            <mc:Fallback xmlns="">
              <p:pic>
                <p:nvPicPr>
                  <p:cNvPr id="217" name="Freihand 216">
                    <a:extLst>
                      <a:ext uri="{FF2B5EF4-FFF2-40B4-BE49-F238E27FC236}">
                        <a16:creationId xmlns:a16="http://schemas.microsoft.com/office/drawing/2014/main" id="{6CFB0046-A9B2-2541-A6CD-72E3CAAF3D9F}"/>
                      </a:ext>
                    </a:extLst>
                  </p:cNvPr>
                  <p:cNvPicPr/>
                  <p:nvPr/>
                </p:nvPicPr>
                <p:blipFill>
                  <a:blip r:embed="rId107"/>
                  <a:stretch>
                    <a:fillRect/>
                  </a:stretch>
                </p:blipFill>
                <p:spPr>
                  <a:xfrm>
                    <a:off x="9270021" y="567803"/>
                    <a:ext cx="11448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290" name="Freihand 289">
                  <a:extLst>
                    <a:ext uri="{FF2B5EF4-FFF2-40B4-BE49-F238E27FC236}">
                      <a16:creationId xmlns:a16="http://schemas.microsoft.com/office/drawing/2014/main" id="{47A0A633-5C15-1046-91A3-439A55B7ECCE}"/>
                    </a:ext>
                  </a:extLst>
                </p14:cNvPr>
                <p14:cNvContentPartPr/>
                <p14:nvPr/>
              </p14:nvContentPartPr>
              <p14:xfrm>
                <a:off x="8688261" y="2057483"/>
                <a:ext cx="144000" cy="431280"/>
              </p14:xfrm>
            </p:contentPart>
          </mc:Choice>
          <mc:Fallback xmlns="">
            <p:pic>
              <p:nvPicPr>
                <p:cNvPr id="290" name="Freihand 289">
                  <a:extLst>
                    <a:ext uri="{FF2B5EF4-FFF2-40B4-BE49-F238E27FC236}">
                      <a16:creationId xmlns:a16="http://schemas.microsoft.com/office/drawing/2014/main" id="{47A0A633-5C15-1046-91A3-439A55B7ECCE}"/>
                    </a:ext>
                  </a:extLst>
                </p:cNvPr>
                <p:cNvPicPr/>
                <p:nvPr/>
              </p:nvPicPr>
              <p:blipFill>
                <a:blip r:embed="rId340"/>
                <a:stretch>
                  <a:fillRect/>
                </a:stretch>
              </p:blipFill>
              <p:spPr>
                <a:xfrm>
                  <a:off x="8657301" y="2026523"/>
                  <a:ext cx="205200" cy="492480"/>
                </a:xfrm>
                <a:prstGeom prst="rect">
                  <a:avLst/>
                </a:prstGeom>
              </p:spPr>
            </p:pic>
          </mc:Fallback>
        </mc:AlternateContent>
        <p:grpSp>
          <p:nvGrpSpPr>
            <p:cNvPr id="303" name="Gruppieren 302">
              <a:extLst>
                <a:ext uri="{FF2B5EF4-FFF2-40B4-BE49-F238E27FC236}">
                  <a16:creationId xmlns:a16="http://schemas.microsoft.com/office/drawing/2014/main" id="{CC7258D0-26BC-5D42-8933-A957BD6A0B2E}"/>
                </a:ext>
              </a:extLst>
            </p:cNvPr>
            <p:cNvGrpSpPr/>
            <p:nvPr/>
          </p:nvGrpSpPr>
          <p:grpSpPr>
            <a:xfrm>
              <a:off x="9088449" y="1508628"/>
              <a:ext cx="674280" cy="316440"/>
              <a:chOff x="9088449" y="1508628"/>
              <a:chExt cx="674280" cy="316440"/>
            </a:xfrm>
          </p:grpSpPr>
          <mc:AlternateContent xmlns:mc="http://schemas.openxmlformats.org/markup-compatibility/2006" xmlns:p14="http://schemas.microsoft.com/office/powerpoint/2010/main">
            <mc:Choice Requires="p14">
              <p:contentPart p14:bwMode="auto" r:id="rId341">
                <p14:nvContentPartPr>
                  <p14:cNvPr id="299" name="Freihand 298">
                    <a:extLst>
                      <a:ext uri="{FF2B5EF4-FFF2-40B4-BE49-F238E27FC236}">
                        <a16:creationId xmlns:a16="http://schemas.microsoft.com/office/drawing/2014/main" id="{8BBB8B8D-FD7D-ED41-91EF-7A4BD7323037}"/>
                      </a:ext>
                    </a:extLst>
                  </p14:cNvPr>
                  <p14:cNvContentPartPr/>
                  <p14:nvPr/>
                </p14:nvContentPartPr>
                <p14:xfrm>
                  <a:off x="9088449" y="1508628"/>
                  <a:ext cx="113760" cy="268560"/>
                </p14:xfrm>
              </p:contentPart>
            </mc:Choice>
            <mc:Fallback xmlns="">
              <p:pic>
                <p:nvPicPr>
                  <p:cNvPr id="299" name="Freihand 298">
                    <a:extLst>
                      <a:ext uri="{FF2B5EF4-FFF2-40B4-BE49-F238E27FC236}">
                        <a16:creationId xmlns:a16="http://schemas.microsoft.com/office/drawing/2014/main" id="{8BBB8B8D-FD7D-ED41-91EF-7A4BD7323037}"/>
                      </a:ext>
                    </a:extLst>
                  </p:cNvPr>
                  <p:cNvPicPr/>
                  <p:nvPr/>
                </p:nvPicPr>
                <p:blipFill>
                  <a:blip r:embed="rId342"/>
                  <a:stretch>
                    <a:fillRect/>
                  </a:stretch>
                </p:blipFill>
                <p:spPr>
                  <a:xfrm>
                    <a:off x="9057849" y="1478028"/>
                    <a:ext cx="174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00" name="Freihand 299">
                    <a:extLst>
                      <a:ext uri="{FF2B5EF4-FFF2-40B4-BE49-F238E27FC236}">
                        <a16:creationId xmlns:a16="http://schemas.microsoft.com/office/drawing/2014/main" id="{B2A2C998-EA84-CC44-A627-F5D7A94EB5DE}"/>
                      </a:ext>
                    </a:extLst>
                  </p14:cNvPr>
                  <p14:cNvContentPartPr/>
                  <p14:nvPr/>
                </p14:nvContentPartPr>
                <p14:xfrm>
                  <a:off x="9285369" y="1687548"/>
                  <a:ext cx="106920" cy="125640"/>
                </p14:xfrm>
              </p:contentPart>
            </mc:Choice>
            <mc:Fallback xmlns="">
              <p:pic>
                <p:nvPicPr>
                  <p:cNvPr id="300" name="Freihand 299">
                    <a:extLst>
                      <a:ext uri="{FF2B5EF4-FFF2-40B4-BE49-F238E27FC236}">
                        <a16:creationId xmlns:a16="http://schemas.microsoft.com/office/drawing/2014/main" id="{B2A2C998-EA84-CC44-A627-F5D7A94EB5DE}"/>
                      </a:ext>
                    </a:extLst>
                  </p:cNvPr>
                  <p:cNvPicPr/>
                  <p:nvPr/>
                </p:nvPicPr>
                <p:blipFill>
                  <a:blip r:embed="rId344"/>
                  <a:stretch>
                    <a:fillRect/>
                  </a:stretch>
                </p:blipFill>
                <p:spPr>
                  <a:xfrm>
                    <a:off x="9254769" y="1656948"/>
                    <a:ext cx="1684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01" name="Freihand 300">
                    <a:extLst>
                      <a:ext uri="{FF2B5EF4-FFF2-40B4-BE49-F238E27FC236}">
                        <a16:creationId xmlns:a16="http://schemas.microsoft.com/office/drawing/2014/main" id="{4ECDB529-B477-D345-8664-FB1A2F7BACCF}"/>
                      </a:ext>
                    </a:extLst>
                  </p14:cNvPr>
                  <p14:cNvContentPartPr/>
                  <p14:nvPr/>
                </p14:nvContentPartPr>
                <p14:xfrm>
                  <a:off x="9494169" y="1687548"/>
                  <a:ext cx="77760" cy="137520"/>
                </p14:xfrm>
              </p:contentPart>
            </mc:Choice>
            <mc:Fallback xmlns="">
              <p:pic>
                <p:nvPicPr>
                  <p:cNvPr id="301" name="Freihand 300">
                    <a:extLst>
                      <a:ext uri="{FF2B5EF4-FFF2-40B4-BE49-F238E27FC236}">
                        <a16:creationId xmlns:a16="http://schemas.microsoft.com/office/drawing/2014/main" id="{4ECDB529-B477-D345-8664-FB1A2F7BACCF}"/>
                      </a:ext>
                    </a:extLst>
                  </p:cNvPr>
                  <p:cNvPicPr/>
                  <p:nvPr/>
                </p:nvPicPr>
                <p:blipFill>
                  <a:blip r:embed="rId346"/>
                  <a:stretch>
                    <a:fillRect/>
                  </a:stretch>
                </p:blipFill>
                <p:spPr>
                  <a:xfrm>
                    <a:off x="9463569" y="1656948"/>
                    <a:ext cx="139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02" name="Freihand 301">
                    <a:extLst>
                      <a:ext uri="{FF2B5EF4-FFF2-40B4-BE49-F238E27FC236}">
                        <a16:creationId xmlns:a16="http://schemas.microsoft.com/office/drawing/2014/main" id="{95006960-5981-124C-886D-F92B27700E70}"/>
                      </a:ext>
                    </a:extLst>
                  </p14:cNvPr>
                  <p14:cNvContentPartPr/>
                  <p14:nvPr/>
                </p14:nvContentPartPr>
                <p14:xfrm>
                  <a:off x="9666969" y="1723548"/>
                  <a:ext cx="95760" cy="95040"/>
                </p14:xfrm>
              </p:contentPart>
            </mc:Choice>
            <mc:Fallback xmlns="">
              <p:pic>
                <p:nvPicPr>
                  <p:cNvPr id="302" name="Freihand 301">
                    <a:extLst>
                      <a:ext uri="{FF2B5EF4-FFF2-40B4-BE49-F238E27FC236}">
                        <a16:creationId xmlns:a16="http://schemas.microsoft.com/office/drawing/2014/main" id="{95006960-5981-124C-886D-F92B27700E70}"/>
                      </a:ext>
                    </a:extLst>
                  </p:cNvPr>
                  <p:cNvPicPr/>
                  <p:nvPr/>
                </p:nvPicPr>
                <p:blipFill>
                  <a:blip r:embed="rId348"/>
                  <a:stretch>
                    <a:fillRect/>
                  </a:stretch>
                </p:blipFill>
                <p:spPr>
                  <a:xfrm>
                    <a:off x="9636369" y="1692588"/>
                    <a:ext cx="156960" cy="156600"/>
                  </a:xfrm>
                  <a:prstGeom prst="rect">
                    <a:avLst/>
                  </a:prstGeom>
                </p:spPr>
              </p:pic>
            </mc:Fallback>
          </mc:AlternateContent>
        </p:grpSp>
        <p:grpSp>
          <p:nvGrpSpPr>
            <p:cNvPr id="311" name="Gruppieren 310">
              <a:extLst>
                <a:ext uri="{FF2B5EF4-FFF2-40B4-BE49-F238E27FC236}">
                  <a16:creationId xmlns:a16="http://schemas.microsoft.com/office/drawing/2014/main" id="{CB9C4C5C-9FCE-7B41-8353-AD2E668955D1}"/>
                </a:ext>
              </a:extLst>
            </p:cNvPr>
            <p:cNvGrpSpPr/>
            <p:nvPr/>
          </p:nvGrpSpPr>
          <p:grpSpPr>
            <a:xfrm>
              <a:off x="10072689" y="1699428"/>
              <a:ext cx="1109520" cy="256320"/>
              <a:chOff x="10072689" y="1699428"/>
              <a:chExt cx="1109520" cy="256320"/>
            </a:xfrm>
          </p:grpSpPr>
          <mc:AlternateContent xmlns:mc="http://schemas.openxmlformats.org/markup-compatibility/2006" xmlns:p14="http://schemas.microsoft.com/office/powerpoint/2010/main">
            <mc:Choice Requires="p14">
              <p:contentPart p14:bwMode="auto" r:id="rId349">
                <p14:nvContentPartPr>
                  <p14:cNvPr id="304" name="Freihand 303">
                    <a:extLst>
                      <a:ext uri="{FF2B5EF4-FFF2-40B4-BE49-F238E27FC236}">
                        <a16:creationId xmlns:a16="http://schemas.microsoft.com/office/drawing/2014/main" id="{6BC713E7-5AE6-3C4A-ABCE-0794F8F1F872}"/>
                      </a:ext>
                    </a:extLst>
                  </p14:cNvPr>
                  <p14:cNvContentPartPr/>
                  <p14:nvPr/>
                </p14:nvContentPartPr>
                <p14:xfrm>
                  <a:off x="10072689" y="1699428"/>
                  <a:ext cx="113760" cy="149400"/>
                </p14:xfrm>
              </p:contentPart>
            </mc:Choice>
            <mc:Fallback xmlns="">
              <p:pic>
                <p:nvPicPr>
                  <p:cNvPr id="304" name="Freihand 303">
                    <a:extLst>
                      <a:ext uri="{FF2B5EF4-FFF2-40B4-BE49-F238E27FC236}">
                        <a16:creationId xmlns:a16="http://schemas.microsoft.com/office/drawing/2014/main" id="{6BC713E7-5AE6-3C4A-ABCE-0794F8F1F872}"/>
                      </a:ext>
                    </a:extLst>
                  </p:cNvPr>
                  <p:cNvPicPr/>
                  <p:nvPr/>
                </p:nvPicPr>
                <p:blipFill>
                  <a:blip r:embed="rId350"/>
                  <a:stretch>
                    <a:fillRect/>
                  </a:stretch>
                </p:blipFill>
                <p:spPr>
                  <a:xfrm>
                    <a:off x="10042089" y="1668828"/>
                    <a:ext cx="174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05" name="Freihand 304">
                    <a:extLst>
                      <a:ext uri="{FF2B5EF4-FFF2-40B4-BE49-F238E27FC236}">
                        <a16:creationId xmlns:a16="http://schemas.microsoft.com/office/drawing/2014/main" id="{FC3F00EF-4B0C-B746-A9B3-D341E3E91500}"/>
                      </a:ext>
                    </a:extLst>
                  </p14:cNvPr>
                  <p14:cNvContentPartPr/>
                  <p14:nvPr/>
                </p14:nvContentPartPr>
                <p14:xfrm>
                  <a:off x="10276089" y="1723548"/>
                  <a:ext cx="106920" cy="107640"/>
                </p14:xfrm>
              </p:contentPart>
            </mc:Choice>
            <mc:Fallback xmlns="">
              <p:pic>
                <p:nvPicPr>
                  <p:cNvPr id="305" name="Freihand 304">
                    <a:extLst>
                      <a:ext uri="{FF2B5EF4-FFF2-40B4-BE49-F238E27FC236}">
                        <a16:creationId xmlns:a16="http://schemas.microsoft.com/office/drawing/2014/main" id="{FC3F00EF-4B0C-B746-A9B3-D341E3E91500}"/>
                      </a:ext>
                    </a:extLst>
                  </p:cNvPr>
                  <p:cNvPicPr/>
                  <p:nvPr/>
                </p:nvPicPr>
                <p:blipFill>
                  <a:blip r:embed="rId352"/>
                  <a:stretch>
                    <a:fillRect/>
                  </a:stretch>
                </p:blipFill>
                <p:spPr>
                  <a:xfrm>
                    <a:off x="10245489" y="1692588"/>
                    <a:ext cx="168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06" name="Freihand 305">
                    <a:extLst>
                      <a:ext uri="{FF2B5EF4-FFF2-40B4-BE49-F238E27FC236}">
                        <a16:creationId xmlns:a16="http://schemas.microsoft.com/office/drawing/2014/main" id="{4BE89918-EECE-8849-B1F3-2FD6D0A2C2DA}"/>
                      </a:ext>
                    </a:extLst>
                  </p14:cNvPr>
                  <p14:cNvContentPartPr/>
                  <p14:nvPr/>
                </p14:nvContentPartPr>
                <p14:xfrm>
                  <a:off x="10472289" y="1741188"/>
                  <a:ext cx="119520" cy="95760"/>
                </p14:xfrm>
              </p:contentPart>
            </mc:Choice>
            <mc:Fallback xmlns="">
              <p:pic>
                <p:nvPicPr>
                  <p:cNvPr id="306" name="Freihand 305">
                    <a:extLst>
                      <a:ext uri="{FF2B5EF4-FFF2-40B4-BE49-F238E27FC236}">
                        <a16:creationId xmlns:a16="http://schemas.microsoft.com/office/drawing/2014/main" id="{4BE89918-EECE-8849-B1F3-2FD6D0A2C2DA}"/>
                      </a:ext>
                    </a:extLst>
                  </p:cNvPr>
                  <p:cNvPicPr/>
                  <p:nvPr/>
                </p:nvPicPr>
                <p:blipFill>
                  <a:blip r:embed="rId354"/>
                  <a:stretch>
                    <a:fillRect/>
                  </a:stretch>
                </p:blipFill>
                <p:spPr>
                  <a:xfrm>
                    <a:off x="10441329" y="1710588"/>
                    <a:ext cx="181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07" name="Freihand 306">
                    <a:extLst>
                      <a:ext uri="{FF2B5EF4-FFF2-40B4-BE49-F238E27FC236}">
                        <a16:creationId xmlns:a16="http://schemas.microsoft.com/office/drawing/2014/main" id="{5AE8ED28-9F62-CE47-9271-B8A12C5B40BA}"/>
                      </a:ext>
                    </a:extLst>
                  </p14:cNvPr>
                  <p14:cNvContentPartPr/>
                  <p14:nvPr/>
                </p14:nvContentPartPr>
                <p14:xfrm>
                  <a:off x="10638969" y="1765308"/>
                  <a:ext cx="143640" cy="190440"/>
                </p14:xfrm>
              </p:contentPart>
            </mc:Choice>
            <mc:Fallback xmlns="">
              <p:pic>
                <p:nvPicPr>
                  <p:cNvPr id="307" name="Freihand 306">
                    <a:extLst>
                      <a:ext uri="{FF2B5EF4-FFF2-40B4-BE49-F238E27FC236}">
                        <a16:creationId xmlns:a16="http://schemas.microsoft.com/office/drawing/2014/main" id="{5AE8ED28-9F62-CE47-9271-B8A12C5B40BA}"/>
                      </a:ext>
                    </a:extLst>
                  </p:cNvPr>
                  <p:cNvPicPr/>
                  <p:nvPr/>
                </p:nvPicPr>
                <p:blipFill>
                  <a:blip r:embed="rId356"/>
                  <a:stretch>
                    <a:fillRect/>
                  </a:stretch>
                </p:blipFill>
                <p:spPr>
                  <a:xfrm>
                    <a:off x="10608369" y="1734348"/>
                    <a:ext cx="204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8" name="Freihand 307">
                    <a:extLst>
                      <a:ext uri="{FF2B5EF4-FFF2-40B4-BE49-F238E27FC236}">
                        <a16:creationId xmlns:a16="http://schemas.microsoft.com/office/drawing/2014/main" id="{86EE1C72-43C3-2845-9750-4C6DA539AA02}"/>
                      </a:ext>
                    </a:extLst>
                  </p14:cNvPr>
                  <p14:cNvContentPartPr/>
                  <p14:nvPr/>
                </p14:nvContentPartPr>
                <p14:xfrm>
                  <a:off x="10883769" y="1753428"/>
                  <a:ext cx="113760" cy="125640"/>
                </p14:xfrm>
              </p:contentPart>
            </mc:Choice>
            <mc:Fallback xmlns="">
              <p:pic>
                <p:nvPicPr>
                  <p:cNvPr id="308" name="Freihand 307">
                    <a:extLst>
                      <a:ext uri="{FF2B5EF4-FFF2-40B4-BE49-F238E27FC236}">
                        <a16:creationId xmlns:a16="http://schemas.microsoft.com/office/drawing/2014/main" id="{86EE1C72-43C3-2845-9750-4C6DA539AA02}"/>
                      </a:ext>
                    </a:extLst>
                  </p:cNvPr>
                  <p:cNvPicPr/>
                  <p:nvPr/>
                </p:nvPicPr>
                <p:blipFill>
                  <a:blip r:embed="rId358"/>
                  <a:stretch>
                    <a:fillRect/>
                  </a:stretch>
                </p:blipFill>
                <p:spPr>
                  <a:xfrm>
                    <a:off x="10852809" y="1722468"/>
                    <a:ext cx="174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9" name="Freihand 308">
                    <a:extLst>
                      <a:ext uri="{FF2B5EF4-FFF2-40B4-BE49-F238E27FC236}">
                        <a16:creationId xmlns:a16="http://schemas.microsoft.com/office/drawing/2014/main" id="{2BEDECA6-7739-2A49-967D-997E136BA877}"/>
                      </a:ext>
                    </a:extLst>
                  </p14:cNvPr>
                  <p14:cNvContentPartPr/>
                  <p14:nvPr/>
                </p14:nvContentPartPr>
                <p14:xfrm>
                  <a:off x="11069169" y="1804188"/>
                  <a:ext cx="113040" cy="98280"/>
                </p14:xfrm>
              </p:contentPart>
            </mc:Choice>
            <mc:Fallback xmlns="">
              <p:pic>
                <p:nvPicPr>
                  <p:cNvPr id="309" name="Freihand 308">
                    <a:extLst>
                      <a:ext uri="{FF2B5EF4-FFF2-40B4-BE49-F238E27FC236}">
                        <a16:creationId xmlns:a16="http://schemas.microsoft.com/office/drawing/2014/main" id="{2BEDECA6-7739-2A49-967D-997E136BA877}"/>
                      </a:ext>
                    </a:extLst>
                  </p:cNvPr>
                  <p:cNvPicPr/>
                  <p:nvPr/>
                </p:nvPicPr>
                <p:blipFill>
                  <a:blip r:embed="rId360"/>
                  <a:stretch>
                    <a:fillRect/>
                  </a:stretch>
                </p:blipFill>
                <p:spPr>
                  <a:xfrm>
                    <a:off x="11038569" y="1773588"/>
                    <a:ext cx="17424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1">
              <p14:nvContentPartPr>
                <p14:cNvPr id="310" name="Freihand 309">
                  <a:extLst>
                    <a:ext uri="{FF2B5EF4-FFF2-40B4-BE49-F238E27FC236}">
                      <a16:creationId xmlns:a16="http://schemas.microsoft.com/office/drawing/2014/main" id="{6406FA58-EE5E-2B47-A0DB-FE870AC0E902}"/>
                    </a:ext>
                  </a:extLst>
                </p14:cNvPr>
                <p14:cNvContentPartPr/>
                <p14:nvPr/>
              </p14:nvContentPartPr>
              <p14:xfrm>
                <a:off x="11384529" y="1914348"/>
                <a:ext cx="12240" cy="18360"/>
              </p14:xfrm>
            </p:contentPart>
          </mc:Choice>
          <mc:Fallback xmlns="">
            <p:pic>
              <p:nvPicPr>
                <p:cNvPr id="310" name="Freihand 309">
                  <a:extLst>
                    <a:ext uri="{FF2B5EF4-FFF2-40B4-BE49-F238E27FC236}">
                      <a16:creationId xmlns:a16="http://schemas.microsoft.com/office/drawing/2014/main" id="{6406FA58-EE5E-2B47-A0DB-FE870AC0E902}"/>
                    </a:ext>
                  </a:extLst>
                </p:cNvPr>
                <p:cNvPicPr/>
                <p:nvPr/>
              </p:nvPicPr>
              <p:blipFill>
                <a:blip r:embed="rId362"/>
                <a:stretch>
                  <a:fillRect/>
                </a:stretch>
              </p:blipFill>
              <p:spPr>
                <a:xfrm>
                  <a:off x="11353569" y="1883388"/>
                  <a:ext cx="73440" cy="79560"/>
                </a:xfrm>
                <a:prstGeom prst="rect">
                  <a:avLst/>
                </a:prstGeom>
              </p:spPr>
            </p:pic>
          </mc:Fallback>
        </mc:AlternateContent>
      </p:grpSp>
      <p:grpSp>
        <p:nvGrpSpPr>
          <p:cNvPr id="67" name="Gruppieren 66">
            <a:extLst>
              <a:ext uri="{FF2B5EF4-FFF2-40B4-BE49-F238E27FC236}">
                <a16:creationId xmlns:a16="http://schemas.microsoft.com/office/drawing/2014/main" id="{FA03E7C4-9F96-BD40-919F-0A3119B8A2EA}"/>
              </a:ext>
            </a:extLst>
          </p:cNvPr>
          <p:cNvGrpSpPr/>
          <p:nvPr/>
        </p:nvGrpSpPr>
        <p:grpSpPr>
          <a:xfrm>
            <a:off x="6157921" y="2528272"/>
            <a:ext cx="1749240" cy="442080"/>
            <a:chOff x="6157921" y="2528272"/>
            <a:chExt cx="1749240" cy="442080"/>
          </a:xfrm>
        </p:grpSpPr>
        <mc:AlternateContent xmlns:mc="http://schemas.openxmlformats.org/markup-compatibility/2006" xmlns:p14="http://schemas.microsoft.com/office/powerpoint/2010/main">
          <mc:Choice Requires="p14">
            <p:contentPart p14:bwMode="auto" r:id="rId363">
              <p14:nvContentPartPr>
                <p14:cNvPr id="49" name="Freihand 48">
                  <a:extLst>
                    <a:ext uri="{FF2B5EF4-FFF2-40B4-BE49-F238E27FC236}">
                      <a16:creationId xmlns:a16="http://schemas.microsoft.com/office/drawing/2014/main" id="{B953F6C7-EA6C-934C-971F-68476CAD2117}"/>
                    </a:ext>
                  </a:extLst>
                </p14:cNvPr>
                <p14:cNvContentPartPr/>
                <p14:nvPr/>
              </p14:nvContentPartPr>
              <p14:xfrm>
                <a:off x="6649761" y="2645632"/>
                <a:ext cx="93600" cy="180720"/>
              </p14:xfrm>
            </p:contentPart>
          </mc:Choice>
          <mc:Fallback xmlns="">
            <p:pic>
              <p:nvPicPr>
                <p:cNvPr id="49" name="Freihand 48">
                  <a:extLst>
                    <a:ext uri="{FF2B5EF4-FFF2-40B4-BE49-F238E27FC236}">
                      <a16:creationId xmlns:a16="http://schemas.microsoft.com/office/drawing/2014/main" id="{B953F6C7-EA6C-934C-971F-68476CAD2117}"/>
                    </a:ext>
                  </a:extLst>
                </p:cNvPr>
                <p:cNvPicPr/>
                <p:nvPr/>
              </p:nvPicPr>
              <p:blipFill>
                <a:blip r:embed="rId364"/>
                <a:stretch>
                  <a:fillRect/>
                </a:stretch>
              </p:blipFill>
              <p:spPr>
                <a:xfrm>
                  <a:off x="6618801" y="2614672"/>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0" name="Freihand 49">
                  <a:extLst>
                    <a:ext uri="{FF2B5EF4-FFF2-40B4-BE49-F238E27FC236}">
                      <a16:creationId xmlns:a16="http://schemas.microsoft.com/office/drawing/2014/main" id="{53493552-96E4-0B47-A645-ED0E7FD87B10}"/>
                    </a:ext>
                  </a:extLst>
                </p14:cNvPr>
                <p14:cNvContentPartPr/>
                <p14:nvPr/>
              </p14:nvContentPartPr>
              <p14:xfrm>
                <a:off x="6779001" y="2681632"/>
                <a:ext cx="120600" cy="165600"/>
              </p14:xfrm>
            </p:contentPart>
          </mc:Choice>
          <mc:Fallback xmlns="">
            <p:pic>
              <p:nvPicPr>
                <p:cNvPr id="50" name="Freihand 49">
                  <a:extLst>
                    <a:ext uri="{FF2B5EF4-FFF2-40B4-BE49-F238E27FC236}">
                      <a16:creationId xmlns:a16="http://schemas.microsoft.com/office/drawing/2014/main" id="{53493552-96E4-0B47-A645-ED0E7FD87B10}"/>
                    </a:ext>
                  </a:extLst>
                </p:cNvPr>
                <p:cNvPicPr/>
                <p:nvPr/>
              </p:nvPicPr>
              <p:blipFill>
                <a:blip r:embed="rId366"/>
                <a:stretch>
                  <a:fillRect/>
                </a:stretch>
              </p:blipFill>
              <p:spPr>
                <a:xfrm>
                  <a:off x="6748041" y="2650672"/>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1" name="Freihand 50">
                  <a:extLst>
                    <a:ext uri="{FF2B5EF4-FFF2-40B4-BE49-F238E27FC236}">
                      <a16:creationId xmlns:a16="http://schemas.microsoft.com/office/drawing/2014/main" id="{04887847-E892-3441-965B-AFBDF3B35860}"/>
                    </a:ext>
                  </a:extLst>
                </p14:cNvPr>
                <p14:cNvContentPartPr/>
                <p14:nvPr/>
              </p14:nvContentPartPr>
              <p14:xfrm>
                <a:off x="6833361" y="2777752"/>
                <a:ext cx="36360" cy="9360"/>
              </p14:xfrm>
            </p:contentPart>
          </mc:Choice>
          <mc:Fallback xmlns="">
            <p:pic>
              <p:nvPicPr>
                <p:cNvPr id="51" name="Freihand 50">
                  <a:extLst>
                    <a:ext uri="{FF2B5EF4-FFF2-40B4-BE49-F238E27FC236}">
                      <a16:creationId xmlns:a16="http://schemas.microsoft.com/office/drawing/2014/main" id="{04887847-E892-3441-965B-AFBDF3B35860}"/>
                    </a:ext>
                  </a:extLst>
                </p:cNvPr>
                <p:cNvPicPr/>
                <p:nvPr/>
              </p:nvPicPr>
              <p:blipFill>
                <a:blip r:embed="rId368"/>
                <a:stretch>
                  <a:fillRect/>
                </a:stretch>
              </p:blipFill>
              <p:spPr>
                <a:xfrm>
                  <a:off x="6802401" y="2747939"/>
                  <a:ext cx="97560" cy="68293"/>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52" name="Freihand 51">
                  <a:extLst>
                    <a:ext uri="{FF2B5EF4-FFF2-40B4-BE49-F238E27FC236}">
                      <a16:creationId xmlns:a16="http://schemas.microsoft.com/office/drawing/2014/main" id="{6AB25D18-AC05-FE4E-9986-9083F49FB868}"/>
                    </a:ext>
                  </a:extLst>
                </p14:cNvPr>
                <p14:cNvContentPartPr/>
                <p14:nvPr/>
              </p14:nvContentPartPr>
              <p14:xfrm>
                <a:off x="7004001" y="2675512"/>
                <a:ext cx="48600" cy="144720"/>
              </p14:xfrm>
            </p:contentPart>
          </mc:Choice>
          <mc:Fallback xmlns="">
            <p:pic>
              <p:nvPicPr>
                <p:cNvPr id="52" name="Freihand 51">
                  <a:extLst>
                    <a:ext uri="{FF2B5EF4-FFF2-40B4-BE49-F238E27FC236}">
                      <a16:creationId xmlns:a16="http://schemas.microsoft.com/office/drawing/2014/main" id="{6AB25D18-AC05-FE4E-9986-9083F49FB868}"/>
                    </a:ext>
                  </a:extLst>
                </p:cNvPr>
                <p:cNvPicPr/>
                <p:nvPr/>
              </p:nvPicPr>
              <p:blipFill>
                <a:blip r:embed="rId370"/>
                <a:stretch>
                  <a:fillRect/>
                </a:stretch>
              </p:blipFill>
              <p:spPr>
                <a:xfrm>
                  <a:off x="6973041" y="2644475"/>
                  <a:ext cx="109800" cy="206073"/>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53" name="Freihand 52">
                  <a:extLst>
                    <a:ext uri="{FF2B5EF4-FFF2-40B4-BE49-F238E27FC236}">
                      <a16:creationId xmlns:a16="http://schemas.microsoft.com/office/drawing/2014/main" id="{1DB5412F-D87D-8C4E-9B34-D86724E0038A}"/>
                    </a:ext>
                  </a:extLst>
                </p14:cNvPr>
                <p14:cNvContentPartPr/>
                <p14:nvPr/>
              </p14:nvContentPartPr>
              <p14:xfrm>
                <a:off x="7118481" y="2669752"/>
                <a:ext cx="102600" cy="150120"/>
              </p14:xfrm>
            </p:contentPart>
          </mc:Choice>
          <mc:Fallback xmlns="">
            <p:pic>
              <p:nvPicPr>
                <p:cNvPr id="53" name="Freihand 52">
                  <a:extLst>
                    <a:ext uri="{FF2B5EF4-FFF2-40B4-BE49-F238E27FC236}">
                      <a16:creationId xmlns:a16="http://schemas.microsoft.com/office/drawing/2014/main" id="{1DB5412F-D87D-8C4E-9B34-D86724E0038A}"/>
                    </a:ext>
                  </a:extLst>
                </p:cNvPr>
                <p:cNvPicPr/>
                <p:nvPr/>
              </p:nvPicPr>
              <p:blipFill>
                <a:blip r:embed="rId372"/>
                <a:stretch>
                  <a:fillRect/>
                </a:stretch>
              </p:blipFill>
              <p:spPr>
                <a:xfrm>
                  <a:off x="7087521" y="2638792"/>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54" name="Freihand 53">
                  <a:extLst>
                    <a:ext uri="{FF2B5EF4-FFF2-40B4-BE49-F238E27FC236}">
                      <a16:creationId xmlns:a16="http://schemas.microsoft.com/office/drawing/2014/main" id="{1C91B979-0BC5-2F47-8D5E-AF30E9505D5F}"/>
                    </a:ext>
                  </a:extLst>
                </p14:cNvPr>
                <p14:cNvContentPartPr/>
                <p14:nvPr/>
              </p14:nvContentPartPr>
              <p14:xfrm>
                <a:off x="6529881" y="2528272"/>
                <a:ext cx="781560" cy="442080"/>
              </p14:xfrm>
            </p:contentPart>
          </mc:Choice>
          <mc:Fallback xmlns="">
            <p:pic>
              <p:nvPicPr>
                <p:cNvPr id="54" name="Freihand 53">
                  <a:extLst>
                    <a:ext uri="{FF2B5EF4-FFF2-40B4-BE49-F238E27FC236}">
                      <a16:creationId xmlns:a16="http://schemas.microsoft.com/office/drawing/2014/main" id="{1C91B979-0BC5-2F47-8D5E-AF30E9505D5F}"/>
                    </a:ext>
                  </a:extLst>
                </p:cNvPr>
                <p:cNvPicPr/>
                <p:nvPr/>
              </p:nvPicPr>
              <p:blipFill>
                <a:blip r:embed="rId374"/>
                <a:stretch>
                  <a:fillRect/>
                </a:stretch>
              </p:blipFill>
              <p:spPr>
                <a:xfrm>
                  <a:off x="6498921" y="2497312"/>
                  <a:ext cx="842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0" name="Freihand 59">
                  <a:extLst>
                    <a:ext uri="{FF2B5EF4-FFF2-40B4-BE49-F238E27FC236}">
                      <a16:creationId xmlns:a16="http://schemas.microsoft.com/office/drawing/2014/main" id="{0714EA51-CABA-C744-ADBA-BCFCFCF620E6}"/>
                    </a:ext>
                  </a:extLst>
                </p14:cNvPr>
                <p14:cNvContentPartPr/>
                <p14:nvPr/>
              </p14:nvContentPartPr>
              <p14:xfrm>
                <a:off x="6232081" y="2730680"/>
                <a:ext cx="227880" cy="360"/>
              </p14:xfrm>
            </p:contentPart>
          </mc:Choice>
          <mc:Fallback xmlns="">
            <p:pic>
              <p:nvPicPr>
                <p:cNvPr id="60" name="Freihand 59">
                  <a:extLst>
                    <a:ext uri="{FF2B5EF4-FFF2-40B4-BE49-F238E27FC236}">
                      <a16:creationId xmlns:a16="http://schemas.microsoft.com/office/drawing/2014/main" id="{0714EA51-CABA-C744-ADBA-BCFCFCF620E6}"/>
                    </a:ext>
                  </a:extLst>
                </p:cNvPr>
                <p:cNvPicPr/>
                <p:nvPr/>
              </p:nvPicPr>
              <p:blipFill>
                <a:blip r:embed="rId376"/>
                <a:stretch>
                  <a:fillRect/>
                </a:stretch>
              </p:blipFill>
              <p:spPr>
                <a:xfrm>
                  <a:off x="6201121" y="2700080"/>
                  <a:ext cx="289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1" name="Freihand 60">
                  <a:extLst>
                    <a:ext uri="{FF2B5EF4-FFF2-40B4-BE49-F238E27FC236}">
                      <a16:creationId xmlns:a16="http://schemas.microsoft.com/office/drawing/2014/main" id="{D8B3B08A-181E-2F41-8BCB-260AA181DB5F}"/>
                    </a:ext>
                  </a:extLst>
                </p14:cNvPr>
                <p14:cNvContentPartPr/>
                <p14:nvPr/>
              </p14:nvContentPartPr>
              <p14:xfrm>
                <a:off x="6210121" y="2700440"/>
                <a:ext cx="242280" cy="38160"/>
              </p14:xfrm>
            </p:contentPart>
          </mc:Choice>
          <mc:Fallback xmlns="">
            <p:pic>
              <p:nvPicPr>
                <p:cNvPr id="61" name="Freihand 60">
                  <a:extLst>
                    <a:ext uri="{FF2B5EF4-FFF2-40B4-BE49-F238E27FC236}">
                      <a16:creationId xmlns:a16="http://schemas.microsoft.com/office/drawing/2014/main" id="{D8B3B08A-181E-2F41-8BCB-260AA181DB5F}"/>
                    </a:ext>
                  </a:extLst>
                </p:cNvPr>
                <p:cNvPicPr/>
                <p:nvPr/>
              </p:nvPicPr>
              <p:blipFill>
                <a:blip r:embed="rId378"/>
                <a:stretch>
                  <a:fillRect/>
                </a:stretch>
              </p:blipFill>
              <p:spPr>
                <a:xfrm>
                  <a:off x="6179521" y="2669840"/>
                  <a:ext cx="303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2" name="Freihand 61">
                  <a:extLst>
                    <a:ext uri="{FF2B5EF4-FFF2-40B4-BE49-F238E27FC236}">
                      <a16:creationId xmlns:a16="http://schemas.microsoft.com/office/drawing/2014/main" id="{C996FD0D-B8DE-BD40-9EF8-FBE07E13B31F}"/>
                    </a:ext>
                  </a:extLst>
                </p14:cNvPr>
                <p14:cNvContentPartPr/>
                <p14:nvPr/>
              </p14:nvContentPartPr>
              <p14:xfrm>
                <a:off x="6157921" y="2564360"/>
                <a:ext cx="173520" cy="310320"/>
              </p14:xfrm>
            </p:contentPart>
          </mc:Choice>
          <mc:Fallback xmlns="">
            <p:pic>
              <p:nvPicPr>
                <p:cNvPr id="62" name="Freihand 61">
                  <a:extLst>
                    <a:ext uri="{FF2B5EF4-FFF2-40B4-BE49-F238E27FC236}">
                      <a16:creationId xmlns:a16="http://schemas.microsoft.com/office/drawing/2014/main" id="{C996FD0D-B8DE-BD40-9EF8-FBE07E13B31F}"/>
                    </a:ext>
                  </a:extLst>
                </p:cNvPr>
                <p:cNvPicPr/>
                <p:nvPr/>
              </p:nvPicPr>
              <p:blipFill>
                <a:blip r:embed="rId380"/>
                <a:stretch>
                  <a:fillRect/>
                </a:stretch>
              </p:blipFill>
              <p:spPr>
                <a:xfrm>
                  <a:off x="6127321" y="2533760"/>
                  <a:ext cx="2347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3" name="Freihand 62">
                  <a:extLst>
                    <a:ext uri="{FF2B5EF4-FFF2-40B4-BE49-F238E27FC236}">
                      <a16:creationId xmlns:a16="http://schemas.microsoft.com/office/drawing/2014/main" id="{723ADBC0-6138-0643-8E31-CCF08540DA0A}"/>
                    </a:ext>
                  </a:extLst>
                </p14:cNvPr>
                <p14:cNvContentPartPr/>
                <p14:nvPr/>
              </p14:nvContentPartPr>
              <p14:xfrm>
                <a:off x="6164761" y="2571920"/>
                <a:ext cx="144000" cy="310320"/>
              </p14:xfrm>
            </p:contentPart>
          </mc:Choice>
          <mc:Fallback xmlns="">
            <p:pic>
              <p:nvPicPr>
                <p:cNvPr id="63" name="Freihand 62">
                  <a:extLst>
                    <a:ext uri="{FF2B5EF4-FFF2-40B4-BE49-F238E27FC236}">
                      <a16:creationId xmlns:a16="http://schemas.microsoft.com/office/drawing/2014/main" id="{723ADBC0-6138-0643-8E31-CCF08540DA0A}"/>
                    </a:ext>
                  </a:extLst>
                </p:cNvPr>
                <p:cNvPicPr/>
                <p:nvPr/>
              </p:nvPicPr>
              <p:blipFill>
                <a:blip r:embed="rId382"/>
                <a:stretch>
                  <a:fillRect/>
                </a:stretch>
              </p:blipFill>
              <p:spPr>
                <a:xfrm>
                  <a:off x="6134161" y="2541320"/>
                  <a:ext cx="2052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5" name="Freihand 64">
                  <a:extLst>
                    <a:ext uri="{FF2B5EF4-FFF2-40B4-BE49-F238E27FC236}">
                      <a16:creationId xmlns:a16="http://schemas.microsoft.com/office/drawing/2014/main" id="{1CEED5DC-B194-2B4D-A82A-813D0B0E76C0}"/>
                    </a:ext>
                  </a:extLst>
                </p14:cNvPr>
                <p14:cNvContentPartPr/>
                <p14:nvPr/>
              </p14:nvContentPartPr>
              <p14:xfrm>
                <a:off x="7491001" y="2768480"/>
                <a:ext cx="276840" cy="15480"/>
              </p14:xfrm>
            </p:contentPart>
          </mc:Choice>
          <mc:Fallback xmlns="">
            <p:pic>
              <p:nvPicPr>
                <p:cNvPr id="65" name="Freihand 64">
                  <a:extLst>
                    <a:ext uri="{FF2B5EF4-FFF2-40B4-BE49-F238E27FC236}">
                      <a16:creationId xmlns:a16="http://schemas.microsoft.com/office/drawing/2014/main" id="{1CEED5DC-B194-2B4D-A82A-813D0B0E76C0}"/>
                    </a:ext>
                  </a:extLst>
                </p:cNvPr>
                <p:cNvPicPr/>
                <p:nvPr/>
              </p:nvPicPr>
              <p:blipFill>
                <a:blip r:embed="rId384"/>
                <a:stretch>
                  <a:fillRect/>
                </a:stretch>
              </p:blipFill>
              <p:spPr>
                <a:xfrm>
                  <a:off x="7460401" y="2737880"/>
                  <a:ext cx="3380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6" name="Freihand 65">
                  <a:extLst>
                    <a:ext uri="{FF2B5EF4-FFF2-40B4-BE49-F238E27FC236}">
                      <a16:creationId xmlns:a16="http://schemas.microsoft.com/office/drawing/2014/main" id="{138F2FA5-E2B1-5841-94B9-EA057DAB5EE9}"/>
                    </a:ext>
                  </a:extLst>
                </p14:cNvPr>
                <p14:cNvContentPartPr/>
                <p14:nvPr/>
              </p14:nvContentPartPr>
              <p14:xfrm>
                <a:off x="7445641" y="2783600"/>
                <a:ext cx="461520" cy="30600"/>
              </p14:xfrm>
            </p:contentPart>
          </mc:Choice>
          <mc:Fallback xmlns="">
            <p:pic>
              <p:nvPicPr>
                <p:cNvPr id="66" name="Freihand 65">
                  <a:extLst>
                    <a:ext uri="{FF2B5EF4-FFF2-40B4-BE49-F238E27FC236}">
                      <a16:creationId xmlns:a16="http://schemas.microsoft.com/office/drawing/2014/main" id="{138F2FA5-E2B1-5841-94B9-EA057DAB5EE9}"/>
                    </a:ext>
                  </a:extLst>
                </p:cNvPr>
                <p:cNvPicPr/>
                <p:nvPr/>
              </p:nvPicPr>
              <p:blipFill>
                <a:blip r:embed="rId386"/>
                <a:stretch>
                  <a:fillRect/>
                </a:stretch>
              </p:blipFill>
              <p:spPr>
                <a:xfrm>
                  <a:off x="7415041" y="2753000"/>
                  <a:ext cx="522720" cy="91800"/>
                </a:xfrm>
                <a:prstGeom prst="rect">
                  <a:avLst/>
                </a:prstGeom>
              </p:spPr>
            </p:pic>
          </mc:Fallback>
        </mc:AlternateContent>
      </p:grpSp>
      <p:grpSp>
        <p:nvGrpSpPr>
          <p:cNvPr id="118" name="Gruppieren 117">
            <a:extLst>
              <a:ext uri="{FF2B5EF4-FFF2-40B4-BE49-F238E27FC236}">
                <a16:creationId xmlns:a16="http://schemas.microsoft.com/office/drawing/2014/main" id="{5532D91C-A605-BA41-8AE2-FB33D0641C52}"/>
              </a:ext>
            </a:extLst>
          </p:cNvPr>
          <p:cNvGrpSpPr/>
          <p:nvPr/>
        </p:nvGrpSpPr>
        <p:grpSpPr>
          <a:xfrm>
            <a:off x="5630245" y="3419363"/>
            <a:ext cx="2595960" cy="831960"/>
            <a:chOff x="5630245" y="3419363"/>
            <a:chExt cx="2595960" cy="831960"/>
          </a:xfrm>
        </p:grpSpPr>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73" name="Freihand 72">
                  <a:extLst>
                    <a:ext uri="{FF2B5EF4-FFF2-40B4-BE49-F238E27FC236}">
                      <a16:creationId xmlns:a16="http://schemas.microsoft.com/office/drawing/2014/main" id="{B1F02332-CDB0-724B-ADC6-1B9FB53D6DA8}"/>
                    </a:ext>
                  </a:extLst>
                </p14:cNvPr>
                <p14:cNvContentPartPr/>
                <p14:nvPr/>
              </p14:nvContentPartPr>
              <p14:xfrm>
                <a:off x="6396325" y="3608363"/>
                <a:ext cx="136440" cy="178560"/>
              </p14:xfrm>
            </p:contentPart>
          </mc:Choice>
          <mc:Fallback xmlns="">
            <p:pic>
              <p:nvPicPr>
                <p:cNvPr id="73" name="Freihand 72">
                  <a:extLst>
                    <a:ext uri="{FF2B5EF4-FFF2-40B4-BE49-F238E27FC236}">
                      <a16:creationId xmlns:a16="http://schemas.microsoft.com/office/drawing/2014/main" id="{B1F02332-CDB0-724B-ADC6-1B9FB53D6DA8}"/>
                    </a:ext>
                  </a:extLst>
                </p:cNvPr>
                <p:cNvPicPr/>
                <p:nvPr/>
              </p:nvPicPr>
              <p:blipFill>
                <a:blip r:embed="rId388"/>
                <a:stretch>
                  <a:fillRect/>
                </a:stretch>
              </p:blipFill>
              <p:spPr>
                <a:xfrm>
                  <a:off x="6365725" y="357776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77" name="Freihand 76">
                  <a:extLst>
                    <a:ext uri="{FF2B5EF4-FFF2-40B4-BE49-F238E27FC236}">
                      <a16:creationId xmlns:a16="http://schemas.microsoft.com/office/drawing/2014/main" id="{FB55C06D-3746-2940-BEFB-2EF7B5DABAFA}"/>
                    </a:ext>
                  </a:extLst>
                </p14:cNvPr>
                <p14:cNvContentPartPr/>
                <p14:nvPr/>
              </p14:nvContentPartPr>
              <p14:xfrm>
                <a:off x="6623125" y="3615923"/>
                <a:ext cx="121320" cy="151560"/>
              </p14:xfrm>
            </p:contentPart>
          </mc:Choice>
          <mc:Fallback xmlns="">
            <p:pic>
              <p:nvPicPr>
                <p:cNvPr id="77" name="Freihand 76">
                  <a:extLst>
                    <a:ext uri="{FF2B5EF4-FFF2-40B4-BE49-F238E27FC236}">
                      <a16:creationId xmlns:a16="http://schemas.microsoft.com/office/drawing/2014/main" id="{FB55C06D-3746-2940-BEFB-2EF7B5DABAFA}"/>
                    </a:ext>
                  </a:extLst>
                </p:cNvPr>
                <p:cNvPicPr/>
                <p:nvPr/>
              </p:nvPicPr>
              <p:blipFill>
                <a:blip r:embed="rId390"/>
                <a:stretch>
                  <a:fillRect/>
                </a:stretch>
              </p:blipFill>
              <p:spPr>
                <a:xfrm>
                  <a:off x="6592525" y="358532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79" name="Freihand 78">
                  <a:extLst>
                    <a:ext uri="{FF2B5EF4-FFF2-40B4-BE49-F238E27FC236}">
                      <a16:creationId xmlns:a16="http://schemas.microsoft.com/office/drawing/2014/main" id="{FFEFF1F4-359B-FD4C-B8A3-3CF7464D4AAD}"/>
                    </a:ext>
                  </a:extLst>
                </p14:cNvPr>
                <p14:cNvContentPartPr/>
                <p14:nvPr/>
              </p14:nvContentPartPr>
              <p14:xfrm>
                <a:off x="6683605" y="3638603"/>
                <a:ext cx="83520" cy="15480"/>
              </p14:xfrm>
            </p:contentPart>
          </mc:Choice>
          <mc:Fallback xmlns="">
            <p:pic>
              <p:nvPicPr>
                <p:cNvPr id="79" name="Freihand 78">
                  <a:extLst>
                    <a:ext uri="{FF2B5EF4-FFF2-40B4-BE49-F238E27FC236}">
                      <a16:creationId xmlns:a16="http://schemas.microsoft.com/office/drawing/2014/main" id="{FFEFF1F4-359B-FD4C-B8A3-3CF7464D4AAD}"/>
                    </a:ext>
                  </a:extLst>
                </p:cNvPr>
                <p:cNvPicPr/>
                <p:nvPr/>
              </p:nvPicPr>
              <p:blipFill>
                <a:blip r:embed="rId392"/>
                <a:stretch>
                  <a:fillRect/>
                </a:stretch>
              </p:blipFill>
              <p:spPr>
                <a:xfrm>
                  <a:off x="6653005" y="360800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81" name="Freihand 80">
                  <a:extLst>
                    <a:ext uri="{FF2B5EF4-FFF2-40B4-BE49-F238E27FC236}">
                      <a16:creationId xmlns:a16="http://schemas.microsoft.com/office/drawing/2014/main" id="{6AE22411-2E81-1D4F-9928-4AAB066EFEEB}"/>
                    </a:ext>
                  </a:extLst>
                </p14:cNvPr>
                <p14:cNvContentPartPr/>
                <p14:nvPr/>
              </p14:nvContentPartPr>
              <p14:xfrm>
                <a:off x="6683605" y="3570563"/>
                <a:ext cx="113760" cy="7920"/>
              </p14:xfrm>
            </p:contentPart>
          </mc:Choice>
          <mc:Fallback xmlns="">
            <p:pic>
              <p:nvPicPr>
                <p:cNvPr id="81" name="Freihand 80">
                  <a:extLst>
                    <a:ext uri="{FF2B5EF4-FFF2-40B4-BE49-F238E27FC236}">
                      <a16:creationId xmlns:a16="http://schemas.microsoft.com/office/drawing/2014/main" id="{6AE22411-2E81-1D4F-9928-4AAB066EFEEB}"/>
                    </a:ext>
                  </a:extLst>
                </p:cNvPr>
                <p:cNvPicPr/>
                <p:nvPr/>
              </p:nvPicPr>
              <p:blipFill>
                <a:blip r:embed="rId394"/>
                <a:stretch>
                  <a:fillRect/>
                </a:stretch>
              </p:blipFill>
              <p:spPr>
                <a:xfrm>
                  <a:off x="6653005" y="353996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84" name="Freihand 83">
                  <a:extLst>
                    <a:ext uri="{FF2B5EF4-FFF2-40B4-BE49-F238E27FC236}">
                      <a16:creationId xmlns:a16="http://schemas.microsoft.com/office/drawing/2014/main" id="{3229F216-6622-464A-9238-2AB541AD54FB}"/>
                    </a:ext>
                  </a:extLst>
                </p14:cNvPr>
                <p14:cNvContentPartPr/>
                <p14:nvPr/>
              </p14:nvContentPartPr>
              <p14:xfrm>
                <a:off x="6849925" y="3578123"/>
                <a:ext cx="113760" cy="181800"/>
              </p14:xfrm>
            </p:contentPart>
          </mc:Choice>
          <mc:Fallback xmlns="">
            <p:pic>
              <p:nvPicPr>
                <p:cNvPr id="84" name="Freihand 83">
                  <a:extLst>
                    <a:ext uri="{FF2B5EF4-FFF2-40B4-BE49-F238E27FC236}">
                      <a16:creationId xmlns:a16="http://schemas.microsoft.com/office/drawing/2014/main" id="{3229F216-6622-464A-9238-2AB541AD54FB}"/>
                    </a:ext>
                  </a:extLst>
                </p:cNvPr>
                <p:cNvPicPr/>
                <p:nvPr/>
              </p:nvPicPr>
              <p:blipFill>
                <a:blip r:embed="rId396"/>
                <a:stretch>
                  <a:fillRect/>
                </a:stretch>
              </p:blipFill>
              <p:spPr>
                <a:xfrm>
                  <a:off x="6819325" y="354752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88" name="Freihand 87">
                  <a:extLst>
                    <a:ext uri="{FF2B5EF4-FFF2-40B4-BE49-F238E27FC236}">
                      <a16:creationId xmlns:a16="http://schemas.microsoft.com/office/drawing/2014/main" id="{9CB7538D-7C10-3B4B-8D9E-10CA3F9F672B}"/>
                    </a:ext>
                  </a:extLst>
                </p14:cNvPr>
                <p14:cNvContentPartPr/>
                <p14:nvPr/>
              </p14:nvContentPartPr>
              <p14:xfrm>
                <a:off x="6895285" y="3623483"/>
                <a:ext cx="98640" cy="45720"/>
              </p14:xfrm>
            </p:contentPart>
          </mc:Choice>
          <mc:Fallback xmlns="">
            <p:pic>
              <p:nvPicPr>
                <p:cNvPr id="88" name="Freihand 87">
                  <a:extLst>
                    <a:ext uri="{FF2B5EF4-FFF2-40B4-BE49-F238E27FC236}">
                      <a16:creationId xmlns:a16="http://schemas.microsoft.com/office/drawing/2014/main" id="{9CB7538D-7C10-3B4B-8D9E-10CA3F9F672B}"/>
                    </a:ext>
                  </a:extLst>
                </p:cNvPr>
                <p:cNvPicPr/>
                <p:nvPr/>
              </p:nvPicPr>
              <p:blipFill>
                <a:blip r:embed="rId398"/>
                <a:stretch>
                  <a:fillRect/>
                </a:stretch>
              </p:blipFill>
              <p:spPr>
                <a:xfrm>
                  <a:off x="6864685" y="359288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89" name="Freihand 88">
                  <a:extLst>
                    <a:ext uri="{FF2B5EF4-FFF2-40B4-BE49-F238E27FC236}">
                      <a16:creationId xmlns:a16="http://schemas.microsoft.com/office/drawing/2014/main" id="{DF11C809-8BDB-FF45-A177-FC468F2EA610}"/>
                    </a:ext>
                  </a:extLst>
                </p14:cNvPr>
                <p14:cNvContentPartPr/>
                <p14:nvPr/>
              </p14:nvContentPartPr>
              <p14:xfrm>
                <a:off x="6944605" y="3578123"/>
                <a:ext cx="48960" cy="15480"/>
              </p14:xfrm>
            </p:contentPart>
          </mc:Choice>
          <mc:Fallback xmlns="">
            <p:pic>
              <p:nvPicPr>
                <p:cNvPr id="89" name="Freihand 88">
                  <a:extLst>
                    <a:ext uri="{FF2B5EF4-FFF2-40B4-BE49-F238E27FC236}">
                      <a16:creationId xmlns:a16="http://schemas.microsoft.com/office/drawing/2014/main" id="{DF11C809-8BDB-FF45-A177-FC468F2EA610}"/>
                    </a:ext>
                  </a:extLst>
                </p:cNvPr>
                <p:cNvPicPr/>
                <p:nvPr/>
              </p:nvPicPr>
              <p:blipFill>
                <a:blip r:embed="rId400"/>
                <a:stretch>
                  <a:fillRect/>
                </a:stretch>
              </p:blipFill>
              <p:spPr>
                <a:xfrm>
                  <a:off x="6914005" y="3547523"/>
                  <a:ext cx="1105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90" name="Freihand 89">
                  <a:extLst>
                    <a:ext uri="{FF2B5EF4-FFF2-40B4-BE49-F238E27FC236}">
                      <a16:creationId xmlns:a16="http://schemas.microsoft.com/office/drawing/2014/main" id="{4486F91F-F7E4-3C48-BD5C-2409CC067653}"/>
                    </a:ext>
                  </a:extLst>
                </p14:cNvPr>
                <p14:cNvContentPartPr/>
                <p14:nvPr/>
              </p14:nvContentPartPr>
              <p14:xfrm>
                <a:off x="7106965" y="3563723"/>
                <a:ext cx="159120" cy="241560"/>
              </p14:xfrm>
            </p:contentPart>
          </mc:Choice>
          <mc:Fallback xmlns="">
            <p:pic>
              <p:nvPicPr>
                <p:cNvPr id="90" name="Freihand 89">
                  <a:extLst>
                    <a:ext uri="{FF2B5EF4-FFF2-40B4-BE49-F238E27FC236}">
                      <a16:creationId xmlns:a16="http://schemas.microsoft.com/office/drawing/2014/main" id="{4486F91F-F7E4-3C48-BD5C-2409CC067653}"/>
                    </a:ext>
                  </a:extLst>
                </p:cNvPr>
                <p:cNvPicPr/>
                <p:nvPr/>
              </p:nvPicPr>
              <p:blipFill>
                <a:blip r:embed="rId402"/>
                <a:stretch>
                  <a:fillRect/>
                </a:stretch>
              </p:blipFill>
              <p:spPr>
                <a:xfrm>
                  <a:off x="7076365" y="3533123"/>
                  <a:ext cx="220320" cy="30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92" name="Freihand 91">
                  <a:extLst>
                    <a:ext uri="{FF2B5EF4-FFF2-40B4-BE49-F238E27FC236}">
                      <a16:creationId xmlns:a16="http://schemas.microsoft.com/office/drawing/2014/main" id="{11CCEA7B-1824-AD43-BC9B-15A9F24C43BA}"/>
                    </a:ext>
                  </a:extLst>
                </p14:cNvPr>
                <p14:cNvContentPartPr/>
                <p14:nvPr/>
              </p14:nvContentPartPr>
              <p14:xfrm>
                <a:off x="6358525" y="3941003"/>
                <a:ext cx="166680" cy="151560"/>
              </p14:xfrm>
            </p:contentPart>
          </mc:Choice>
          <mc:Fallback xmlns="">
            <p:pic>
              <p:nvPicPr>
                <p:cNvPr id="92" name="Freihand 91">
                  <a:extLst>
                    <a:ext uri="{FF2B5EF4-FFF2-40B4-BE49-F238E27FC236}">
                      <a16:creationId xmlns:a16="http://schemas.microsoft.com/office/drawing/2014/main" id="{11CCEA7B-1824-AD43-BC9B-15A9F24C43BA}"/>
                    </a:ext>
                  </a:extLst>
                </p:cNvPr>
                <p:cNvPicPr/>
                <p:nvPr/>
              </p:nvPicPr>
              <p:blipFill>
                <a:blip r:embed="rId404"/>
                <a:stretch>
                  <a:fillRect/>
                </a:stretch>
              </p:blipFill>
              <p:spPr>
                <a:xfrm>
                  <a:off x="632792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93" name="Freihand 92">
                  <a:extLst>
                    <a:ext uri="{FF2B5EF4-FFF2-40B4-BE49-F238E27FC236}">
                      <a16:creationId xmlns:a16="http://schemas.microsoft.com/office/drawing/2014/main" id="{BDC3F8AD-3891-7043-87AC-CBFF852A73CB}"/>
                    </a:ext>
                  </a:extLst>
                </p14:cNvPr>
                <p14:cNvContentPartPr/>
                <p14:nvPr/>
              </p14:nvContentPartPr>
              <p14:xfrm>
                <a:off x="6592885" y="3948563"/>
                <a:ext cx="113760" cy="128880"/>
              </p14:xfrm>
            </p:contentPart>
          </mc:Choice>
          <mc:Fallback xmlns="">
            <p:pic>
              <p:nvPicPr>
                <p:cNvPr id="93" name="Freihand 92">
                  <a:extLst>
                    <a:ext uri="{FF2B5EF4-FFF2-40B4-BE49-F238E27FC236}">
                      <a16:creationId xmlns:a16="http://schemas.microsoft.com/office/drawing/2014/main" id="{BDC3F8AD-3891-7043-87AC-CBFF852A73CB}"/>
                    </a:ext>
                  </a:extLst>
                </p:cNvPr>
                <p:cNvPicPr/>
                <p:nvPr/>
              </p:nvPicPr>
              <p:blipFill>
                <a:blip r:embed="rId406"/>
                <a:stretch>
                  <a:fillRect/>
                </a:stretch>
              </p:blipFill>
              <p:spPr>
                <a:xfrm>
                  <a:off x="656228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94" name="Freihand 93">
                  <a:extLst>
                    <a:ext uri="{FF2B5EF4-FFF2-40B4-BE49-F238E27FC236}">
                      <a16:creationId xmlns:a16="http://schemas.microsoft.com/office/drawing/2014/main" id="{F5A8AB29-1BEC-5A4C-80B1-7EF3CEE6E331}"/>
                    </a:ext>
                  </a:extLst>
                </p14:cNvPr>
                <p14:cNvContentPartPr/>
                <p14:nvPr/>
              </p14:nvContentPartPr>
              <p14:xfrm>
                <a:off x="6781885" y="3971243"/>
                <a:ext cx="106200" cy="113760"/>
              </p14:xfrm>
            </p:contentPart>
          </mc:Choice>
          <mc:Fallback xmlns="">
            <p:pic>
              <p:nvPicPr>
                <p:cNvPr id="94" name="Freihand 93">
                  <a:extLst>
                    <a:ext uri="{FF2B5EF4-FFF2-40B4-BE49-F238E27FC236}">
                      <a16:creationId xmlns:a16="http://schemas.microsoft.com/office/drawing/2014/main" id="{F5A8AB29-1BEC-5A4C-80B1-7EF3CEE6E331}"/>
                    </a:ext>
                  </a:extLst>
                </p:cNvPr>
                <p:cNvPicPr/>
                <p:nvPr/>
              </p:nvPicPr>
              <p:blipFill>
                <a:blip r:embed="rId408"/>
                <a:stretch>
                  <a:fillRect/>
                </a:stretch>
              </p:blipFill>
              <p:spPr>
                <a:xfrm>
                  <a:off x="675128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95" name="Freihand 94">
                  <a:extLst>
                    <a:ext uri="{FF2B5EF4-FFF2-40B4-BE49-F238E27FC236}">
                      <a16:creationId xmlns:a16="http://schemas.microsoft.com/office/drawing/2014/main" id="{DF5EA57F-E4C5-374F-BBDA-8A20EABCEE7B}"/>
                    </a:ext>
                  </a:extLst>
                </p14:cNvPr>
                <p14:cNvContentPartPr/>
                <p14:nvPr/>
              </p14:nvContentPartPr>
              <p14:xfrm>
                <a:off x="6933085" y="3919043"/>
                <a:ext cx="113760" cy="192600"/>
              </p14:xfrm>
            </p:contentPart>
          </mc:Choice>
          <mc:Fallback xmlns="">
            <p:pic>
              <p:nvPicPr>
                <p:cNvPr id="95" name="Freihand 94">
                  <a:extLst>
                    <a:ext uri="{FF2B5EF4-FFF2-40B4-BE49-F238E27FC236}">
                      <a16:creationId xmlns:a16="http://schemas.microsoft.com/office/drawing/2014/main" id="{DF5EA57F-E4C5-374F-BBDA-8A20EABCEE7B}"/>
                    </a:ext>
                  </a:extLst>
                </p:cNvPr>
                <p:cNvPicPr/>
                <p:nvPr/>
              </p:nvPicPr>
              <p:blipFill>
                <a:blip r:embed="rId410"/>
                <a:stretch>
                  <a:fillRect/>
                </a:stretch>
              </p:blipFill>
              <p:spPr>
                <a:xfrm>
                  <a:off x="6902485" y="3888443"/>
                  <a:ext cx="174960" cy="2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96" name="Freihand 95">
                  <a:extLst>
                    <a:ext uri="{FF2B5EF4-FFF2-40B4-BE49-F238E27FC236}">
                      <a16:creationId xmlns:a16="http://schemas.microsoft.com/office/drawing/2014/main" id="{D832944B-EC9D-8045-9AE7-4E5C1BDDFE09}"/>
                    </a:ext>
                  </a:extLst>
                </p14:cNvPr>
                <p14:cNvContentPartPr/>
                <p14:nvPr/>
              </p14:nvContentPartPr>
              <p14:xfrm>
                <a:off x="7099405" y="3956123"/>
                <a:ext cx="91080" cy="136440"/>
              </p14:xfrm>
            </p:contentPart>
          </mc:Choice>
          <mc:Fallback xmlns="">
            <p:pic>
              <p:nvPicPr>
                <p:cNvPr id="96" name="Freihand 95">
                  <a:extLst>
                    <a:ext uri="{FF2B5EF4-FFF2-40B4-BE49-F238E27FC236}">
                      <a16:creationId xmlns:a16="http://schemas.microsoft.com/office/drawing/2014/main" id="{D832944B-EC9D-8045-9AE7-4E5C1BDDFE09}"/>
                    </a:ext>
                  </a:extLst>
                </p:cNvPr>
                <p:cNvPicPr/>
                <p:nvPr/>
              </p:nvPicPr>
              <p:blipFill>
                <a:blip r:embed="rId412"/>
                <a:stretch>
                  <a:fillRect/>
                </a:stretch>
              </p:blipFill>
              <p:spPr>
                <a:xfrm>
                  <a:off x="706880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97" name="Freihand 96">
                  <a:extLst>
                    <a:ext uri="{FF2B5EF4-FFF2-40B4-BE49-F238E27FC236}">
                      <a16:creationId xmlns:a16="http://schemas.microsoft.com/office/drawing/2014/main" id="{1445FCDA-ECF2-024A-A829-614B88910F08}"/>
                    </a:ext>
                  </a:extLst>
                </p14:cNvPr>
                <p14:cNvContentPartPr/>
                <p14:nvPr/>
              </p14:nvContentPartPr>
              <p14:xfrm>
                <a:off x="7265725" y="3948563"/>
                <a:ext cx="174240" cy="136440"/>
              </p14:xfrm>
            </p:contentPart>
          </mc:Choice>
          <mc:Fallback xmlns="">
            <p:pic>
              <p:nvPicPr>
                <p:cNvPr id="97" name="Freihand 96">
                  <a:extLst>
                    <a:ext uri="{FF2B5EF4-FFF2-40B4-BE49-F238E27FC236}">
                      <a16:creationId xmlns:a16="http://schemas.microsoft.com/office/drawing/2014/main" id="{1445FCDA-ECF2-024A-A829-614B88910F08}"/>
                    </a:ext>
                  </a:extLst>
                </p:cNvPr>
                <p:cNvPicPr/>
                <p:nvPr/>
              </p:nvPicPr>
              <p:blipFill>
                <a:blip r:embed="rId414"/>
                <a:stretch>
                  <a:fillRect/>
                </a:stretch>
              </p:blipFill>
              <p:spPr>
                <a:xfrm>
                  <a:off x="723512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100" name="Freihand 99">
                  <a:extLst>
                    <a:ext uri="{FF2B5EF4-FFF2-40B4-BE49-F238E27FC236}">
                      <a16:creationId xmlns:a16="http://schemas.microsoft.com/office/drawing/2014/main" id="{61BCFF4C-C564-4445-B9D3-E892AD2B3F27}"/>
                    </a:ext>
                  </a:extLst>
                </p14:cNvPr>
                <p14:cNvContentPartPr/>
                <p14:nvPr/>
              </p14:nvContentPartPr>
              <p14:xfrm>
                <a:off x="6192205" y="3510083"/>
                <a:ext cx="1398960" cy="741240"/>
              </p14:xfrm>
            </p:contentPart>
          </mc:Choice>
          <mc:Fallback xmlns="">
            <p:pic>
              <p:nvPicPr>
                <p:cNvPr id="100" name="Freihand 99">
                  <a:extLst>
                    <a:ext uri="{FF2B5EF4-FFF2-40B4-BE49-F238E27FC236}">
                      <a16:creationId xmlns:a16="http://schemas.microsoft.com/office/drawing/2014/main" id="{61BCFF4C-C564-4445-B9D3-E892AD2B3F27}"/>
                    </a:ext>
                  </a:extLst>
                </p:cNvPr>
                <p:cNvPicPr/>
                <p:nvPr/>
              </p:nvPicPr>
              <p:blipFill>
                <a:blip r:embed="rId416"/>
                <a:stretch>
                  <a:fillRect/>
                </a:stretch>
              </p:blipFill>
              <p:spPr>
                <a:xfrm>
                  <a:off x="6161605" y="347948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102" name="Freihand 101">
                  <a:extLst>
                    <a:ext uri="{FF2B5EF4-FFF2-40B4-BE49-F238E27FC236}">
                      <a16:creationId xmlns:a16="http://schemas.microsoft.com/office/drawing/2014/main" id="{446BC7C9-7FEB-584B-9278-A82D9BCF21E5}"/>
                    </a:ext>
                  </a:extLst>
                </p14:cNvPr>
                <p14:cNvContentPartPr/>
                <p14:nvPr/>
              </p14:nvContentPartPr>
              <p14:xfrm>
                <a:off x="7575685" y="3549323"/>
                <a:ext cx="38160" cy="633600"/>
              </p14:xfrm>
            </p:contentPart>
          </mc:Choice>
          <mc:Fallback xmlns="">
            <p:pic>
              <p:nvPicPr>
                <p:cNvPr id="102" name="Freihand 101">
                  <a:extLst>
                    <a:ext uri="{FF2B5EF4-FFF2-40B4-BE49-F238E27FC236}">
                      <a16:creationId xmlns:a16="http://schemas.microsoft.com/office/drawing/2014/main" id="{446BC7C9-7FEB-584B-9278-A82D9BCF21E5}"/>
                    </a:ext>
                  </a:extLst>
                </p:cNvPr>
                <p:cNvPicPr/>
                <p:nvPr/>
              </p:nvPicPr>
              <p:blipFill>
                <a:blip r:embed="rId418"/>
                <a:stretch>
                  <a:fillRect/>
                </a:stretch>
              </p:blipFill>
              <p:spPr>
                <a:xfrm>
                  <a:off x="7544725" y="3518723"/>
                  <a:ext cx="99360" cy="69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104" name="Freihand 103">
                  <a:extLst>
                    <a:ext uri="{FF2B5EF4-FFF2-40B4-BE49-F238E27FC236}">
                      <a16:creationId xmlns:a16="http://schemas.microsoft.com/office/drawing/2014/main" id="{B29F3540-F84A-FA48-90BF-A5376E3B13E6}"/>
                    </a:ext>
                  </a:extLst>
                </p14:cNvPr>
                <p14:cNvContentPartPr/>
                <p14:nvPr/>
              </p14:nvContentPartPr>
              <p14:xfrm>
                <a:off x="6245125" y="3419363"/>
                <a:ext cx="1368720" cy="144000"/>
              </p14:xfrm>
            </p:contentPart>
          </mc:Choice>
          <mc:Fallback xmlns="">
            <p:pic>
              <p:nvPicPr>
                <p:cNvPr id="104" name="Freihand 103">
                  <a:extLst>
                    <a:ext uri="{FF2B5EF4-FFF2-40B4-BE49-F238E27FC236}">
                      <a16:creationId xmlns:a16="http://schemas.microsoft.com/office/drawing/2014/main" id="{B29F3540-F84A-FA48-90BF-A5376E3B13E6}"/>
                    </a:ext>
                  </a:extLst>
                </p:cNvPr>
                <p:cNvPicPr/>
                <p:nvPr/>
              </p:nvPicPr>
              <p:blipFill>
                <a:blip r:embed="rId420"/>
                <a:stretch>
                  <a:fillRect/>
                </a:stretch>
              </p:blipFill>
              <p:spPr>
                <a:xfrm>
                  <a:off x="6214525" y="338876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106" name="Freihand 105">
                  <a:extLst>
                    <a:ext uri="{FF2B5EF4-FFF2-40B4-BE49-F238E27FC236}">
                      <a16:creationId xmlns:a16="http://schemas.microsoft.com/office/drawing/2014/main" id="{D86264D8-E274-2A44-9438-3430B17F9AB3}"/>
                    </a:ext>
                  </a:extLst>
                </p14:cNvPr>
                <p14:cNvContentPartPr/>
                <p14:nvPr/>
              </p14:nvContentPartPr>
              <p14:xfrm>
                <a:off x="6260245" y="3419363"/>
                <a:ext cx="7920" cy="60840"/>
              </p14:xfrm>
            </p:contentPart>
          </mc:Choice>
          <mc:Fallback xmlns="">
            <p:pic>
              <p:nvPicPr>
                <p:cNvPr id="106" name="Freihand 105">
                  <a:extLst>
                    <a:ext uri="{FF2B5EF4-FFF2-40B4-BE49-F238E27FC236}">
                      <a16:creationId xmlns:a16="http://schemas.microsoft.com/office/drawing/2014/main" id="{D86264D8-E274-2A44-9438-3430B17F9AB3}"/>
                    </a:ext>
                  </a:extLst>
                </p:cNvPr>
                <p:cNvPicPr/>
                <p:nvPr/>
              </p:nvPicPr>
              <p:blipFill>
                <a:blip r:embed="rId422"/>
                <a:stretch>
                  <a:fillRect/>
                </a:stretch>
              </p:blipFill>
              <p:spPr>
                <a:xfrm>
                  <a:off x="6229645" y="338876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112" name="Freihand 111">
                  <a:extLst>
                    <a:ext uri="{FF2B5EF4-FFF2-40B4-BE49-F238E27FC236}">
                      <a16:creationId xmlns:a16="http://schemas.microsoft.com/office/drawing/2014/main" id="{66117E95-4A6F-F447-8E26-946AA85C27CC}"/>
                    </a:ext>
                  </a:extLst>
                </p14:cNvPr>
                <p14:cNvContentPartPr/>
                <p14:nvPr/>
              </p14:nvContentPartPr>
              <p14:xfrm>
                <a:off x="7787365" y="3804923"/>
                <a:ext cx="298440" cy="23040"/>
              </p14:xfrm>
            </p:contentPart>
          </mc:Choice>
          <mc:Fallback xmlns="">
            <p:pic>
              <p:nvPicPr>
                <p:cNvPr id="112" name="Freihand 111">
                  <a:extLst>
                    <a:ext uri="{FF2B5EF4-FFF2-40B4-BE49-F238E27FC236}">
                      <a16:creationId xmlns:a16="http://schemas.microsoft.com/office/drawing/2014/main" id="{66117E95-4A6F-F447-8E26-946AA85C27CC}"/>
                    </a:ext>
                  </a:extLst>
                </p:cNvPr>
                <p:cNvPicPr/>
                <p:nvPr/>
              </p:nvPicPr>
              <p:blipFill>
                <a:blip r:embed="rId424"/>
                <a:stretch>
                  <a:fillRect/>
                </a:stretch>
              </p:blipFill>
              <p:spPr>
                <a:xfrm>
                  <a:off x="7756405" y="3774323"/>
                  <a:ext cx="36000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113" name="Freihand 112">
                  <a:extLst>
                    <a:ext uri="{FF2B5EF4-FFF2-40B4-BE49-F238E27FC236}">
                      <a16:creationId xmlns:a16="http://schemas.microsoft.com/office/drawing/2014/main" id="{B96F2EA1-AB6A-B84F-84BE-2E705064FC41}"/>
                    </a:ext>
                  </a:extLst>
                </p14:cNvPr>
                <p14:cNvContentPartPr/>
                <p14:nvPr/>
              </p14:nvContentPartPr>
              <p14:xfrm>
                <a:off x="7946125" y="3714203"/>
                <a:ext cx="280080" cy="257400"/>
              </p14:xfrm>
            </p:contentPart>
          </mc:Choice>
          <mc:Fallback xmlns="">
            <p:pic>
              <p:nvPicPr>
                <p:cNvPr id="113" name="Freihand 112">
                  <a:extLst>
                    <a:ext uri="{FF2B5EF4-FFF2-40B4-BE49-F238E27FC236}">
                      <a16:creationId xmlns:a16="http://schemas.microsoft.com/office/drawing/2014/main" id="{B96F2EA1-AB6A-B84F-84BE-2E705064FC41}"/>
                    </a:ext>
                  </a:extLst>
                </p:cNvPr>
                <p:cNvPicPr/>
                <p:nvPr/>
              </p:nvPicPr>
              <p:blipFill>
                <a:blip r:embed="rId426"/>
                <a:stretch>
                  <a:fillRect/>
                </a:stretch>
              </p:blipFill>
              <p:spPr>
                <a:xfrm>
                  <a:off x="7915165" y="3683603"/>
                  <a:ext cx="341280" cy="31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114" name="Freihand 113">
                  <a:extLst>
                    <a:ext uri="{FF2B5EF4-FFF2-40B4-BE49-F238E27FC236}">
                      <a16:creationId xmlns:a16="http://schemas.microsoft.com/office/drawing/2014/main" id="{2AF91C4F-6444-8140-AB50-165070D9797F}"/>
                    </a:ext>
                  </a:extLst>
                </p14:cNvPr>
                <p14:cNvContentPartPr/>
                <p14:nvPr/>
              </p14:nvContentPartPr>
              <p14:xfrm>
                <a:off x="5630245" y="3767123"/>
                <a:ext cx="350640" cy="30600"/>
              </p14:xfrm>
            </p:contentPart>
          </mc:Choice>
          <mc:Fallback xmlns="">
            <p:pic>
              <p:nvPicPr>
                <p:cNvPr id="114" name="Freihand 113">
                  <a:extLst>
                    <a:ext uri="{FF2B5EF4-FFF2-40B4-BE49-F238E27FC236}">
                      <a16:creationId xmlns:a16="http://schemas.microsoft.com/office/drawing/2014/main" id="{2AF91C4F-6444-8140-AB50-165070D9797F}"/>
                    </a:ext>
                  </a:extLst>
                </p:cNvPr>
                <p:cNvPicPr/>
                <p:nvPr/>
              </p:nvPicPr>
              <p:blipFill>
                <a:blip r:embed="rId428"/>
                <a:stretch>
                  <a:fillRect/>
                </a:stretch>
              </p:blipFill>
              <p:spPr>
                <a:xfrm>
                  <a:off x="5599645" y="3736523"/>
                  <a:ext cx="411840" cy="91800"/>
                </a:xfrm>
                <a:prstGeom prst="rect">
                  <a:avLst/>
                </a:prstGeom>
              </p:spPr>
            </p:pic>
          </mc:Fallback>
        </mc:AlternateContent>
      </p:grpSp>
    </p:spTree>
    <p:extLst>
      <p:ext uri="{BB962C8B-B14F-4D97-AF65-F5344CB8AC3E}">
        <p14:creationId xmlns:p14="http://schemas.microsoft.com/office/powerpoint/2010/main" val="38721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1525002193"/>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37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9"/>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1"/>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3"/>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5"/>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7"/>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9"/>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21"/>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23"/>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25"/>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27"/>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29"/>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3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3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3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3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3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4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4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4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4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4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5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5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5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5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5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5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61"/>
                <a:stretch>
                  <a:fillRect/>
                </a:stretch>
              </p:blipFill>
              <p:spPr>
                <a:xfrm>
                  <a:off x="9186501" y="3006083"/>
                  <a:ext cx="288360" cy="412560"/>
                </a:xfrm>
                <a:prstGeom prst="rect">
                  <a:avLst/>
                </a:prstGeom>
              </p:spPr>
            </p:pic>
          </mc:Fallback>
        </mc:AlternateContent>
      </p:grpSp>
      <p:grpSp>
        <p:nvGrpSpPr>
          <p:cNvPr id="32" name="Gruppieren 31">
            <a:extLst>
              <a:ext uri="{FF2B5EF4-FFF2-40B4-BE49-F238E27FC236}">
                <a16:creationId xmlns:a16="http://schemas.microsoft.com/office/drawing/2014/main" id="{A77A3E21-9C2C-704B-A2B3-377252F91AFE}"/>
              </a:ext>
            </a:extLst>
          </p:cNvPr>
          <p:cNvGrpSpPr/>
          <p:nvPr/>
        </p:nvGrpSpPr>
        <p:grpSpPr>
          <a:xfrm>
            <a:off x="577101" y="872363"/>
            <a:ext cx="1693800" cy="1215720"/>
            <a:chOff x="577101" y="872363"/>
            <a:chExt cx="1693800" cy="1215720"/>
          </a:xfrm>
        </p:grpSpPr>
        <mc:AlternateContent xmlns:mc="http://schemas.openxmlformats.org/markup-compatibility/2006" xmlns:p14="http://schemas.microsoft.com/office/powerpoint/2010/main">
          <mc:Choice Requires="p14">
            <p:contentPart p14:bwMode="auto" r:id="rId62">
              <p14:nvContentPartPr>
                <p14:cNvPr id="2" name="Freihand 1">
                  <a:extLst>
                    <a:ext uri="{FF2B5EF4-FFF2-40B4-BE49-F238E27FC236}">
                      <a16:creationId xmlns:a16="http://schemas.microsoft.com/office/drawing/2014/main" id="{C90488A3-7964-5844-AA95-7F32B4BFBAF0}"/>
                    </a:ext>
                  </a:extLst>
                </p14:cNvPr>
                <p14:cNvContentPartPr/>
                <p14:nvPr/>
              </p14:nvContentPartPr>
              <p14:xfrm>
                <a:off x="577101" y="1619003"/>
                <a:ext cx="333000" cy="469080"/>
              </p14:xfrm>
            </p:contentPart>
          </mc:Choice>
          <mc:Fallback xmlns="">
            <p:pic>
              <p:nvPicPr>
                <p:cNvPr id="2" name="Freihand 1">
                  <a:extLst>
                    <a:ext uri="{FF2B5EF4-FFF2-40B4-BE49-F238E27FC236}">
                      <a16:creationId xmlns:a16="http://schemas.microsoft.com/office/drawing/2014/main" id="{C90488A3-7964-5844-AA95-7F32B4BFBAF0}"/>
                    </a:ext>
                  </a:extLst>
                </p:cNvPr>
                <p:cNvPicPr/>
                <p:nvPr/>
              </p:nvPicPr>
              <p:blipFill>
                <a:blip r:embed="rId63"/>
                <a:stretch>
                  <a:fillRect/>
                </a:stretch>
              </p:blipFill>
              <p:spPr>
                <a:xfrm>
                  <a:off x="546501" y="1588403"/>
                  <a:ext cx="3942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 name="Freihand 2">
                  <a:extLst>
                    <a:ext uri="{FF2B5EF4-FFF2-40B4-BE49-F238E27FC236}">
                      <a16:creationId xmlns:a16="http://schemas.microsoft.com/office/drawing/2014/main" id="{BD07A077-FB29-0A44-95BD-3626B0D39783}"/>
                    </a:ext>
                  </a:extLst>
                </p14:cNvPr>
                <p14:cNvContentPartPr/>
                <p14:nvPr/>
              </p14:nvContentPartPr>
              <p14:xfrm>
                <a:off x="1023141" y="1484003"/>
                <a:ext cx="249840" cy="361440"/>
              </p14:xfrm>
            </p:contentPart>
          </mc:Choice>
          <mc:Fallback xmlns="">
            <p:pic>
              <p:nvPicPr>
                <p:cNvPr id="3" name="Freihand 2">
                  <a:extLst>
                    <a:ext uri="{FF2B5EF4-FFF2-40B4-BE49-F238E27FC236}">
                      <a16:creationId xmlns:a16="http://schemas.microsoft.com/office/drawing/2014/main" id="{BD07A077-FB29-0A44-95BD-3626B0D39783}"/>
                    </a:ext>
                  </a:extLst>
                </p:cNvPr>
                <p:cNvPicPr/>
                <p:nvPr/>
              </p:nvPicPr>
              <p:blipFill>
                <a:blip r:embed="rId65"/>
                <a:stretch>
                  <a:fillRect/>
                </a:stretch>
              </p:blipFill>
              <p:spPr>
                <a:xfrm>
                  <a:off x="992541" y="1453043"/>
                  <a:ext cx="311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 name="Freihand 21">
                  <a:extLst>
                    <a:ext uri="{FF2B5EF4-FFF2-40B4-BE49-F238E27FC236}">
                      <a16:creationId xmlns:a16="http://schemas.microsoft.com/office/drawing/2014/main" id="{B4DE67AC-033A-5545-911A-22B71621991C}"/>
                    </a:ext>
                  </a:extLst>
                </p14:cNvPr>
                <p14:cNvContentPartPr/>
                <p14:nvPr/>
              </p14:nvContentPartPr>
              <p14:xfrm>
                <a:off x="1136541" y="1505603"/>
                <a:ext cx="128880" cy="121320"/>
              </p14:xfrm>
            </p:contentPart>
          </mc:Choice>
          <mc:Fallback xmlns="">
            <p:pic>
              <p:nvPicPr>
                <p:cNvPr id="22" name="Freihand 21">
                  <a:extLst>
                    <a:ext uri="{FF2B5EF4-FFF2-40B4-BE49-F238E27FC236}">
                      <a16:creationId xmlns:a16="http://schemas.microsoft.com/office/drawing/2014/main" id="{B4DE67AC-033A-5545-911A-22B71621991C}"/>
                    </a:ext>
                  </a:extLst>
                </p:cNvPr>
                <p:cNvPicPr/>
                <p:nvPr/>
              </p:nvPicPr>
              <p:blipFill>
                <a:blip r:embed="rId67"/>
                <a:stretch>
                  <a:fillRect/>
                </a:stretch>
              </p:blipFill>
              <p:spPr>
                <a:xfrm>
                  <a:off x="1105941" y="1475003"/>
                  <a:ext cx="190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 name="Freihand 23">
                  <a:extLst>
                    <a:ext uri="{FF2B5EF4-FFF2-40B4-BE49-F238E27FC236}">
                      <a16:creationId xmlns:a16="http://schemas.microsoft.com/office/drawing/2014/main" id="{E35D8AE9-3FFC-0243-9F7F-E00FAA8F99BD}"/>
                    </a:ext>
                  </a:extLst>
                </p14:cNvPr>
                <p14:cNvContentPartPr/>
                <p14:nvPr/>
              </p14:nvContentPartPr>
              <p14:xfrm>
                <a:off x="1109541" y="1407323"/>
                <a:ext cx="171000" cy="45720"/>
              </p14:xfrm>
            </p:contentPart>
          </mc:Choice>
          <mc:Fallback xmlns="">
            <p:pic>
              <p:nvPicPr>
                <p:cNvPr id="24" name="Freihand 23">
                  <a:extLst>
                    <a:ext uri="{FF2B5EF4-FFF2-40B4-BE49-F238E27FC236}">
                      <a16:creationId xmlns:a16="http://schemas.microsoft.com/office/drawing/2014/main" id="{E35D8AE9-3FFC-0243-9F7F-E00FAA8F99BD}"/>
                    </a:ext>
                  </a:extLst>
                </p:cNvPr>
                <p:cNvPicPr/>
                <p:nvPr/>
              </p:nvPicPr>
              <p:blipFill>
                <a:blip r:embed="rId69"/>
                <a:stretch>
                  <a:fillRect/>
                </a:stretch>
              </p:blipFill>
              <p:spPr>
                <a:xfrm>
                  <a:off x="1078941" y="1376723"/>
                  <a:ext cx="232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Freihand 25">
                  <a:extLst>
                    <a:ext uri="{FF2B5EF4-FFF2-40B4-BE49-F238E27FC236}">
                      <a16:creationId xmlns:a16="http://schemas.microsoft.com/office/drawing/2014/main" id="{538DFC83-F280-EF46-9538-1D3EDD897865}"/>
                    </a:ext>
                  </a:extLst>
                </p14:cNvPr>
                <p14:cNvContentPartPr/>
                <p14:nvPr/>
              </p14:nvContentPartPr>
              <p14:xfrm>
                <a:off x="1522101" y="1188083"/>
                <a:ext cx="189360" cy="370800"/>
              </p14:xfrm>
            </p:contentPart>
          </mc:Choice>
          <mc:Fallback xmlns="">
            <p:pic>
              <p:nvPicPr>
                <p:cNvPr id="26" name="Freihand 25">
                  <a:extLst>
                    <a:ext uri="{FF2B5EF4-FFF2-40B4-BE49-F238E27FC236}">
                      <a16:creationId xmlns:a16="http://schemas.microsoft.com/office/drawing/2014/main" id="{538DFC83-F280-EF46-9538-1D3EDD897865}"/>
                    </a:ext>
                  </a:extLst>
                </p:cNvPr>
                <p:cNvPicPr/>
                <p:nvPr/>
              </p:nvPicPr>
              <p:blipFill>
                <a:blip r:embed="rId71"/>
                <a:stretch>
                  <a:fillRect/>
                </a:stretch>
              </p:blipFill>
              <p:spPr>
                <a:xfrm>
                  <a:off x="1491501" y="1157483"/>
                  <a:ext cx="2505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Freihand 26">
                  <a:extLst>
                    <a:ext uri="{FF2B5EF4-FFF2-40B4-BE49-F238E27FC236}">
                      <a16:creationId xmlns:a16="http://schemas.microsoft.com/office/drawing/2014/main" id="{9921F53C-78D2-E14C-8D90-8A611A545739}"/>
                    </a:ext>
                  </a:extLst>
                </p14:cNvPr>
                <p14:cNvContentPartPr/>
                <p14:nvPr/>
              </p14:nvContentPartPr>
              <p14:xfrm>
                <a:off x="1586541" y="1225883"/>
                <a:ext cx="169920" cy="159120"/>
              </p14:xfrm>
            </p:contentPart>
          </mc:Choice>
          <mc:Fallback xmlns="">
            <p:pic>
              <p:nvPicPr>
                <p:cNvPr id="27" name="Freihand 26">
                  <a:extLst>
                    <a:ext uri="{FF2B5EF4-FFF2-40B4-BE49-F238E27FC236}">
                      <a16:creationId xmlns:a16="http://schemas.microsoft.com/office/drawing/2014/main" id="{9921F53C-78D2-E14C-8D90-8A611A545739}"/>
                    </a:ext>
                  </a:extLst>
                </p:cNvPr>
                <p:cNvPicPr/>
                <p:nvPr/>
              </p:nvPicPr>
              <p:blipFill>
                <a:blip r:embed="rId73"/>
                <a:stretch>
                  <a:fillRect/>
                </a:stretch>
              </p:blipFill>
              <p:spPr>
                <a:xfrm>
                  <a:off x="1555941" y="1195283"/>
                  <a:ext cx="2314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 name="Freihand 27">
                  <a:extLst>
                    <a:ext uri="{FF2B5EF4-FFF2-40B4-BE49-F238E27FC236}">
                      <a16:creationId xmlns:a16="http://schemas.microsoft.com/office/drawing/2014/main" id="{E5CE2967-2F0F-074F-BD52-FF4A4F0C9A5B}"/>
                    </a:ext>
                  </a:extLst>
                </p14:cNvPr>
                <p14:cNvContentPartPr/>
                <p14:nvPr/>
              </p14:nvContentPartPr>
              <p14:xfrm>
                <a:off x="1608501" y="1127603"/>
                <a:ext cx="140760" cy="75960"/>
              </p14:xfrm>
            </p:contentPart>
          </mc:Choice>
          <mc:Fallback xmlns="">
            <p:pic>
              <p:nvPicPr>
                <p:cNvPr id="28" name="Freihand 27">
                  <a:extLst>
                    <a:ext uri="{FF2B5EF4-FFF2-40B4-BE49-F238E27FC236}">
                      <a16:creationId xmlns:a16="http://schemas.microsoft.com/office/drawing/2014/main" id="{E5CE2967-2F0F-074F-BD52-FF4A4F0C9A5B}"/>
                    </a:ext>
                  </a:extLst>
                </p:cNvPr>
                <p:cNvPicPr/>
                <p:nvPr/>
              </p:nvPicPr>
              <p:blipFill>
                <a:blip r:embed="rId75"/>
                <a:stretch>
                  <a:fillRect/>
                </a:stretch>
              </p:blipFill>
              <p:spPr>
                <a:xfrm>
                  <a:off x="1577901" y="1097003"/>
                  <a:ext cx="201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Freihand 29">
                  <a:extLst>
                    <a:ext uri="{FF2B5EF4-FFF2-40B4-BE49-F238E27FC236}">
                      <a16:creationId xmlns:a16="http://schemas.microsoft.com/office/drawing/2014/main" id="{D681BFA1-69CB-9C40-8E1E-E1A428B99261}"/>
                    </a:ext>
                  </a:extLst>
                </p14:cNvPr>
                <p14:cNvContentPartPr/>
                <p14:nvPr/>
              </p14:nvContentPartPr>
              <p14:xfrm>
                <a:off x="1930341" y="872363"/>
                <a:ext cx="340560" cy="451440"/>
              </p14:xfrm>
            </p:contentPart>
          </mc:Choice>
          <mc:Fallback xmlns="">
            <p:pic>
              <p:nvPicPr>
                <p:cNvPr id="30" name="Freihand 29">
                  <a:extLst>
                    <a:ext uri="{FF2B5EF4-FFF2-40B4-BE49-F238E27FC236}">
                      <a16:creationId xmlns:a16="http://schemas.microsoft.com/office/drawing/2014/main" id="{D681BFA1-69CB-9C40-8E1E-E1A428B99261}"/>
                    </a:ext>
                  </a:extLst>
                </p:cNvPr>
                <p:cNvPicPr/>
                <p:nvPr/>
              </p:nvPicPr>
              <p:blipFill>
                <a:blip r:embed="rId77"/>
                <a:stretch>
                  <a:fillRect/>
                </a:stretch>
              </p:blipFill>
              <p:spPr>
                <a:xfrm>
                  <a:off x="1899381" y="841763"/>
                  <a:ext cx="401760" cy="512640"/>
                </a:xfrm>
                <a:prstGeom prst="rect">
                  <a:avLst/>
                </a:prstGeom>
              </p:spPr>
            </p:pic>
          </mc:Fallback>
        </mc:AlternateContent>
      </p:grpSp>
      <p:grpSp>
        <p:nvGrpSpPr>
          <p:cNvPr id="79" name="Gruppieren 78">
            <a:extLst>
              <a:ext uri="{FF2B5EF4-FFF2-40B4-BE49-F238E27FC236}">
                <a16:creationId xmlns:a16="http://schemas.microsoft.com/office/drawing/2014/main" id="{66A5F5A5-CA0F-2448-B10A-C718B7045A8F}"/>
              </a:ext>
            </a:extLst>
          </p:cNvPr>
          <p:cNvGrpSpPr/>
          <p:nvPr/>
        </p:nvGrpSpPr>
        <p:grpSpPr>
          <a:xfrm>
            <a:off x="2943021" y="2246483"/>
            <a:ext cx="650520" cy="325440"/>
            <a:chOff x="2943021" y="2246483"/>
            <a:chExt cx="650520" cy="325440"/>
          </a:xfrm>
        </p:grpSpPr>
        <mc:AlternateContent xmlns:mc="http://schemas.openxmlformats.org/markup-compatibility/2006" xmlns:p14="http://schemas.microsoft.com/office/powerpoint/2010/main">
          <mc:Choice Requires="p14">
            <p:contentPart p14:bwMode="auto" r:id="rId78">
              <p14:nvContentPartPr>
                <p14:cNvPr id="73" name="Freihand 72">
                  <a:extLst>
                    <a:ext uri="{FF2B5EF4-FFF2-40B4-BE49-F238E27FC236}">
                      <a16:creationId xmlns:a16="http://schemas.microsoft.com/office/drawing/2014/main" id="{9B7ABF96-052A-8345-A024-FA54A6591463}"/>
                    </a:ext>
                  </a:extLst>
                </p14:cNvPr>
                <p14:cNvContentPartPr/>
                <p14:nvPr/>
              </p14:nvContentPartPr>
              <p14:xfrm>
                <a:off x="3358821" y="2291843"/>
                <a:ext cx="234720" cy="280080"/>
              </p14:xfrm>
            </p:contentPart>
          </mc:Choice>
          <mc:Fallback xmlns="">
            <p:pic>
              <p:nvPicPr>
                <p:cNvPr id="73" name="Freihand 72">
                  <a:extLst>
                    <a:ext uri="{FF2B5EF4-FFF2-40B4-BE49-F238E27FC236}">
                      <a16:creationId xmlns:a16="http://schemas.microsoft.com/office/drawing/2014/main" id="{9B7ABF96-052A-8345-A024-FA54A6591463}"/>
                    </a:ext>
                  </a:extLst>
                </p:cNvPr>
                <p:cNvPicPr/>
                <p:nvPr/>
              </p:nvPicPr>
              <p:blipFill>
                <a:blip r:embed="rId79"/>
                <a:stretch>
                  <a:fillRect/>
                </a:stretch>
              </p:blipFill>
              <p:spPr>
                <a:xfrm>
                  <a:off x="3328221" y="2261243"/>
                  <a:ext cx="295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Freihand 76">
                  <a:extLst>
                    <a:ext uri="{FF2B5EF4-FFF2-40B4-BE49-F238E27FC236}">
                      <a16:creationId xmlns:a16="http://schemas.microsoft.com/office/drawing/2014/main" id="{F72A6DFF-5439-7842-9164-12C1DFD51C4D}"/>
                    </a:ext>
                  </a:extLst>
                </p14:cNvPr>
                <p14:cNvContentPartPr/>
                <p14:nvPr/>
              </p14:nvContentPartPr>
              <p14:xfrm>
                <a:off x="2943021" y="2246483"/>
                <a:ext cx="302760" cy="295200"/>
              </p14:xfrm>
            </p:contentPart>
          </mc:Choice>
          <mc:Fallback xmlns="">
            <p:pic>
              <p:nvPicPr>
                <p:cNvPr id="77" name="Freihand 76">
                  <a:extLst>
                    <a:ext uri="{FF2B5EF4-FFF2-40B4-BE49-F238E27FC236}">
                      <a16:creationId xmlns:a16="http://schemas.microsoft.com/office/drawing/2014/main" id="{F72A6DFF-5439-7842-9164-12C1DFD51C4D}"/>
                    </a:ext>
                  </a:extLst>
                </p:cNvPr>
                <p:cNvPicPr/>
                <p:nvPr/>
              </p:nvPicPr>
              <p:blipFill>
                <a:blip r:embed="rId81"/>
                <a:stretch>
                  <a:fillRect/>
                </a:stretch>
              </p:blipFill>
              <p:spPr>
                <a:xfrm>
                  <a:off x="2912421" y="2215883"/>
                  <a:ext cx="363960" cy="356400"/>
                </a:xfrm>
                <a:prstGeom prst="rect">
                  <a:avLst/>
                </a:prstGeom>
              </p:spPr>
            </p:pic>
          </mc:Fallback>
        </mc:AlternateContent>
      </p:grpSp>
      <p:grpSp>
        <p:nvGrpSpPr>
          <p:cNvPr id="5" name="Group 4">
            <a:extLst>
              <a:ext uri="{FF2B5EF4-FFF2-40B4-BE49-F238E27FC236}">
                <a16:creationId xmlns:a16="http://schemas.microsoft.com/office/drawing/2014/main" id="{1B95732F-D20D-479F-AD28-FAF98E2D7C55}"/>
              </a:ext>
            </a:extLst>
          </p:cNvPr>
          <p:cNvGrpSpPr/>
          <p:nvPr/>
        </p:nvGrpSpPr>
        <p:grpSpPr>
          <a:xfrm>
            <a:off x="3510021" y="198803"/>
            <a:ext cx="3115080" cy="1586880"/>
            <a:chOff x="3510021" y="198803"/>
            <a:chExt cx="3115080" cy="1586880"/>
          </a:xfrm>
        </p:grpSpPr>
        <p:grpSp>
          <p:nvGrpSpPr>
            <p:cNvPr id="159" name="Gruppieren 158">
              <a:extLst>
                <a:ext uri="{FF2B5EF4-FFF2-40B4-BE49-F238E27FC236}">
                  <a16:creationId xmlns:a16="http://schemas.microsoft.com/office/drawing/2014/main" id="{58F006D4-22CD-BC47-8B71-4E108CDABC63}"/>
                </a:ext>
              </a:extLst>
            </p:cNvPr>
            <p:cNvGrpSpPr/>
            <p:nvPr/>
          </p:nvGrpSpPr>
          <p:grpSpPr>
            <a:xfrm>
              <a:off x="4870821" y="205283"/>
              <a:ext cx="461520" cy="325440"/>
              <a:chOff x="4870821" y="205283"/>
              <a:chExt cx="461520" cy="325440"/>
            </a:xfrm>
          </p:grpSpPr>
          <mc:AlternateContent xmlns:mc="http://schemas.openxmlformats.org/markup-compatibility/2006" xmlns:p14="http://schemas.microsoft.com/office/powerpoint/2010/main">
            <mc:Choice Requires="p14">
              <p:contentPart p14:bwMode="auto" r:id="rId82">
                <p14:nvContentPartPr>
                  <p14:cNvPr id="145" name="Freihand 144">
                    <a:extLst>
                      <a:ext uri="{FF2B5EF4-FFF2-40B4-BE49-F238E27FC236}">
                        <a16:creationId xmlns:a16="http://schemas.microsoft.com/office/drawing/2014/main" id="{FD884FCC-6653-5546-AC3A-C85227AA1588}"/>
                      </a:ext>
                    </a:extLst>
                  </p14:cNvPr>
                  <p14:cNvContentPartPr/>
                  <p14:nvPr/>
                </p14:nvContentPartPr>
                <p14:xfrm>
                  <a:off x="4916181" y="326243"/>
                  <a:ext cx="7920" cy="360"/>
                </p14:xfrm>
              </p:contentPart>
            </mc:Choice>
            <mc:Fallback xmlns="">
              <p:pic>
                <p:nvPicPr>
                  <p:cNvPr id="145" name="Freihand 144">
                    <a:extLst>
                      <a:ext uri="{FF2B5EF4-FFF2-40B4-BE49-F238E27FC236}">
                        <a16:creationId xmlns:a16="http://schemas.microsoft.com/office/drawing/2014/main" id="{FD884FCC-6653-5546-AC3A-C85227AA1588}"/>
                      </a:ext>
                    </a:extLst>
                  </p:cNvPr>
                  <p:cNvPicPr/>
                  <p:nvPr/>
                </p:nvPicPr>
                <p:blipFill>
                  <a:blip r:embed="rId155"/>
                  <a:stretch>
                    <a:fillRect/>
                  </a:stretch>
                </p:blipFill>
                <p:spPr>
                  <a:xfrm>
                    <a:off x="4885581" y="29564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Freihand 145">
                    <a:extLst>
                      <a:ext uri="{FF2B5EF4-FFF2-40B4-BE49-F238E27FC236}">
                        <a16:creationId xmlns:a16="http://schemas.microsoft.com/office/drawing/2014/main" id="{C23BBEF7-0B33-2045-AA30-668D0D7D23ED}"/>
                      </a:ext>
                    </a:extLst>
                  </p14:cNvPr>
                  <p14:cNvContentPartPr/>
                  <p14:nvPr/>
                </p14:nvContentPartPr>
                <p14:xfrm>
                  <a:off x="4870821" y="265763"/>
                  <a:ext cx="83520" cy="249840"/>
                </p14:xfrm>
              </p:contentPart>
            </mc:Choice>
            <mc:Fallback xmlns="">
              <p:pic>
                <p:nvPicPr>
                  <p:cNvPr id="146" name="Freihand 145">
                    <a:extLst>
                      <a:ext uri="{FF2B5EF4-FFF2-40B4-BE49-F238E27FC236}">
                        <a16:creationId xmlns:a16="http://schemas.microsoft.com/office/drawing/2014/main" id="{C23BBEF7-0B33-2045-AA30-668D0D7D23ED}"/>
                      </a:ext>
                    </a:extLst>
                  </p:cNvPr>
                  <p:cNvPicPr/>
                  <p:nvPr/>
                </p:nvPicPr>
                <p:blipFill>
                  <a:blip r:embed="rId157"/>
                  <a:stretch>
                    <a:fillRect/>
                  </a:stretch>
                </p:blipFill>
                <p:spPr>
                  <a:xfrm>
                    <a:off x="4840221" y="235163"/>
                    <a:ext cx="144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Freihand 146">
                    <a:extLst>
                      <a:ext uri="{FF2B5EF4-FFF2-40B4-BE49-F238E27FC236}">
                        <a16:creationId xmlns:a16="http://schemas.microsoft.com/office/drawing/2014/main" id="{193564D8-BD35-3442-B9A6-59B840E3D46C}"/>
                      </a:ext>
                    </a:extLst>
                  </p14:cNvPr>
                  <p14:cNvContentPartPr/>
                  <p14:nvPr/>
                </p14:nvContentPartPr>
                <p14:xfrm>
                  <a:off x="5037141" y="205283"/>
                  <a:ext cx="60840" cy="325440"/>
                </p14:xfrm>
              </p:contentPart>
            </mc:Choice>
            <mc:Fallback xmlns="">
              <p:pic>
                <p:nvPicPr>
                  <p:cNvPr id="147" name="Freihand 146">
                    <a:extLst>
                      <a:ext uri="{FF2B5EF4-FFF2-40B4-BE49-F238E27FC236}">
                        <a16:creationId xmlns:a16="http://schemas.microsoft.com/office/drawing/2014/main" id="{193564D8-BD35-3442-B9A6-59B840E3D46C}"/>
                      </a:ext>
                    </a:extLst>
                  </p:cNvPr>
                  <p:cNvPicPr/>
                  <p:nvPr/>
                </p:nvPicPr>
                <p:blipFill>
                  <a:blip r:embed="rId159"/>
                  <a:stretch>
                    <a:fillRect/>
                  </a:stretch>
                </p:blipFill>
                <p:spPr>
                  <a:xfrm>
                    <a:off x="5006541" y="174683"/>
                    <a:ext cx="1220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Freihand 147">
                    <a:extLst>
                      <a:ext uri="{FF2B5EF4-FFF2-40B4-BE49-F238E27FC236}">
                        <a16:creationId xmlns:a16="http://schemas.microsoft.com/office/drawing/2014/main" id="{08037F14-DF9B-1B4B-B99A-90EEA0721E89}"/>
                      </a:ext>
                    </a:extLst>
                  </p14:cNvPr>
                  <p14:cNvContentPartPr/>
                  <p14:nvPr/>
                </p14:nvContentPartPr>
                <p14:xfrm>
                  <a:off x="4893501" y="379163"/>
                  <a:ext cx="174240" cy="23040"/>
                </p14:xfrm>
              </p:contentPart>
            </mc:Choice>
            <mc:Fallback xmlns="">
              <p:pic>
                <p:nvPicPr>
                  <p:cNvPr id="148" name="Freihand 147">
                    <a:extLst>
                      <a:ext uri="{FF2B5EF4-FFF2-40B4-BE49-F238E27FC236}">
                        <a16:creationId xmlns:a16="http://schemas.microsoft.com/office/drawing/2014/main" id="{08037F14-DF9B-1B4B-B99A-90EEA0721E89}"/>
                      </a:ext>
                    </a:extLst>
                  </p:cNvPr>
                  <p:cNvPicPr/>
                  <p:nvPr/>
                </p:nvPicPr>
                <p:blipFill>
                  <a:blip r:embed="rId161"/>
                  <a:stretch>
                    <a:fillRect/>
                  </a:stretch>
                </p:blipFill>
                <p:spPr>
                  <a:xfrm>
                    <a:off x="4862901" y="348563"/>
                    <a:ext cx="235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Freihand 148">
                    <a:extLst>
                      <a:ext uri="{FF2B5EF4-FFF2-40B4-BE49-F238E27FC236}">
                        <a16:creationId xmlns:a16="http://schemas.microsoft.com/office/drawing/2014/main" id="{293CEC74-5057-5944-BE3E-93EC76F254E5}"/>
                      </a:ext>
                    </a:extLst>
                  </p14:cNvPr>
                  <p14:cNvContentPartPr/>
                  <p14:nvPr/>
                </p14:nvContentPartPr>
                <p14:xfrm>
                  <a:off x="5256381" y="379163"/>
                  <a:ext cx="7920" cy="106200"/>
                </p14:xfrm>
              </p:contentPart>
            </mc:Choice>
            <mc:Fallback xmlns="">
              <p:pic>
                <p:nvPicPr>
                  <p:cNvPr id="149" name="Freihand 148">
                    <a:extLst>
                      <a:ext uri="{FF2B5EF4-FFF2-40B4-BE49-F238E27FC236}">
                        <a16:creationId xmlns:a16="http://schemas.microsoft.com/office/drawing/2014/main" id="{293CEC74-5057-5944-BE3E-93EC76F254E5}"/>
                      </a:ext>
                    </a:extLst>
                  </p:cNvPr>
                  <p:cNvPicPr/>
                  <p:nvPr/>
                </p:nvPicPr>
                <p:blipFill>
                  <a:blip r:embed="rId163"/>
                  <a:stretch>
                    <a:fillRect/>
                  </a:stretch>
                </p:blipFill>
                <p:spPr>
                  <a:xfrm>
                    <a:off x="5225781" y="3485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Freihand 149">
                    <a:extLst>
                      <a:ext uri="{FF2B5EF4-FFF2-40B4-BE49-F238E27FC236}">
                        <a16:creationId xmlns:a16="http://schemas.microsoft.com/office/drawing/2014/main" id="{50FF3C5A-D721-7C46-907A-DF813AB1143A}"/>
                      </a:ext>
                    </a:extLst>
                  </p14:cNvPr>
                  <p14:cNvContentPartPr/>
                  <p14:nvPr/>
                </p14:nvContentPartPr>
                <p14:xfrm>
                  <a:off x="5324421" y="221483"/>
                  <a:ext cx="7920" cy="37440"/>
                </p14:xfrm>
              </p:contentPart>
            </mc:Choice>
            <mc:Fallback xmlns="">
              <p:pic>
                <p:nvPicPr>
                  <p:cNvPr id="150" name="Freihand 149">
                    <a:extLst>
                      <a:ext uri="{FF2B5EF4-FFF2-40B4-BE49-F238E27FC236}">
                        <a16:creationId xmlns:a16="http://schemas.microsoft.com/office/drawing/2014/main" id="{50FF3C5A-D721-7C46-907A-DF813AB1143A}"/>
                      </a:ext>
                    </a:extLst>
                  </p:cNvPr>
                  <p:cNvPicPr/>
                  <p:nvPr/>
                </p:nvPicPr>
                <p:blipFill>
                  <a:blip r:embed="rId165"/>
                  <a:stretch>
                    <a:fillRect/>
                  </a:stretch>
                </p:blipFill>
                <p:spPr>
                  <a:xfrm>
                    <a:off x="5293821" y="190883"/>
                    <a:ext cx="69120" cy="98640"/>
                  </a:xfrm>
                  <a:prstGeom prst="rect">
                    <a:avLst/>
                  </a:prstGeom>
                </p:spPr>
              </p:pic>
            </mc:Fallback>
          </mc:AlternateContent>
        </p:grpSp>
        <p:grpSp>
          <p:nvGrpSpPr>
            <p:cNvPr id="158" name="Gruppieren 157">
              <a:extLst>
                <a:ext uri="{FF2B5EF4-FFF2-40B4-BE49-F238E27FC236}">
                  <a16:creationId xmlns:a16="http://schemas.microsoft.com/office/drawing/2014/main" id="{C1E93BB2-ECB8-4C43-84B8-3A9B8A1CB93A}"/>
                </a:ext>
              </a:extLst>
            </p:cNvPr>
            <p:cNvGrpSpPr/>
            <p:nvPr/>
          </p:nvGrpSpPr>
          <p:grpSpPr>
            <a:xfrm>
              <a:off x="5551221" y="198803"/>
              <a:ext cx="1073880" cy="437760"/>
              <a:chOff x="5551221" y="198803"/>
              <a:chExt cx="1073880" cy="437760"/>
            </a:xfrm>
          </p:grpSpPr>
          <mc:AlternateContent xmlns:mc="http://schemas.openxmlformats.org/markup-compatibility/2006" xmlns:p14="http://schemas.microsoft.com/office/powerpoint/2010/main">
            <mc:Choice Requires="p14">
              <p:contentPart p14:bwMode="auto" r:id="rId166">
                <p14:nvContentPartPr>
                  <p14:cNvPr id="151" name="Freihand 150">
                    <a:extLst>
                      <a:ext uri="{FF2B5EF4-FFF2-40B4-BE49-F238E27FC236}">
                        <a16:creationId xmlns:a16="http://schemas.microsoft.com/office/drawing/2014/main" id="{E350CE82-024C-B74B-95F9-502E0727AAED}"/>
                      </a:ext>
                    </a:extLst>
                  </p14:cNvPr>
                  <p14:cNvContentPartPr/>
                  <p14:nvPr/>
                </p14:nvContentPartPr>
                <p14:xfrm>
                  <a:off x="5551221" y="198803"/>
                  <a:ext cx="151560" cy="324720"/>
                </p14:xfrm>
              </p:contentPart>
            </mc:Choice>
            <mc:Fallback xmlns="">
              <p:pic>
                <p:nvPicPr>
                  <p:cNvPr id="151" name="Freihand 150">
                    <a:extLst>
                      <a:ext uri="{FF2B5EF4-FFF2-40B4-BE49-F238E27FC236}">
                        <a16:creationId xmlns:a16="http://schemas.microsoft.com/office/drawing/2014/main" id="{E350CE82-024C-B74B-95F9-502E0727AAED}"/>
                      </a:ext>
                    </a:extLst>
                  </p:cNvPr>
                  <p:cNvPicPr/>
                  <p:nvPr/>
                </p:nvPicPr>
                <p:blipFill>
                  <a:blip r:embed="rId167"/>
                  <a:stretch>
                    <a:fillRect/>
                  </a:stretch>
                </p:blipFill>
                <p:spPr>
                  <a:xfrm>
                    <a:off x="5520621" y="168203"/>
                    <a:ext cx="2127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Freihand 151">
                    <a:extLst>
                      <a:ext uri="{FF2B5EF4-FFF2-40B4-BE49-F238E27FC236}">
                        <a16:creationId xmlns:a16="http://schemas.microsoft.com/office/drawing/2014/main" id="{1E7E6358-D78C-8744-9F8D-3825B08FC62C}"/>
                      </a:ext>
                    </a:extLst>
                  </p14:cNvPr>
                  <p14:cNvContentPartPr/>
                  <p14:nvPr/>
                </p14:nvContentPartPr>
                <p14:xfrm>
                  <a:off x="5748501" y="379163"/>
                  <a:ext cx="150840" cy="121320"/>
                </p14:xfrm>
              </p:contentPart>
            </mc:Choice>
            <mc:Fallback xmlns="">
              <p:pic>
                <p:nvPicPr>
                  <p:cNvPr id="152" name="Freihand 151">
                    <a:extLst>
                      <a:ext uri="{FF2B5EF4-FFF2-40B4-BE49-F238E27FC236}">
                        <a16:creationId xmlns:a16="http://schemas.microsoft.com/office/drawing/2014/main" id="{1E7E6358-D78C-8744-9F8D-3825B08FC62C}"/>
                      </a:ext>
                    </a:extLst>
                  </p:cNvPr>
                  <p:cNvPicPr/>
                  <p:nvPr/>
                </p:nvPicPr>
                <p:blipFill>
                  <a:blip r:embed="rId169"/>
                  <a:stretch>
                    <a:fillRect/>
                  </a:stretch>
                </p:blipFill>
                <p:spPr>
                  <a:xfrm>
                    <a:off x="5717901" y="348563"/>
                    <a:ext cx="212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Freihand 152">
                    <a:extLst>
                      <a:ext uri="{FF2B5EF4-FFF2-40B4-BE49-F238E27FC236}">
                        <a16:creationId xmlns:a16="http://schemas.microsoft.com/office/drawing/2014/main" id="{A957D5AA-F23F-2D4F-AF1A-BC3F53D3EE76}"/>
                      </a:ext>
                    </a:extLst>
                  </p14:cNvPr>
                  <p14:cNvContentPartPr/>
                  <p14:nvPr/>
                </p14:nvContentPartPr>
                <p14:xfrm>
                  <a:off x="5989701" y="424523"/>
                  <a:ext cx="106200" cy="98640"/>
                </p14:xfrm>
              </p:contentPart>
            </mc:Choice>
            <mc:Fallback xmlns="">
              <p:pic>
                <p:nvPicPr>
                  <p:cNvPr id="153" name="Freihand 152">
                    <a:extLst>
                      <a:ext uri="{FF2B5EF4-FFF2-40B4-BE49-F238E27FC236}">
                        <a16:creationId xmlns:a16="http://schemas.microsoft.com/office/drawing/2014/main" id="{A957D5AA-F23F-2D4F-AF1A-BC3F53D3EE76}"/>
                      </a:ext>
                    </a:extLst>
                  </p:cNvPr>
                  <p:cNvPicPr/>
                  <p:nvPr/>
                </p:nvPicPr>
                <p:blipFill>
                  <a:blip r:embed="rId171"/>
                  <a:stretch>
                    <a:fillRect/>
                  </a:stretch>
                </p:blipFill>
                <p:spPr>
                  <a:xfrm>
                    <a:off x="5959101" y="39392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Freihand 153">
                    <a:extLst>
                      <a:ext uri="{FF2B5EF4-FFF2-40B4-BE49-F238E27FC236}">
                        <a16:creationId xmlns:a16="http://schemas.microsoft.com/office/drawing/2014/main" id="{060AA827-E941-7D47-88FB-F934B312DC78}"/>
                      </a:ext>
                    </a:extLst>
                  </p14:cNvPr>
                  <p14:cNvContentPartPr/>
                  <p14:nvPr/>
                </p14:nvContentPartPr>
                <p14:xfrm>
                  <a:off x="6201381" y="236603"/>
                  <a:ext cx="196920" cy="332280"/>
                </p14:xfrm>
              </p:contentPart>
            </mc:Choice>
            <mc:Fallback xmlns="">
              <p:pic>
                <p:nvPicPr>
                  <p:cNvPr id="154" name="Freihand 153">
                    <a:extLst>
                      <a:ext uri="{FF2B5EF4-FFF2-40B4-BE49-F238E27FC236}">
                        <a16:creationId xmlns:a16="http://schemas.microsoft.com/office/drawing/2014/main" id="{060AA827-E941-7D47-88FB-F934B312DC78}"/>
                      </a:ext>
                    </a:extLst>
                  </p:cNvPr>
                  <p:cNvPicPr/>
                  <p:nvPr/>
                </p:nvPicPr>
                <p:blipFill>
                  <a:blip r:embed="rId173"/>
                  <a:stretch>
                    <a:fillRect/>
                  </a:stretch>
                </p:blipFill>
                <p:spPr>
                  <a:xfrm>
                    <a:off x="6170781" y="206003"/>
                    <a:ext cx="2581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Freihand 154">
                    <a:extLst>
                      <a:ext uri="{FF2B5EF4-FFF2-40B4-BE49-F238E27FC236}">
                        <a16:creationId xmlns:a16="http://schemas.microsoft.com/office/drawing/2014/main" id="{ADDF5D94-D768-9B45-A62F-6FE174D31DDE}"/>
                      </a:ext>
                    </a:extLst>
                  </p14:cNvPr>
                  <p14:cNvContentPartPr/>
                  <p14:nvPr/>
                </p14:nvContentPartPr>
                <p14:xfrm>
                  <a:off x="6292101" y="485003"/>
                  <a:ext cx="75960" cy="75960"/>
                </p14:xfrm>
              </p:contentPart>
            </mc:Choice>
            <mc:Fallback xmlns="">
              <p:pic>
                <p:nvPicPr>
                  <p:cNvPr id="155" name="Freihand 154">
                    <a:extLst>
                      <a:ext uri="{FF2B5EF4-FFF2-40B4-BE49-F238E27FC236}">
                        <a16:creationId xmlns:a16="http://schemas.microsoft.com/office/drawing/2014/main" id="{ADDF5D94-D768-9B45-A62F-6FE174D31DDE}"/>
                      </a:ext>
                    </a:extLst>
                  </p:cNvPr>
                  <p:cNvPicPr/>
                  <p:nvPr/>
                </p:nvPicPr>
                <p:blipFill>
                  <a:blip r:embed="rId175"/>
                  <a:stretch>
                    <a:fillRect/>
                  </a:stretch>
                </p:blipFill>
                <p:spPr>
                  <a:xfrm>
                    <a:off x="6261501" y="45440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Freihand 155">
                    <a:extLst>
                      <a:ext uri="{FF2B5EF4-FFF2-40B4-BE49-F238E27FC236}">
                        <a16:creationId xmlns:a16="http://schemas.microsoft.com/office/drawing/2014/main" id="{BD3603FE-B73A-8E4D-8093-008432B3BD18}"/>
                      </a:ext>
                    </a:extLst>
                  </p14:cNvPr>
                  <p14:cNvContentPartPr/>
                  <p14:nvPr/>
                </p14:nvContentPartPr>
                <p14:xfrm>
                  <a:off x="6602061" y="280883"/>
                  <a:ext cx="23040" cy="121320"/>
                </p14:xfrm>
              </p:contentPart>
            </mc:Choice>
            <mc:Fallback xmlns="">
              <p:pic>
                <p:nvPicPr>
                  <p:cNvPr id="156" name="Freihand 155">
                    <a:extLst>
                      <a:ext uri="{FF2B5EF4-FFF2-40B4-BE49-F238E27FC236}">
                        <a16:creationId xmlns:a16="http://schemas.microsoft.com/office/drawing/2014/main" id="{BD3603FE-B73A-8E4D-8093-008432B3BD18}"/>
                      </a:ext>
                    </a:extLst>
                  </p:cNvPr>
                  <p:cNvPicPr/>
                  <p:nvPr/>
                </p:nvPicPr>
                <p:blipFill>
                  <a:blip r:embed="rId177"/>
                  <a:stretch>
                    <a:fillRect/>
                  </a:stretch>
                </p:blipFill>
                <p:spPr>
                  <a:xfrm>
                    <a:off x="6571461" y="25028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Freihand 156">
                    <a:extLst>
                      <a:ext uri="{FF2B5EF4-FFF2-40B4-BE49-F238E27FC236}">
                        <a16:creationId xmlns:a16="http://schemas.microsoft.com/office/drawing/2014/main" id="{9A9A6BC1-2F79-FB47-B044-47936DF230BE}"/>
                      </a:ext>
                    </a:extLst>
                  </p14:cNvPr>
                  <p14:cNvContentPartPr/>
                  <p14:nvPr/>
                </p14:nvContentPartPr>
                <p14:xfrm>
                  <a:off x="6556701" y="628643"/>
                  <a:ext cx="7920" cy="7920"/>
                </p14:xfrm>
              </p:contentPart>
            </mc:Choice>
            <mc:Fallback xmlns="">
              <p:pic>
                <p:nvPicPr>
                  <p:cNvPr id="157" name="Freihand 156">
                    <a:extLst>
                      <a:ext uri="{FF2B5EF4-FFF2-40B4-BE49-F238E27FC236}">
                        <a16:creationId xmlns:a16="http://schemas.microsoft.com/office/drawing/2014/main" id="{9A9A6BC1-2F79-FB47-B044-47936DF230BE}"/>
                      </a:ext>
                    </a:extLst>
                  </p:cNvPr>
                  <p:cNvPicPr/>
                  <p:nvPr/>
                </p:nvPicPr>
                <p:blipFill>
                  <a:blip r:embed="rId101"/>
                  <a:stretch>
                    <a:fillRect/>
                  </a:stretch>
                </p:blipFill>
                <p:spPr>
                  <a:xfrm>
                    <a:off x="6526101" y="598043"/>
                    <a:ext cx="6912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5FD40C39-A8F0-A643-9467-50CE971989F3}"/>
                    </a:ext>
                  </a:extLst>
                </p14:cNvPr>
                <p14:cNvContentPartPr/>
                <p14:nvPr/>
              </p14:nvContentPartPr>
              <p14:xfrm>
                <a:off x="5158101" y="689123"/>
                <a:ext cx="75960" cy="196920"/>
              </p14:xfrm>
            </p:contentPart>
          </mc:Choice>
          <mc:Fallback xmlns="">
            <p:pic>
              <p:nvPicPr>
                <p:cNvPr id="160" name="Freihand 159">
                  <a:extLst>
                    <a:ext uri="{FF2B5EF4-FFF2-40B4-BE49-F238E27FC236}">
                      <a16:creationId xmlns:a16="http://schemas.microsoft.com/office/drawing/2014/main" id="{5FD40C39-A8F0-A643-9467-50CE971989F3}"/>
                    </a:ext>
                  </a:extLst>
                </p:cNvPr>
                <p:cNvPicPr/>
                <p:nvPr/>
              </p:nvPicPr>
              <p:blipFill>
                <a:blip r:embed="rId180"/>
                <a:stretch>
                  <a:fillRect/>
                </a:stretch>
              </p:blipFill>
              <p:spPr>
                <a:xfrm>
                  <a:off x="5127141" y="658163"/>
                  <a:ext cx="137160" cy="258120"/>
                </a:xfrm>
                <a:prstGeom prst="rect">
                  <a:avLst/>
                </a:prstGeom>
              </p:spPr>
            </p:pic>
          </mc:Fallback>
        </mc:AlternateContent>
        <p:grpSp>
          <p:nvGrpSpPr>
            <p:cNvPr id="178" name="Gruppieren 177">
              <a:extLst>
                <a:ext uri="{FF2B5EF4-FFF2-40B4-BE49-F238E27FC236}">
                  <a16:creationId xmlns:a16="http://schemas.microsoft.com/office/drawing/2014/main" id="{D8BD812C-D547-CD47-BA8D-7357D81E5FE1}"/>
                </a:ext>
              </a:extLst>
            </p:cNvPr>
            <p:cNvGrpSpPr/>
            <p:nvPr/>
          </p:nvGrpSpPr>
          <p:grpSpPr>
            <a:xfrm>
              <a:off x="3510021" y="1052003"/>
              <a:ext cx="1807200" cy="401040"/>
              <a:chOff x="3510021" y="1052003"/>
              <a:chExt cx="1807200" cy="401040"/>
            </a:xfrm>
          </p:grpSpPr>
          <mc:AlternateContent xmlns:mc="http://schemas.openxmlformats.org/markup-compatibility/2006" xmlns:p14="http://schemas.microsoft.com/office/powerpoint/2010/main">
            <mc:Choice Requires="p14">
              <p:contentPart p14:bwMode="auto" r:id="rId181">
                <p14:nvContentPartPr>
                  <p14:cNvPr id="161" name="Freihand 160">
                    <a:extLst>
                      <a:ext uri="{FF2B5EF4-FFF2-40B4-BE49-F238E27FC236}">
                        <a16:creationId xmlns:a16="http://schemas.microsoft.com/office/drawing/2014/main" id="{C4C8E994-8ABB-1A48-BBDB-1EFB03130298}"/>
                      </a:ext>
                    </a:extLst>
                  </p14:cNvPr>
                  <p14:cNvContentPartPr/>
                  <p14:nvPr/>
                </p14:nvContentPartPr>
                <p14:xfrm>
                  <a:off x="3510021" y="1052003"/>
                  <a:ext cx="159120" cy="295200"/>
                </p14:xfrm>
              </p:contentPart>
            </mc:Choice>
            <mc:Fallback xmlns="">
              <p:pic>
                <p:nvPicPr>
                  <p:cNvPr id="161" name="Freihand 160">
                    <a:extLst>
                      <a:ext uri="{FF2B5EF4-FFF2-40B4-BE49-F238E27FC236}">
                        <a16:creationId xmlns:a16="http://schemas.microsoft.com/office/drawing/2014/main" id="{C4C8E994-8ABB-1A48-BBDB-1EFB03130298}"/>
                      </a:ext>
                    </a:extLst>
                  </p:cNvPr>
                  <p:cNvPicPr/>
                  <p:nvPr/>
                </p:nvPicPr>
                <p:blipFill>
                  <a:blip r:embed="rId182"/>
                  <a:stretch>
                    <a:fillRect/>
                  </a:stretch>
                </p:blipFill>
                <p:spPr>
                  <a:xfrm>
                    <a:off x="3479421" y="1021403"/>
                    <a:ext cx="220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2" name="Freihand 161">
                    <a:extLst>
                      <a:ext uri="{FF2B5EF4-FFF2-40B4-BE49-F238E27FC236}">
                        <a16:creationId xmlns:a16="http://schemas.microsoft.com/office/drawing/2014/main" id="{111E2212-7E9A-AC42-8EB4-B974264AFE45}"/>
                      </a:ext>
                    </a:extLst>
                  </p14:cNvPr>
                  <p14:cNvContentPartPr/>
                  <p14:nvPr/>
                </p14:nvContentPartPr>
                <p14:xfrm>
                  <a:off x="3646101" y="1218323"/>
                  <a:ext cx="159120" cy="136440"/>
                </p14:xfrm>
              </p:contentPart>
            </mc:Choice>
            <mc:Fallback xmlns="">
              <p:pic>
                <p:nvPicPr>
                  <p:cNvPr id="162" name="Freihand 161">
                    <a:extLst>
                      <a:ext uri="{FF2B5EF4-FFF2-40B4-BE49-F238E27FC236}">
                        <a16:creationId xmlns:a16="http://schemas.microsoft.com/office/drawing/2014/main" id="{111E2212-7E9A-AC42-8EB4-B974264AFE45}"/>
                      </a:ext>
                    </a:extLst>
                  </p:cNvPr>
                  <p:cNvPicPr/>
                  <p:nvPr/>
                </p:nvPicPr>
                <p:blipFill>
                  <a:blip r:embed="rId184"/>
                  <a:stretch>
                    <a:fillRect/>
                  </a:stretch>
                </p:blipFill>
                <p:spPr>
                  <a:xfrm>
                    <a:off x="3615501" y="1187723"/>
                    <a:ext cx="220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52FADA6F-E916-304F-91D2-56A1B9E31E23}"/>
                      </a:ext>
                    </a:extLst>
                  </p14:cNvPr>
                  <p14:cNvContentPartPr/>
                  <p14:nvPr/>
                </p14:nvContentPartPr>
                <p14:xfrm>
                  <a:off x="3872901" y="1256123"/>
                  <a:ext cx="83520" cy="60120"/>
                </p14:xfrm>
              </p:contentPart>
            </mc:Choice>
            <mc:Fallback xmlns="">
              <p:pic>
                <p:nvPicPr>
                  <p:cNvPr id="163" name="Freihand 162">
                    <a:extLst>
                      <a:ext uri="{FF2B5EF4-FFF2-40B4-BE49-F238E27FC236}">
                        <a16:creationId xmlns:a16="http://schemas.microsoft.com/office/drawing/2014/main" id="{52FADA6F-E916-304F-91D2-56A1B9E31E23}"/>
                      </a:ext>
                    </a:extLst>
                  </p:cNvPr>
                  <p:cNvPicPr/>
                  <p:nvPr/>
                </p:nvPicPr>
                <p:blipFill>
                  <a:blip r:embed="rId186"/>
                  <a:stretch>
                    <a:fillRect/>
                  </a:stretch>
                </p:blipFill>
                <p:spPr>
                  <a:xfrm>
                    <a:off x="3842301" y="1225523"/>
                    <a:ext cx="144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45ACD506-EC3C-4D40-9660-449BFFBDAF03}"/>
                      </a:ext>
                    </a:extLst>
                  </p14:cNvPr>
                  <p14:cNvContentPartPr/>
                  <p14:nvPr/>
                </p14:nvContentPartPr>
                <p14:xfrm>
                  <a:off x="4069461" y="1180523"/>
                  <a:ext cx="91080" cy="121320"/>
                </p14:xfrm>
              </p:contentPart>
            </mc:Choice>
            <mc:Fallback xmlns="">
              <p:pic>
                <p:nvPicPr>
                  <p:cNvPr id="164" name="Freihand 163">
                    <a:extLst>
                      <a:ext uri="{FF2B5EF4-FFF2-40B4-BE49-F238E27FC236}">
                        <a16:creationId xmlns:a16="http://schemas.microsoft.com/office/drawing/2014/main" id="{45ACD506-EC3C-4D40-9660-449BFFBDAF03}"/>
                      </a:ext>
                    </a:extLst>
                  </p:cNvPr>
                  <p:cNvPicPr/>
                  <p:nvPr/>
                </p:nvPicPr>
                <p:blipFill>
                  <a:blip r:embed="rId188"/>
                  <a:stretch>
                    <a:fillRect/>
                  </a:stretch>
                </p:blipFill>
                <p:spPr>
                  <a:xfrm>
                    <a:off x="4038861" y="1149923"/>
                    <a:ext cx="15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BE5F9F68-CF30-064D-9293-73FF15BE03C8}"/>
                      </a:ext>
                    </a:extLst>
                  </p14:cNvPr>
                  <p14:cNvContentPartPr/>
                  <p14:nvPr/>
                </p14:nvContentPartPr>
                <p14:xfrm>
                  <a:off x="4273581" y="1316603"/>
                  <a:ext cx="68400" cy="136440"/>
                </p14:xfrm>
              </p:contentPart>
            </mc:Choice>
            <mc:Fallback xmlns="">
              <p:pic>
                <p:nvPicPr>
                  <p:cNvPr id="165" name="Freihand 164">
                    <a:extLst>
                      <a:ext uri="{FF2B5EF4-FFF2-40B4-BE49-F238E27FC236}">
                        <a16:creationId xmlns:a16="http://schemas.microsoft.com/office/drawing/2014/main" id="{BE5F9F68-CF30-064D-9293-73FF15BE03C8}"/>
                      </a:ext>
                    </a:extLst>
                  </p:cNvPr>
                  <p:cNvPicPr/>
                  <p:nvPr/>
                </p:nvPicPr>
                <p:blipFill>
                  <a:blip r:embed="rId190"/>
                  <a:stretch>
                    <a:fillRect/>
                  </a:stretch>
                </p:blipFill>
                <p:spPr>
                  <a:xfrm>
                    <a:off x="4242981" y="1286003"/>
                    <a:ext cx="129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DC9FC0A-6133-C842-A537-0A84FAE3472F}"/>
                      </a:ext>
                    </a:extLst>
                  </p14:cNvPr>
                  <p14:cNvContentPartPr/>
                  <p14:nvPr/>
                </p14:nvContentPartPr>
                <p14:xfrm>
                  <a:off x="4538181" y="1082243"/>
                  <a:ext cx="38160" cy="295200"/>
                </p14:xfrm>
              </p:contentPart>
            </mc:Choice>
            <mc:Fallback xmlns="">
              <p:pic>
                <p:nvPicPr>
                  <p:cNvPr id="166" name="Freihand 165">
                    <a:extLst>
                      <a:ext uri="{FF2B5EF4-FFF2-40B4-BE49-F238E27FC236}">
                        <a16:creationId xmlns:a16="http://schemas.microsoft.com/office/drawing/2014/main" id="{1DC9FC0A-6133-C842-A537-0A84FAE3472F}"/>
                      </a:ext>
                    </a:extLst>
                  </p:cNvPr>
                  <p:cNvPicPr/>
                  <p:nvPr/>
                </p:nvPicPr>
                <p:blipFill>
                  <a:blip r:embed="rId192"/>
                  <a:stretch>
                    <a:fillRect/>
                  </a:stretch>
                </p:blipFill>
                <p:spPr>
                  <a:xfrm>
                    <a:off x="4507581" y="1051643"/>
                    <a:ext cx="993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A40ABF59-FA57-244B-84B7-6239A0A57A7C}"/>
                      </a:ext>
                    </a:extLst>
                  </p14:cNvPr>
                  <p14:cNvContentPartPr/>
                  <p14:nvPr/>
                </p14:nvContentPartPr>
                <p14:xfrm>
                  <a:off x="4492821" y="1293923"/>
                  <a:ext cx="121320" cy="7920"/>
                </p14:xfrm>
              </p:contentPart>
            </mc:Choice>
            <mc:Fallback xmlns="">
              <p:pic>
                <p:nvPicPr>
                  <p:cNvPr id="167" name="Freihand 166">
                    <a:extLst>
                      <a:ext uri="{FF2B5EF4-FFF2-40B4-BE49-F238E27FC236}">
                        <a16:creationId xmlns:a16="http://schemas.microsoft.com/office/drawing/2014/main" id="{A40ABF59-FA57-244B-84B7-6239A0A57A7C}"/>
                      </a:ext>
                    </a:extLst>
                  </p:cNvPr>
                  <p:cNvPicPr/>
                  <p:nvPr/>
                </p:nvPicPr>
                <p:blipFill>
                  <a:blip r:embed="rId194"/>
                  <a:stretch>
                    <a:fillRect/>
                  </a:stretch>
                </p:blipFill>
                <p:spPr>
                  <a:xfrm>
                    <a:off x="4462221" y="1263323"/>
                    <a:ext cx="182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3925E74E-A6B8-5640-913A-67052A6A1E4E}"/>
                      </a:ext>
                    </a:extLst>
                  </p14:cNvPr>
                  <p14:cNvContentPartPr/>
                  <p14:nvPr/>
                </p14:nvContentPartPr>
                <p14:xfrm>
                  <a:off x="4719621" y="1059563"/>
                  <a:ext cx="113760" cy="302760"/>
                </p14:xfrm>
              </p:contentPart>
            </mc:Choice>
            <mc:Fallback xmlns="">
              <p:pic>
                <p:nvPicPr>
                  <p:cNvPr id="168" name="Freihand 167">
                    <a:extLst>
                      <a:ext uri="{FF2B5EF4-FFF2-40B4-BE49-F238E27FC236}">
                        <a16:creationId xmlns:a16="http://schemas.microsoft.com/office/drawing/2014/main" id="{3925E74E-A6B8-5640-913A-67052A6A1E4E}"/>
                      </a:ext>
                    </a:extLst>
                  </p:cNvPr>
                  <p:cNvPicPr/>
                  <p:nvPr/>
                </p:nvPicPr>
                <p:blipFill>
                  <a:blip r:embed="rId196"/>
                  <a:stretch>
                    <a:fillRect/>
                  </a:stretch>
                </p:blipFill>
                <p:spPr>
                  <a:xfrm>
                    <a:off x="4689021" y="102896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3A3DCAB4-5FF7-0E4D-811D-65CA68EAE9BB}"/>
                      </a:ext>
                    </a:extLst>
                  </p14:cNvPr>
                  <p14:cNvContentPartPr/>
                  <p14:nvPr/>
                </p14:nvContentPartPr>
                <p14:xfrm>
                  <a:off x="4961541" y="1263683"/>
                  <a:ext cx="106200" cy="75960"/>
                </p14:xfrm>
              </p:contentPart>
            </mc:Choice>
            <mc:Fallback xmlns="">
              <p:pic>
                <p:nvPicPr>
                  <p:cNvPr id="169" name="Freihand 168">
                    <a:extLst>
                      <a:ext uri="{FF2B5EF4-FFF2-40B4-BE49-F238E27FC236}">
                        <a16:creationId xmlns:a16="http://schemas.microsoft.com/office/drawing/2014/main" id="{3A3DCAB4-5FF7-0E4D-811D-65CA68EAE9BB}"/>
                      </a:ext>
                    </a:extLst>
                  </p:cNvPr>
                  <p:cNvPicPr/>
                  <p:nvPr/>
                </p:nvPicPr>
                <p:blipFill>
                  <a:blip r:embed="rId198"/>
                  <a:stretch>
                    <a:fillRect/>
                  </a:stretch>
                </p:blipFill>
                <p:spPr>
                  <a:xfrm>
                    <a:off x="4930941" y="1233083"/>
                    <a:ext cx="167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261B99CB-C8C4-024F-A023-463F317B038E}"/>
                      </a:ext>
                    </a:extLst>
                  </p14:cNvPr>
                  <p14:cNvContentPartPr/>
                  <p14:nvPr/>
                </p14:nvContentPartPr>
                <p14:xfrm>
                  <a:off x="5248821" y="1119323"/>
                  <a:ext cx="68400" cy="250560"/>
                </p14:xfrm>
              </p:contentPart>
            </mc:Choice>
            <mc:Fallback xmlns="">
              <p:pic>
                <p:nvPicPr>
                  <p:cNvPr id="170" name="Freihand 169">
                    <a:extLst>
                      <a:ext uri="{FF2B5EF4-FFF2-40B4-BE49-F238E27FC236}">
                        <a16:creationId xmlns:a16="http://schemas.microsoft.com/office/drawing/2014/main" id="{261B99CB-C8C4-024F-A023-463F317B038E}"/>
                      </a:ext>
                    </a:extLst>
                  </p:cNvPr>
                  <p:cNvPicPr/>
                  <p:nvPr/>
                </p:nvPicPr>
                <p:blipFill>
                  <a:blip r:embed="rId200"/>
                  <a:stretch>
                    <a:fillRect/>
                  </a:stretch>
                </p:blipFill>
                <p:spPr>
                  <a:xfrm>
                    <a:off x="5218221" y="1088723"/>
                    <a:ext cx="129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D54C4DBA-C557-DC49-9785-D4CA134CB472}"/>
                      </a:ext>
                    </a:extLst>
                  </p14:cNvPr>
                  <p14:cNvContentPartPr/>
                  <p14:nvPr/>
                </p14:nvContentPartPr>
                <p14:xfrm>
                  <a:off x="5226141" y="1309043"/>
                  <a:ext cx="68400" cy="7920"/>
                </p14:xfrm>
              </p:contentPart>
            </mc:Choice>
            <mc:Fallback xmlns="">
              <p:pic>
                <p:nvPicPr>
                  <p:cNvPr id="171" name="Freihand 170">
                    <a:extLst>
                      <a:ext uri="{FF2B5EF4-FFF2-40B4-BE49-F238E27FC236}">
                        <a16:creationId xmlns:a16="http://schemas.microsoft.com/office/drawing/2014/main" id="{D54C4DBA-C557-DC49-9785-D4CA134CB472}"/>
                      </a:ext>
                    </a:extLst>
                  </p:cNvPr>
                  <p:cNvPicPr/>
                  <p:nvPr/>
                </p:nvPicPr>
                <p:blipFill>
                  <a:blip r:embed="rId202"/>
                  <a:stretch>
                    <a:fillRect/>
                  </a:stretch>
                </p:blipFill>
                <p:spPr>
                  <a:xfrm>
                    <a:off x="5195541" y="1278443"/>
                    <a:ext cx="129600" cy="69120"/>
                  </a:xfrm>
                  <a:prstGeom prst="rect">
                    <a:avLst/>
                  </a:prstGeom>
                </p:spPr>
              </p:pic>
            </mc:Fallback>
          </mc:AlternateContent>
        </p:grpSp>
        <p:grpSp>
          <p:nvGrpSpPr>
            <p:cNvPr id="177" name="Gruppieren 176">
              <a:extLst>
                <a:ext uri="{FF2B5EF4-FFF2-40B4-BE49-F238E27FC236}">
                  <a16:creationId xmlns:a16="http://schemas.microsoft.com/office/drawing/2014/main" id="{67C27F4D-1C39-7743-8201-BE487AD58EF0}"/>
                </a:ext>
              </a:extLst>
            </p:cNvPr>
            <p:cNvGrpSpPr/>
            <p:nvPr/>
          </p:nvGrpSpPr>
          <p:grpSpPr>
            <a:xfrm>
              <a:off x="5551221" y="1044443"/>
              <a:ext cx="779040" cy="363240"/>
              <a:chOff x="5551221" y="1044443"/>
              <a:chExt cx="779040" cy="363240"/>
            </a:xfrm>
          </p:grpSpPr>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B6843268-848F-6C45-8036-A5B9F0FC81AB}"/>
                      </a:ext>
                    </a:extLst>
                  </p14:cNvPr>
                  <p14:cNvContentPartPr/>
                  <p14:nvPr/>
                </p14:nvContentPartPr>
                <p14:xfrm>
                  <a:off x="5551221" y="1271243"/>
                  <a:ext cx="144000" cy="136440"/>
                </p14:xfrm>
              </p:contentPart>
            </mc:Choice>
            <mc:Fallback xmlns="">
              <p:pic>
                <p:nvPicPr>
                  <p:cNvPr id="172" name="Freihand 171">
                    <a:extLst>
                      <a:ext uri="{FF2B5EF4-FFF2-40B4-BE49-F238E27FC236}">
                        <a16:creationId xmlns:a16="http://schemas.microsoft.com/office/drawing/2014/main" id="{B6843268-848F-6C45-8036-A5B9F0FC81AB}"/>
                      </a:ext>
                    </a:extLst>
                  </p:cNvPr>
                  <p:cNvPicPr/>
                  <p:nvPr/>
                </p:nvPicPr>
                <p:blipFill>
                  <a:blip r:embed="rId204"/>
                  <a:stretch>
                    <a:fillRect/>
                  </a:stretch>
                </p:blipFill>
                <p:spPr>
                  <a:xfrm>
                    <a:off x="5520621" y="1240643"/>
                    <a:ext cx="205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86A2D957-8C3E-404E-94AF-FC557E8C38A3}"/>
                      </a:ext>
                    </a:extLst>
                  </p14:cNvPr>
                  <p14:cNvContentPartPr/>
                  <p14:nvPr/>
                </p14:nvContentPartPr>
                <p14:xfrm>
                  <a:off x="5770461" y="1278803"/>
                  <a:ext cx="113760" cy="98640"/>
                </p14:xfrm>
              </p:contentPart>
            </mc:Choice>
            <mc:Fallback xmlns="">
              <p:pic>
                <p:nvPicPr>
                  <p:cNvPr id="173" name="Freihand 172">
                    <a:extLst>
                      <a:ext uri="{FF2B5EF4-FFF2-40B4-BE49-F238E27FC236}">
                        <a16:creationId xmlns:a16="http://schemas.microsoft.com/office/drawing/2014/main" id="{86A2D957-8C3E-404E-94AF-FC557E8C38A3}"/>
                      </a:ext>
                    </a:extLst>
                  </p:cNvPr>
                  <p:cNvPicPr/>
                  <p:nvPr/>
                </p:nvPicPr>
                <p:blipFill>
                  <a:blip r:embed="rId206"/>
                  <a:stretch>
                    <a:fillRect/>
                  </a:stretch>
                </p:blipFill>
                <p:spPr>
                  <a:xfrm>
                    <a:off x="5739861" y="1248203"/>
                    <a:ext cx="174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AF6FDB62-926A-B441-AED1-AA977A4BEF50}"/>
                      </a:ext>
                    </a:extLst>
                  </p14:cNvPr>
                  <p14:cNvContentPartPr/>
                  <p14:nvPr/>
                </p14:nvContentPartPr>
                <p14:xfrm>
                  <a:off x="5974581" y="1256123"/>
                  <a:ext cx="105480" cy="98640"/>
                </p14:xfrm>
              </p:contentPart>
            </mc:Choice>
            <mc:Fallback xmlns="">
              <p:pic>
                <p:nvPicPr>
                  <p:cNvPr id="174" name="Freihand 173">
                    <a:extLst>
                      <a:ext uri="{FF2B5EF4-FFF2-40B4-BE49-F238E27FC236}">
                        <a16:creationId xmlns:a16="http://schemas.microsoft.com/office/drawing/2014/main" id="{AF6FDB62-926A-B441-AED1-AA977A4BEF50}"/>
                      </a:ext>
                    </a:extLst>
                  </p:cNvPr>
                  <p:cNvPicPr/>
                  <p:nvPr/>
                </p:nvPicPr>
                <p:blipFill>
                  <a:blip r:embed="rId208"/>
                  <a:stretch>
                    <a:fillRect/>
                  </a:stretch>
                </p:blipFill>
                <p:spPr>
                  <a:xfrm>
                    <a:off x="5943981" y="122552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CCA29DAC-E72E-6449-9D3C-ECA02A10E70F}"/>
                      </a:ext>
                    </a:extLst>
                  </p14:cNvPr>
                  <p14:cNvContentPartPr/>
                  <p14:nvPr/>
                </p14:nvContentPartPr>
                <p14:xfrm>
                  <a:off x="6193821" y="1044443"/>
                  <a:ext cx="53280" cy="181800"/>
                </p14:xfrm>
              </p:contentPart>
            </mc:Choice>
            <mc:Fallback xmlns="">
              <p:pic>
                <p:nvPicPr>
                  <p:cNvPr id="175" name="Freihand 174">
                    <a:extLst>
                      <a:ext uri="{FF2B5EF4-FFF2-40B4-BE49-F238E27FC236}">
                        <a16:creationId xmlns:a16="http://schemas.microsoft.com/office/drawing/2014/main" id="{CCA29DAC-E72E-6449-9D3C-ECA02A10E70F}"/>
                      </a:ext>
                    </a:extLst>
                  </p:cNvPr>
                  <p:cNvPicPr/>
                  <p:nvPr/>
                </p:nvPicPr>
                <p:blipFill>
                  <a:blip r:embed="rId210"/>
                  <a:stretch>
                    <a:fillRect/>
                  </a:stretch>
                </p:blipFill>
                <p:spPr>
                  <a:xfrm>
                    <a:off x="6163221" y="1013843"/>
                    <a:ext cx="114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4C6DDEB5-33B6-FC48-B6AC-6284435D25CA}"/>
                      </a:ext>
                    </a:extLst>
                  </p14:cNvPr>
                  <p14:cNvContentPartPr/>
                  <p14:nvPr/>
                </p14:nvContentPartPr>
                <p14:xfrm>
                  <a:off x="6276981" y="1211843"/>
                  <a:ext cx="53280" cy="181080"/>
                </p14:xfrm>
              </p:contentPart>
            </mc:Choice>
            <mc:Fallback xmlns="">
              <p:pic>
                <p:nvPicPr>
                  <p:cNvPr id="176" name="Freihand 175">
                    <a:extLst>
                      <a:ext uri="{FF2B5EF4-FFF2-40B4-BE49-F238E27FC236}">
                        <a16:creationId xmlns:a16="http://schemas.microsoft.com/office/drawing/2014/main" id="{4C6DDEB5-33B6-FC48-B6AC-6284435D25CA}"/>
                      </a:ext>
                    </a:extLst>
                  </p:cNvPr>
                  <p:cNvPicPr/>
                  <p:nvPr/>
                </p:nvPicPr>
                <p:blipFill>
                  <a:blip r:embed="rId212"/>
                  <a:stretch>
                    <a:fillRect/>
                  </a:stretch>
                </p:blipFill>
                <p:spPr>
                  <a:xfrm>
                    <a:off x="6246381" y="1180883"/>
                    <a:ext cx="114480" cy="242280"/>
                  </a:xfrm>
                  <a:prstGeom prst="rect">
                    <a:avLst/>
                  </a:prstGeom>
                </p:spPr>
              </p:pic>
            </mc:Fallback>
          </mc:AlternateContent>
        </p:grpSp>
        <p:grpSp>
          <p:nvGrpSpPr>
            <p:cNvPr id="185" name="Gruppieren 184">
              <a:extLst>
                <a:ext uri="{FF2B5EF4-FFF2-40B4-BE49-F238E27FC236}">
                  <a16:creationId xmlns:a16="http://schemas.microsoft.com/office/drawing/2014/main" id="{EF13C3BC-B01B-1D45-8E1C-2D351AB82683}"/>
                </a:ext>
              </a:extLst>
            </p:cNvPr>
            <p:cNvGrpSpPr/>
            <p:nvPr/>
          </p:nvGrpSpPr>
          <p:grpSpPr>
            <a:xfrm>
              <a:off x="3570501" y="1620083"/>
              <a:ext cx="340560" cy="158040"/>
              <a:chOff x="3570501" y="1620083"/>
              <a:chExt cx="340560" cy="158040"/>
            </a:xfrm>
          </p:grpSpPr>
          <mc:AlternateContent xmlns:mc="http://schemas.openxmlformats.org/markup-compatibility/2006" xmlns:p14="http://schemas.microsoft.com/office/powerpoint/2010/main">
            <mc:Choice Requires="p14">
              <p:contentPart p14:bwMode="auto" r:id="rId213">
                <p14:nvContentPartPr>
                  <p14:cNvPr id="179" name="Freihand 178">
                    <a:extLst>
                      <a:ext uri="{FF2B5EF4-FFF2-40B4-BE49-F238E27FC236}">
                        <a16:creationId xmlns:a16="http://schemas.microsoft.com/office/drawing/2014/main" id="{E1FCE76D-FBA7-C140-8200-5B8FD6A20597}"/>
                      </a:ext>
                    </a:extLst>
                  </p14:cNvPr>
                  <p14:cNvContentPartPr/>
                  <p14:nvPr/>
                </p14:nvContentPartPr>
                <p14:xfrm>
                  <a:off x="3570501" y="1620083"/>
                  <a:ext cx="121320" cy="142200"/>
                </p14:xfrm>
              </p:contentPart>
            </mc:Choice>
            <mc:Fallback xmlns="">
              <p:pic>
                <p:nvPicPr>
                  <p:cNvPr id="179" name="Freihand 178">
                    <a:extLst>
                      <a:ext uri="{FF2B5EF4-FFF2-40B4-BE49-F238E27FC236}">
                        <a16:creationId xmlns:a16="http://schemas.microsoft.com/office/drawing/2014/main" id="{E1FCE76D-FBA7-C140-8200-5B8FD6A20597}"/>
                      </a:ext>
                    </a:extLst>
                  </p:cNvPr>
                  <p:cNvPicPr/>
                  <p:nvPr/>
                </p:nvPicPr>
                <p:blipFill>
                  <a:blip r:embed="rId214"/>
                  <a:stretch>
                    <a:fillRect/>
                  </a:stretch>
                </p:blipFill>
                <p:spPr>
                  <a:xfrm>
                    <a:off x="3539901" y="1589123"/>
                    <a:ext cx="182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0" name="Freihand 179">
                    <a:extLst>
                      <a:ext uri="{FF2B5EF4-FFF2-40B4-BE49-F238E27FC236}">
                        <a16:creationId xmlns:a16="http://schemas.microsoft.com/office/drawing/2014/main" id="{C9409594-4BD5-9344-80B9-82222059F7EF}"/>
                      </a:ext>
                    </a:extLst>
                  </p14:cNvPr>
                  <p14:cNvContentPartPr/>
                  <p14:nvPr/>
                </p14:nvContentPartPr>
                <p14:xfrm>
                  <a:off x="3782181" y="1679483"/>
                  <a:ext cx="128880" cy="98640"/>
                </p14:xfrm>
              </p:contentPart>
            </mc:Choice>
            <mc:Fallback xmlns="">
              <p:pic>
                <p:nvPicPr>
                  <p:cNvPr id="180" name="Freihand 179">
                    <a:extLst>
                      <a:ext uri="{FF2B5EF4-FFF2-40B4-BE49-F238E27FC236}">
                        <a16:creationId xmlns:a16="http://schemas.microsoft.com/office/drawing/2014/main" id="{C9409594-4BD5-9344-80B9-82222059F7EF}"/>
                      </a:ext>
                    </a:extLst>
                  </p:cNvPr>
                  <p:cNvPicPr/>
                  <p:nvPr/>
                </p:nvPicPr>
                <p:blipFill>
                  <a:blip r:embed="rId216"/>
                  <a:stretch>
                    <a:fillRect/>
                  </a:stretch>
                </p:blipFill>
                <p:spPr>
                  <a:xfrm>
                    <a:off x="3751581" y="1648883"/>
                    <a:ext cx="190080" cy="159840"/>
                  </a:xfrm>
                  <a:prstGeom prst="rect">
                    <a:avLst/>
                  </a:prstGeom>
                </p:spPr>
              </p:pic>
            </mc:Fallback>
          </mc:AlternateContent>
        </p:grpSp>
        <p:grpSp>
          <p:nvGrpSpPr>
            <p:cNvPr id="184" name="Gruppieren 183">
              <a:extLst>
                <a:ext uri="{FF2B5EF4-FFF2-40B4-BE49-F238E27FC236}">
                  <a16:creationId xmlns:a16="http://schemas.microsoft.com/office/drawing/2014/main" id="{59838E80-1438-394C-B410-9D73A8F364AB}"/>
                </a:ext>
              </a:extLst>
            </p:cNvPr>
            <p:cNvGrpSpPr/>
            <p:nvPr/>
          </p:nvGrpSpPr>
          <p:grpSpPr>
            <a:xfrm>
              <a:off x="4281141" y="1634123"/>
              <a:ext cx="451440" cy="151560"/>
              <a:chOff x="4281141" y="1634123"/>
              <a:chExt cx="451440" cy="151560"/>
            </a:xfrm>
          </p:grpSpPr>
          <mc:AlternateContent xmlns:mc="http://schemas.openxmlformats.org/markup-compatibility/2006" xmlns:p14="http://schemas.microsoft.com/office/powerpoint/2010/main">
            <mc:Choice Requires="p14">
              <p:contentPart p14:bwMode="auto" r:id="rId217">
                <p14:nvContentPartPr>
                  <p14:cNvPr id="181" name="Freihand 180">
                    <a:extLst>
                      <a:ext uri="{FF2B5EF4-FFF2-40B4-BE49-F238E27FC236}">
                        <a16:creationId xmlns:a16="http://schemas.microsoft.com/office/drawing/2014/main" id="{DC869C34-E28C-5D43-8349-34DBA4B60AB1}"/>
                      </a:ext>
                    </a:extLst>
                  </p14:cNvPr>
                  <p14:cNvContentPartPr/>
                  <p14:nvPr/>
                </p14:nvContentPartPr>
                <p14:xfrm>
                  <a:off x="4281141" y="1671923"/>
                  <a:ext cx="196920" cy="106200"/>
                </p14:xfrm>
              </p:contentPart>
            </mc:Choice>
            <mc:Fallback xmlns="">
              <p:pic>
                <p:nvPicPr>
                  <p:cNvPr id="181" name="Freihand 180">
                    <a:extLst>
                      <a:ext uri="{FF2B5EF4-FFF2-40B4-BE49-F238E27FC236}">
                        <a16:creationId xmlns:a16="http://schemas.microsoft.com/office/drawing/2014/main" id="{DC869C34-E28C-5D43-8349-34DBA4B60AB1}"/>
                      </a:ext>
                    </a:extLst>
                  </p:cNvPr>
                  <p:cNvPicPr/>
                  <p:nvPr/>
                </p:nvPicPr>
                <p:blipFill>
                  <a:blip r:embed="rId218"/>
                  <a:stretch>
                    <a:fillRect/>
                  </a:stretch>
                </p:blipFill>
                <p:spPr>
                  <a:xfrm>
                    <a:off x="4250541" y="1641323"/>
                    <a:ext cx="258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2" name="Freihand 181">
                    <a:extLst>
                      <a:ext uri="{FF2B5EF4-FFF2-40B4-BE49-F238E27FC236}">
                        <a16:creationId xmlns:a16="http://schemas.microsoft.com/office/drawing/2014/main" id="{5B1E6FDA-45D3-B04B-A436-CC58A2EC4D98}"/>
                      </a:ext>
                    </a:extLst>
                  </p14:cNvPr>
                  <p14:cNvContentPartPr/>
                  <p14:nvPr/>
                </p14:nvContentPartPr>
                <p14:xfrm>
                  <a:off x="4606221" y="1634123"/>
                  <a:ext cx="126360" cy="151560"/>
                </p14:xfrm>
              </p:contentPart>
            </mc:Choice>
            <mc:Fallback xmlns="">
              <p:pic>
                <p:nvPicPr>
                  <p:cNvPr id="182" name="Freihand 181">
                    <a:extLst>
                      <a:ext uri="{FF2B5EF4-FFF2-40B4-BE49-F238E27FC236}">
                        <a16:creationId xmlns:a16="http://schemas.microsoft.com/office/drawing/2014/main" id="{5B1E6FDA-45D3-B04B-A436-CC58A2EC4D98}"/>
                      </a:ext>
                    </a:extLst>
                  </p:cNvPr>
                  <p:cNvPicPr/>
                  <p:nvPr/>
                </p:nvPicPr>
                <p:blipFill>
                  <a:blip r:embed="rId220"/>
                  <a:stretch>
                    <a:fillRect/>
                  </a:stretch>
                </p:blipFill>
                <p:spPr>
                  <a:xfrm>
                    <a:off x="4575621" y="1603523"/>
                    <a:ext cx="18756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4C01513C-E490-3A4A-8B13-65825C281CC8}"/>
                    </a:ext>
                  </a:extLst>
                </p14:cNvPr>
                <p14:cNvContentPartPr/>
                <p14:nvPr/>
              </p14:nvContentPartPr>
              <p14:xfrm>
                <a:off x="4923741" y="1762643"/>
                <a:ext cx="15480" cy="23040"/>
              </p14:xfrm>
            </p:contentPart>
          </mc:Choice>
          <mc:Fallback xmlns="">
            <p:pic>
              <p:nvPicPr>
                <p:cNvPr id="183" name="Freihand 182">
                  <a:extLst>
                    <a:ext uri="{FF2B5EF4-FFF2-40B4-BE49-F238E27FC236}">
                      <a16:creationId xmlns:a16="http://schemas.microsoft.com/office/drawing/2014/main" id="{4C01513C-E490-3A4A-8B13-65825C281CC8}"/>
                    </a:ext>
                  </a:extLst>
                </p:cNvPr>
                <p:cNvPicPr/>
                <p:nvPr/>
              </p:nvPicPr>
              <p:blipFill>
                <a:blip r:embed="rId222"/>
                <a:stretch>
                  <a:fillRect/>
                </a:stretch>
              </p:blipFill>
              <p:spPr>
                <a:xfrm>
                  <a:off x="4892781" y="1731683"/>
                  <a:ext cx="76680" cy="84240"/>
                </a:xfrm>
                <a:prstGeom prst="rect">
                  <a:avLst/>
                </a:prstGeom>
              </p:spPr>
            </p:pic>
          </mc:Fallback>
        </mc:AlternateContent>
      </p:grpSp>
      <p:grpSp>
        <p:nvGrpSpPr>
          <p:cNvPr id="187" name="Gruppieren 186">
            <a:extLst>
              <a:ext uri="{FF2B5EF4-FFF2-40B4-BE49-F238E27FC236}">
                <a16:creationId xmlns:a16="http://schemas.microsoft.com/office/drawing/2014/main" id="{B7DADEE5-153B-614B-8714-F7EA4A5994A2}"/>
              </a:ext>
            </a:extLst>
          </p:cNvPr>
          <p:cNvGrpSpPr/>
          <p:nvPr/>
        </p:nvGrpSpPr>
        <p:grpSpPr>
          <a:xfrm>
            <a:off x="3889101" y="1921403"/>
            <a:ext cx="1307160" cy="1444320"/>
            <a:chOff x="3889101" y="1921403"/>
            <a:chExt cx="1307160" cy="1444320"/>
          </a:xfrm>
        </p:grpSpPr>
        <mc:AlternateContent xmlns:mc="http://schemas.openxmlformats.org/markup-compatibility/2006" xmlns:p14="http://schemas.microsoft.com/office/powerpoint/2010/main">
          <mc:Choice Requires="p14">
            <p:contentPart p14:bwMode="auto" r:id="rId223">
              <p14:nvContentPartPr>
                <p14:cNvPr id="31" name="Freihand 30">
                  <a:extLst>
                    <a:ext uri="{FF2B5EF4-FFF2-40B4-BE49-F238E27FC236}">
                      <a16:creationId xmlns:a16="http://schemas.microsoft.com/office/drawing/2014/main" id="{C0352F2F-D62A-3549-BF29-D09D09388CC2}"/>
                    </a:ext>
                  </a:extLst>
                </p14:cNvPr>
                <p14:cNvContentPartPr/>
                <p14:nvPr/>
              </p14:nvContentPartPr>
              <p14:xfrm>
                <a:off x="3896661" y="2155763"/>
                <a:ext cx="686520" cy="106200"/>
              </p14:xfrm>
            </p:contentPart>
          </mc:Choice>
          <mc:Fallback xmlns="">
            <p:pic>
              <p:nvPicPr>
                <p:cNvPr id="31" name="Freihand 30">
                  <a:extLst>
                    <a:ext uri="{FF2B5EF4-FFF2-40B4-BE49-F238E27FC236}">
                      <a16:creationId xmlns:a16="http://schemas.microsoft.com/office/drawing/2014/main" id="{C0352F2F-D62A-3549-BF29-D09D09388CC2}"/>
                    </a:ext>
                  </a:extLst>
                </p:cNvPr>
                <p:cNvPicPr/>
                <p:nvPr/>
              </p:nvPicPr>
              <p:blipFill>
                <a:blip r:embed="rId224"/>
                <a:stretch>
                  <a:fillRect/>
                </a:stretch>
              </p:blipFill>
              <p:spPr>
                <a:xfrm>
                  <a:off x="3865701" y="2125163"/>
                  <a:ext cx="748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7" name="Freihand 36">
                  <a:extLst>
                    <a:ext uri="{FF2B5EF4-FFF2-40B4-BE49-F238E27FC236}">
                      <a16:creationId xmlns:a16="http://schemas.microsoft.com/office/drawing/2014/main" id="{740887B7-5CDA-1D4D-9212-0276BC79CE48}"/>
                    </a:ext>
                  </a:extLst>
                </p14:cNvPr>
                <p14:cNvContentPartPr/>
                <p14:nvPr/>
              </p14:nvContentPartPr>
              <p14:xfrm>
                <a:off x="3889101" y="2647163"/>
                <a:ext cx="22320" cy="7920"/>
              </p14:xfrm>
            </p:contentPart>
          </mc:Choice>
          <mc:Fallback xmlns="">
            <p:pic>
              <p:nvPicPr>
                <p:cNvPr id="37" name="Freihand 36">
                  <a:extLst>
                    <a:ext uri="{FF2B5EF4-FFF2-40B4-BE49-F238E27FC236}">
                      <a16:creationId xmlns:a16="http://schemas.microsoft.com/office/drawing/2014/main" id="{740887B7-5CDA-1D4D-9212-0276BC79CE48}"/>
                    </a:ext>
                  </a:extLst>
                </p:cNvPr>
                <p:cNvPicPr/>
                <p:nvPr/>
              </p:nvPicPr>
              <p:blipFill>
                <a:blip r:embed="rId226"/>
                <a:stretch>
                  <a:fillRect/>
                </a:stretch>
              </p:blipFill>
              <p:spPr>
                <a:xfrm>
                  <a:off x="3858141" y="2616563"/>
                  <a:ext cx="83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 name="Freihand 38">
                  <a:extLst>
                    <a:ext uri="{FF2B5EF4-FFF2-40B4-BE49-F238E27FC236}">
                      <a16:creationId xmlns:a16="http://schemas.microsoft.com/office/drawing/2014/main" id="{57845B5F-B3CC-7A4D-B2AD-657518B82A96}"/>
                    </a:ext>
                  </a:extLst>
                </p14:cNvPr>
                <p14:cNvContentPartPr/>
                <p14:nvPr/>
              </p14:nvContentPartPr>
              <p14:xfrm>
                <a:off x="3933381" y="2624483"/>
                <a:ext cx="38160" cy="15480"/>
              </p14:xfrm>
            </p:contentPart>
          </mc:Choice>
          <mc:Fallback xmlns="">
            <p:pic>
              <p:nvPicPr>
                <p:cNvPr id="39" name="Freihand 38">
                  <a:extLst>
                    <a:ext uri="{FF2B5EF4-FFF2-40B4-BE49-F238E27FC236}">
                      <a16:creationId xmlns:a16="http://schemas.microsoft.com/office/drawing/2014/main" id="{57845B5F-B3CC-7A4D-B2AD-657518B82A96}"/>
                    </a:ext>
                  </a:extLst>
                </p:cNvPr>
                <p:cNvPicPr/>
                <p:nvPr/>
              </p:nvPicPr>
              <p:blipFill>
                <a:blip r:embed="rId228"/>
                <a:stretch>
                  <a:fillRect/>
                </a:stretch>
              </p:blipFill>
              <p:spPr>
                <a:xfrm>
                  <a:off x="3902781" y="2593883"/>
                  <a:ext cx="99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Freihand 39">
                  <a:extLst>
                    <a:ext uri="{FF2B5EF4-FFF2-40B4-BE49-F238E27FC236}">
                      <a16:creationId xmlns:a16="http://schemas.microsoft.com/office/drawing/2014/main" id="{4B3496D9-6694-DD46-99AC-BC004A9AD778}"/>
                    </a:ext>
                  </a:extLst>
                </p14:cNvPr>
                <p14:cNvContentPartPr/>
                <p14:nvPr/>
              </p14:nvContentPartPr>
              <p14:xfrm>
                <a:off x="3963621" y="2632043"/>
                <a:ext cx="23040" cy="121320"/>
              </p14:xfrm>
            </p:contentPart>
          </mc:Choice>
          <mc:Fallback xmlns="">
            <p:pic>
              <p:nvPicPr>
                <p:cNvPr id="40" name="Freihand 39">
                  <a:extLst>
                    <a:ext uri="{FF2B5EF4-FFF2-40B4-BE49-F238E27FC236}">
                      <a16:creationId xmlns:a16="http://schemas.microsoft.com/office/drawing/2014/main" id="{4B3496D9-6694-DD46-99AC-BC004A9AD778}"/>
                    </a:ext>
                  </a:extLst>
                </p:cNvPr>
                <p:cNvPicPr/>
                <p:nvPr/>
              </p:nvPicPr>
              <p:blipFill>
                <a:blip r:embed="rId230"/>
                <a:stretch>
                  <a:fillRect/>
                </a:stretch>
              </p:blipFill>
              <p:spPr>
                <a:xfrm>
                  <a:off x="3933021" y="260144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Freihand 40">
                  <a:extLst>
                    <a:ext uri="{FF2B5EF4-FFF2-40B4-BE49-F238E27FC236}">
                      <a16:creationId xmlns:a16="http://schemas.microsoft.com/office/drawing/2014/main" id="{35B96FB2-E6EC-6549-BD5D-C8100152C5FA}"/>
                    </a:ext>
                  </a:extLst>
                </p14:cNvPr>
                <p14:cNvContentPartPr/>
                <p14:nvPr/>
              </p14:nvContentPartPr>
              <p14:xfrm>
                <a:off x="3986301" y="2745443"/>
                <a:ext cx="30600" cy="15480"/>
              </p14:xfrm>
            </p:contentPart>
          </mc:Choice>
          <mc:Fallback xmlns="">
            <p:pic>
              <p:nvPicPr>
                <p:cNvPr id="41" name="Freihand 40">
                  <a:extLst>
                    <a:ext uri="{FF2B5EF4-FFF2-40B4-BE49-F238E27FC236}">
                      <a16:creationId xmlns:a16="http://schemas.microsoft.com/office/drawing/2014/main" id="{35B96FB2-E6EC-6549-BD5D-C8100152C5FA}"/>
                    </a:ext>
                  </a:extLst>
                </p:cNvPr>
                <p:cNvPicPr/>
                <p:nvPr/>
              </p:nvPicPr>
              <p:blipFill>
                <a:blip r:embed="rId232"/>
                <a:stretch>
                  <a:fillRect/>
                </a:stretch>
              </p:blipFill>
              <p:spPr>
                <a:xfrm>
                  <a:off x="3955701" y="2714843"/>
                  <a:ext cx="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Freihand 42">
                  <a:extLst>
                    <a:ext uri="{FF2B5EF4-FFF2-40B4-BE49-F238E27FC236}">
                      <a16:creationId xmlns:a16="http://schemas.microsoft.com/office/drawing/2014/main" id="{A5191E28-4242-0444-92B1-92FB92EB9883}"/>
                    </a:ext>
                  </a:extLst>
                </p14:cNvPr>
                <p14:cNvContentPartPr/>
                <p14:nvPr/>
              </p14:nvContentPartPr>
              <p14:xfrm>
                <a:off x="3986301" y="2571563"/>
                <a:ext cx="83520" cy="136440"/>
              </p14:xfrm>
            </p:contentPart>
          </mc:Choice>
          <mc:Fallback xmlns="">
            <p:pic>
              <p:nvPicPr>
                <p:cNvPr id="43" name="Freihand 42">
                  <a:extLst>
                    <a:ext uri="{FF2B5EF4-FFF2-40B4-BE49-F238E27FC236}">
                      <a16:creationId xmlns:a16="http://schemas.microsoft.com/office/drawing/2014/main" id="{A5191E28-4242-0444-92B1-92FB92EB9883}"/>
                    </a:ext>
                  </a:extLst>
                </p:cNvPr>
                <p:cNvPicPr/>
                <p:nvPr/>
              </p:nvPicPr>
              <p:blipFill>
                <a:blip r:embed="rId234"/>
                <a:stretch>
                  <a:fillRect/>
                </a:stretch>
              </p:blipFill>
              <p:spPr>
                <a:xfrm>
                  <a:off x="3955701" y="254096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5" name="Freihand 44">
                  <a:extLst>
                    <a:ext uri="{FF2B5EF4-FFF2-40B4-BE49-F238E27FC236}">
                      <a16:creationId xmlns:a16="http://schemas.microsoft.com/office/drawing/2014/main" id="{3B9A65E6-C92D-E04F-9975-47FDAE2AE9A4}"/>
                    </a:ext>
                  </a:extLst>
                </p14:cNvPr>
                <p14:cNvContentPartPr/>
                <p14:nvPr/>
              </p14:nvContentPartPr>
              <p14:xfrm>
                <a:off x="4085661" y="2647163"/>
                <a:ext cx="29880" cy="15480"/>
              </p14:xfrm>
            </p:contentPart>
          </mc:Choice>
          <mc:Fallback xmlns="">
            <p:pic>
              <p:nvPicPr>
                <p:cNvPr id="45" name="Freihand 44">
                  <a:extLst>
                    <a:ext uri="{FF2B5EF4-FFF2-40B4-BE49-F238E27FC236}">
                      <a16:creationId xmlns:a16="http://schemas.microsoft.com/office/drawing/2014/main" id="{3B9A65E6-C92D-E04F-9975-47FDAE2AE9A4}"/>
                    </a:ext>
                  </a:extLst>
                </p:cNvPr>
                <p:cNvPicPr/>
                <p:nvPr/>
              </p:nvPicPr>
              <p:blipFill>
                <a:blip r:embed="rId236"/>
                <a:stretch>
                  <a:fillRect/>
                </a:stretch>
              </p:blipFill>
              <p:spPr>
                <a:xfrm>
                  <a:off x="4054701" y="2616563"/>
                  <a:ext cx="91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6" name="Freihand 45">
                  <a:extLst>
                    <a:ext uri="{FF2B5EF4-FFF2-40B4-BE49-F238E27FC236}">
                      <a16:creationId xmlns:a16="http://schemas.microsoft.com/office/drawing/2014/main" id="{0C8BEC17-A77E-0943-8D95-CA198FD9FB6C}"/>
                    </a:ext>
                  </a:extLst>
                </p14:cNvPr>
                <p14:cNvContentPartPr/>
                <p14:nvPr/>
              </p14:nvContentPartPr>
              <p14:xfrm>
                <a:off x="4084581" y="2737883"/>
                <a:ext cx="53280" cy="38160"/>
              </p14:xfrm>
            </p:contentPart>
          </mc:Choice>
          <mc:Fallback xmlns="">
            <p:pic>
              <p:nvPicPr>
                <p:cNvPr id="46" name="Freihand 45">
                  <a:extLst>
                    <a:ext uri="{FF2B5EF4-FFF2-40B4-BE49-F238E27FC236}">
                      <a16:creationId xmlns:a16="http://schemas.microsoft.com/office/drawing/2014/main" id="{0C8BEC17-A77E-0943-8D95-CA198FD9FB6C}"/>
                    </a:ext>
                  </a:extLst>
                </p:cNvPr>
                <p:cNvPicPr/>
                <p:nvPr/>
              </p:nvPicPr>
              <p:blipFill>
                <a:blip r:embed="rId238"/>
                <a:stretch>
                  <a:fillRect/>
                </a:stretch>
              </p:blipFill>
              <p:spPr>
                <a:xfrm>
                  <a:off x="4053981" y="2707283"/>
                  <a:ext cx="114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 name="Freihand 46">
                  <a:extLst>
                    <a:ext uri="{FF2B5EF4-FFF2-40B4-BE49-F238E27FC236}">
                      <a16:creationId xmlns:a16="http://schemas.microsoft.com/office/drawing/2014/main" id="{20CA5770-FA3B-AC47-B6E1-1F81189E5A49}"/>
                    </a:ext>
                  </a:extLst>
                </p14:cNvPr>
                <p14:cNvContentPartPr/>
                <p14:nvPr/>
              </p14:nvContentPartPr>
              <p14:xfrm>
                <a:off x="4167741" y="2745443"/>
                <a:ext cx="38160" cy="23040"/>
              </p14:xfrm>
            </p:contentPart>
          </mc:Choice>
          <mc:Fallback xmlns="">
            <p:pic>
              <p:nvPicPr>
                <p:cNvPr id="47" name="Freihand 46">
                  <a:extLst>
                    <a:ext uri="{FF2B5EF4-FFF2-40B4-BE49-F238E27FC236}">
                      <a16:creationId xmlns:a16="http://schemas.microsoft.com/office/drawing/2014/main" id="{20CA5770-FA3B-AC47-B6E1-1F81189E5A49}"/>
                    </a:ext>
                  </a:extLst>
                </p:cNvPr>
                <p:cNvPicPr/>
                <p:nvPr/>
              </p:nvPicPr>
              <p:blipFill>
                <a:blip r:embed="rId240"/>
                <a:stretch>
                  <a:fillRect/>
                </a:stretch>
              </p:blipFill>
              <p:spPr>
                <a:xfrm>
                  <a:off x="4137141" y="2714843"/>
                  <a:ext cx="99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 name="Freihand 48">
                  <a:extLst>
                    <a:ext uri="{FF2B5EF4-FFF2-40B4-BE49-F238E27FC236}">
                      <a16:creationId xmlns:a16="http://schemas.microsoft.com/office/drawing/2014/main" id="{F1A11EDA-2589-0F4E-A065-5E71817C7B90}"/>
                    </a:ext>
                  </a:extLst>
                </p14:cNvPr>
                <p14:cNvContentPartPr/>
                <p14:nvPr/>
              </p14:nvContentPartPr>
              <p14:xfrm>
                <a:off x="4273581" y="2594243"/>
                <a:ext cx="75960" cy="68400"/>
              </p14:xfrm>
            </p:contentPart>
          </mc:Choice>
          <mc:Fallback xmlns="">
            <p:pic>
              <p:nvPicPr>
                <p:cNvPr id="49" name="Freihand 48">
                  <a:extLst>
                    <a:ext uri="{FF2B5EF4-FFF2-40B4-BE49-F238E27FC236}">
                      <a16:creationId xmlns:a16="http://schemas.microsoft.com/office/drawing/2014/main" id="{F1A11EDA-2589-0F4E-A065-5E71817C7B90}"/>
                    </a:ext>
                  </a:extLst>
                </p:cNvPr>
                <p:cNvPicPr/>
                <p:nvPr/>
              </p:nvPicPr>
              <p:blipFill>
                <a:blip r:embed="rId242"/>
                <a:stretch>
                  <a:fillRect/>
                </a:stretch>
              </p:blipFill>
              <p:spPr>
                <a:xfrm>
                  <a:off x="4242981" y="2563643"/>
                  <a:ext cx="137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0" name="Freihand 49">
                  <a:extLst>
                    <a:ext uri="{FF2B5EF4-FFF2-40B4-BE49-F238E27FC236}">
                      <a16:creationId xmlns:a16="http://schemas.microsoft.com/office/drawing/2014/main" id="{B93E5F53-0DFA-8A41-AC84-30366878DA07}"/>
                    </a:ext>
                  </a:extLst>
                </p14:cNvPr>
                <p14:cNvContentPartPr/>
                <p14:nvPr/>
              </p14:nvContentPartPr>
              <p14:xfrm>
                <a:off x="4311381" y="2556443"/>
                <a:ext cx="60840" cy="75960"/>
              </p14:xfrm>
            </p:contentPart>
          </mc:Choice>
          <mc:Fallback xmlns="">
            <p:pic>
              <p:nvPicPr>
                <p:cNvPr id="50" name="Freihand 49">
                  <a:extLst>
                    <a:ext uri="{FF2B5EF4-FFF2-40B4-BE49-F238E27FC236}">
                      <a16:creationId xmlns:a16="http://schemas.microsoft.com/office/drawing/2014/main" id="{B93E5F53-0DFA-8A41-AC84-30366878DA07}"/>
                    </a:ext>
                  </a:extLst>
                </p:cNvPr>
                <p:cNvPicPr/>
                <p:nvPr/>
              </p:nvPicPr>
              <p:blipFill>
                <a:blip r:embed="rId244"/>
                <a:stretch>
                  <a:fillRect/>
                </a:stretch>
              </p:blipFill>
              <p:spPr>
                <a:xfrm>
                  <a:off x="4280781" y="2525843"/>
                  <a:ext cx="122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1" name="Freihand 50">
                  <a:extLst>
                    <a:ext uri="{FF2B5EF4-FFF2-40B4-BE49-F238E27FC236}">
                      <a16:creationId xmlns:a16="http://schemas.microsoft.com/office/drawing/2014/main" id="{98C6E2AA-638C-854C-95E2-CADCD744A33A}"/>
                    </a:ext>
                  </a:extLst>
                </p14:cNvPr>
                <p14:cNvContentPartPr/>
                <p14:nvPr/>
              </p14:nvContentPartPr>
              <p14:xfrm>
                <a:off x="4156221" y="2654723"/>
                <a:ext cx="34920" cy="38160"/>
              </p14:xfrm>
            </p:contentPart>
          </mc:Choice>
          <mc:Fallback xmlns="">
            <p:pic>
              <p:nvPicPr>
                <p:cNvPr id="51" name="Freihand 50">
                  <a:extLst>
                    <a:ext uri="{FF2B5EF4-FFF2-40B4-BE49-F238E27FC236}">
                      <a16:creationId xmlns:a16="http://schemas.microsoft.com/office/drawing/2014/main" id="{98C6E2AA-638C-854C-95E2-CADCD744A33A}"/>
                    </a:ext>
                  </a:extLst>
                </p:cNvPr>
                <p:cNvPicPr/>
                <p:nvPr/>
              </p:nvPicPr>
              <p:blipFill>
                <a:blip r:embed="rId246"/>
                <a:stretch>
                  <a:fillRect/>
                </a:stretch>
              </p:blipFill>
              <p:spPr>
                <a:xfrm>
                  <a:off x="4125261" y="2624123"/>
                  <a:ext cx="96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 name="Freihand 51">
                  <a:extLst>
                    <a:ext uri="{FF2B5EF4-FFF2-40B4-BE49-F238E27FC236}">
                      <a16:creationId xmlns:a16="http://schemas.microsoft.com/office/drawing/2014/main" id="{4CD54341-2EF3-714C-B0C6-C76A82130373}"/>
                    </a:ext>
                  </a:extLst>
                </p14:cNvPr>
                <p14:cNvContentPartPr/>
                <p14:nvPr/>
              </p14:nvContentPartPr>
              <p14:xfrm>
                <a:off x="4145061" y="2624483"/>
                <a:ext cx="45720" cy="30600"/>
              </p14:xfrm>
            </p:contentPart>
          </mc:Choice>
          <mc:Fallback xmlns="">
            <p:pic>
              <p:nvPicPr>
                <p:cNvPr id="52" name="Freihand 51">
                  <a:extLst>
                    <a:ext uri="{FF2B5EF4-FFF2-40B4-BE49-F238E27FC236}">
                      <a16:creationId xmlns:a16="http://schemas.microsoft.com/office/drawing/2014/main" id="{4CD54341-2EF3-714C-B0C6-C76A82130373}"/>
                    </a:ext>
                  </a:extLst>
                </p:cNvPr>
                <p:cNvPicPr/>
                <p:nvPr/>
              </p:nvPicPr>
              <p:blipFill>
                <a:blip r:embed="rId248"/>
                <a:stretch>
                  <a:fillRect/>
                </a:stretch>
              </p:blipFill>
              <p:spPr>
                <a:xfrm>
                  <a:off x="4114461" y="2593883"/>
                  <a:ext cx="106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3" name="Freihand 52">
                  <a:extLst>
                    <a:ext uri="{FF2B5EF4-FFF2-40B4-BE49-F238E27FC236}">
                      <a16:creationId xmlns:a16="http://schemas.microsoft.com/office/drawing/2014/main" id="{A74D2DEF-DABE-CF4B-A8EF-F72FEF99D03E}"/>
                    </a:ext>
                  </a:extLst>
                </p14:cNvPr>
                <p14:cNvContentPartPr/>
                <p14:nvPr/>
              </p14:nvContentPartPr>
              <p14:xfrm>
                <a:off x="4182861" y="2700083"/>
                <a:ext cx="30600" cy="30600"/>
              </p14:xfrm>
            </p:contentPart>
          </mc:Choice>
          <mc:Fallback xmlns="">
            <p:pic>
              <p:nvPicPr>
                <p:cNvPr id="53" name="Freihand 52">
                  <a:extLst>
                    <a:ext uri="{FF2B5EF4-FFF2-40B4-BE49-F238E27FC236}">
                      <a16:creationId xmlns:a16="http://schemas.microsoft.com/office/drawing/2014/main" id="{A74D2DEF-DABE-CF4B-A8EF-F72FEF99D03E}"/>
                    </a:ext>
                  </a:extLst>
                </p:cNvPr>
                <p:cNvPicPr/>
                <p:nvPr/>
              </p:nvPicPr>
              <p:blipFill>
                <a:blip r:embed="rId250"/>
                <a:stretch>
                  <a:fillRect/>
                </a:stretch>
              </p:blipFill>
              <p:spPr>
                <a:xfrm>
                  <a:off x="4152261" y="2669483"/>
                  <a:ext cx="91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4" name="Freihand 53">
                  <a:extLst>
                    <a:ext uri="{FF2B5EF4-FFF2-40B4-BE49-F238E27FC236}">
                      <a16:creationId xmlns:a16="http://schemas.microsoft.com/office/drawing/2014/main" id="{C89F9A0D-0B82-844C-A76A-8E4A34B335EA}"/>
                    </a:ext>
                  </a:extLst>
                </p14:cNvPr>
                <p14:cNvContentPartPr/>
                <p14:nvPr/>
              </p14:nvContentPartPr>
              <p14:xfrm>
                <a:off x="4288701" y="2692523"/>
                <a:ext cx="30600" cy="7920"/>
              </p14:xfrm>
            </p:contentPart>
          </mc:Choice>
          <mc:Fallback xmlns="">
            <p:pic>
              <p:nvPicPr>
                <p:cNvPr id="54" name="Freihand 53">
                  <a:extLst>
                    <a:ext uri="{FF2B5EF4-FFF2-40B4-BE49-F238E27FC236}">
                      <a16:creationId xmlns:a16="http://schemas.microsoft.com/office/drawing/2014/main" id="{C89F9A0D-0B82-844C-A76A-8E4A34B335EA}"/>
                    </a:ext>
                  </a:extLst>
                </p:cNvPr>
                <p:cNvPicPr/>
                <p:nvPr/>
              </p:nvPicPr>
              <p:blipFill>
                <a:blip r:embed="rId252"/>
                <a:stretch>
                  <a:fillRect/>
                </a:stretch>
              </p:blipFill>
              <p:spPr>
                <a:xfrm>
                  <a:off x="4258101" y="266192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6" name="Freihand 55">
                  <a:extLst>
                    <a:ext uri="{FF2B5EF4-FFF2-40B4-BE49-F238E27FC236}">
                      <a16:creationId xmlns:a16="http://schemas.microsoft.com/office/drawing/2014/main" id="{15E5EAAE-91FA-8A4E-974B-DB4CCBB8BBC7}"/>
                    </a:ext>
                  </a:extLst>
                </p14:cNvPr>
                <p14:cNvContentPartPr/>
                <p14:nvPr/>
              </p14:nvContentPartPr>
              <p14:xfrm>
                <a:off x="4746621" y="2352323"/>
                <a:ext cx="185040" cy="253080"/>
              </p14:xfrm>
            </p:contentPart>
          </mc:Choice>
          <mc:Fallback xmlns="">
            <p:pic>
              <p:nvPicPr>
                <p:cNvPr id="56" name="Freihand 55">
                  <a:extLst>
                    <a:ext uri="{FF2B5EF4-FFF2-40B4-BE49-F238E27FC236}">
                      <a16:creationId xmlns:a16="http://schemas.microsoft.com/office/drawing/2014/main" id="{15E5EAAE-91FA-8A4E-974B-DB4CCBB8BBC7}"/>
                    </a:ext>
                  </a:extLst>
                </p:cNvPr>
                <p:cNvPicPr/>
                <p:nvPr/>
              </p:nvPicPr>
              <p:blipFill>
                <a:blip r:embed="rId254"/>
                <a:stretch>
                  <a:fillRect/>
                </a:stretch>
              </p:blipFill>
              <p:spPr>
                <a:xfrm>
                  <a:off x="4716021" y="2321723"/>
                  <a:ext cx="246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7" name="Freihand 56">
                  <a:extLst>
                    <a:ext uri="{FF2B5EF4-FFF2-40B4-BE49-F238E27FC236}">
                      <a16:creationId xmlns:a16="http://schemas.microsoft.com/office/drawing/2014/main" id="{7B94CC02-F8FA-7D4B-8BF2-CE737A724C32}"/>
                    </a:ext>
                  </a:extLst>
                </p14:cNvPr>
                <p14:cNvContentPartPr/>
                <p14:nvPr/>
              </p14:nvContentPartPr>
              <p14:xfrm>
                <a:off x="4908621" y="2367443"/>
                <a:ext cx="75960" cy="393480"/>
              </p14:xfrm>
            </p:contentPart>
          </mc:Choice>
          <mc:Fallback xmlns="">
            <p:pic>
              <p:nvPicPr>
                <p:cNvPr id="57" name="Freihand 56">
                  <a:extLst>
                    <a:ext uri="{FF2B5EF4-FFF2-40B4-BE49-F238E27FC236}">
                      <a16:creationId xmlns:a16="http://schemas.microsoft.com/office/drawing/2014/main" id="{7B94CC02-F8FA-7D4B-8BF2-CE737A724C32}"/>
                    </a:ext>
                  </a:extLst>
                </p:cNvPr>
                <p:cNvPicPr/>
                <p:nvPr/>
              </p:nvPicPr>
              <p:blipFill>
                <a:blip r:embed="rId256"/>
                <a:stretch>
                  <a:fillRect/>
                </a:stretch>
              </p:blipFill>
              <p:spPr>
                <a:xfrm>
                  <a:off x="4878021" y="2336843"/>
                  <a:ext cx="1371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8" name="Freihand 57">
                  <a:extLst>
                    <a:ext uri="{FF2B5EF4-FFF2-40B4-BE49-F238E27FC236}">
                      <a16:creationId xmlns:a16="http://schemas.microsoft.com/office/drawing/2014/main" id="{611D4D2B-2041-154B-BC0E-5388C62DA2A7}"/>
                    </a:ext>
                  </a:extLst>
                </p14:cNvPr>
                <p14:cNvContentPartPr/>
                <p14:nvPr/>
              </p14:nvContentPartPr>
              <p14:xfrm>
                <a:off x="4938861" y="2420363"/>
                <a:ext cx="15480" cy="348120"/>
              </p14:xfrm>
            </p:contentPart>
          </mc:Choice>
          <mc:Fallback xmlns="">
            <p:pic>
              <p:nvPicPr>
                <p:cNvPr id="58" name="Freihand 57">
                  <a:extLst>
                    <a:ext uri="{FF2B5EF4-FFF2-40B4-BE49-F238E27FC236}">
                      <a16:creationId xmlns:a16="http://schemas.microsoft.com/office/drawing/2014/main" id="{611D4D2B-2041-154B-BC0E-5388C62DA2A7}"/>
                    </a:ext>
                  </a:extLst>
                </p:cNvPr>
                <p:cNvPicPr/>
                <p:nvPr/>
              </p:nvPicPr>
              <p:blipFill>
                <a:blip r:embed="rId258"/>
                <a:stretch>
                  <a:fillRect/>
                </a:stretch>
              </p:blipFill>
              <p:spPr>
                <a:xfrm>
                  <a:off x="4908261" y="2389763"/>
                  <a:ext cx="766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9" name="Freihand 58">
                  <a:extLst>
                    <a:ext uri="{FF2B5EF4-FFF2-40B4-BE49-F238E27FC236}">
                      <a16:creationId xmlns:a16="http://schemas.microsoft.com/office/drawing/2014/main" id="{A423C951-41EF-A440-B9CC-1AFFB355AA65}"/>
                    </a:ext>
                  </a:extLst>
                </p14:cNvPr>
                <p14:cNvContentPartPr/>
                <p14:nvPr/>
              </p14:nvContentPartPr>
              <p14:xfrm>
                <a:off x="4901061" y="2432243"/>
                <a:ext cx="83520" cy="434520"/>
              </p14:xfrm>
            </p:contentPart>
          </mc:Choice>
          <mc:Fallback xmlns="">
            <p:pic>
              <p:nvPicPr>
                <p:cNvPr id="59" name="Freihand 58">
                  <a:extLst>
                    <a:ext uri="{FF2B5EF4-FFF2-40B4-BE49-F238E27FC236}">
                      <a16:creationId xmlns:a16="http://schemas.microsoft.com/office/drawing/2014/main" id="{A423C951-41EF-A440-B9CC-1AFFB355AA65}"/>
                    </a:ext>
                  </a:extLst>
                </p:cNvPr>
                <p:cNvPicPr/>
                <p:nvPr/>
              </p:nvPicPr>
              <p:blipFill>
                <a:blip r:embed="rId260"/>
                <a:stretch>
                  <a:fillRect/>
                </a:stretch>
              </p:blipFill>
              <p:spPr>
                <a:xfrm>
                  <a:off x="4870461" y="2401283"/>
                  <a:ext cx="144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0" name="Freihand 59">
                  <a:extLst>
                    <a:ext uri="{FF2B5EF4-FFF2-40B4-BE49-F238E27FC236}">
                      <a16:creationId xmlns:a16="http://schemas.microsoft.com/office/drawing/2014/main" id="{846427F9-19D6-FF44-A1A6-D996D0C61652}"/>
                    </a:ext>
                  </a:extLst>
                </p14:cNvPr>
                <p14:cNvContentPartPr/>
                <p14:nvPr/>
              </p14:nvContentPartPr>
              <p14:xfrm>
                <a:off x="4916181" y="2684963"/>
                <a:ext cx="45720" cy="128880"/>
              </p14:xfrm>
            </p:contentPart>
          </mc:Choice>
          <mc:Fallback xmlns="">
            <p:pic>
              <p:nvPicPr>
                <p:cNvPr id="60" name="Freihand 59">
                  <a:extLst>
                    <a:ext uri="{FF2B5EF4-FFF2-40B4-BE49-F238E27FC236}">
                      <a16:creationId xmlns:a16="http://schemas.microsoft.com/office/drawing/2014/main" id="{846427F9-19D6-FF44-A1A6-D996D0C61652}"/>
                    </a:ext>
                  </a:extLst>
                </p:cNvPr>
                <p:cNvPicPr/>
                <p:nvPr/>
              </p:nvPicPr>
              <p:blipFill>
                <a:blip r:embed="rId262"/>
                <a:stretch>
                  <a:fillRect/>
                </a:stretch>
              </p:blipFill>
              <p:spPr>
                <a:xfrm>
                  <a:off x="4885581" y="2654363"/>
                  <a:ext cx="106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1" name="Freihand 60">
                  <a:extLst>
                    <a:ext uri="{FF2B5EF4-FFF2-40B4-BE49-F238E27FC236}">
                      <a16:creationId xmlns:a16="http://schemas.microsoft.com/office/drawing/2014/main" id="{1840E35D-398A-2649-8BD1-AB18B933F809}"/>
                    </a:ext>
                  </a:extLst>
                </p14:cNvPr>
                <p14:cNvContentPartPr/>
                <p14:nvPr/>
              </p14:nvContentPartPr>
              <p14:xfrm>
                <a:off x="4953981" y="2375003"/>
                <a:ext cx="106200" cy="38160"/>
              </p14:xfrm>
            </p:contentPart>
          </mc:Choice>
          <mc:Fallback xmlns="">
            <p:pic>
              <p:nvPicPr>
                <p:cNvPr id="61" name="Freihand 60">
                  <a:extLst>
                    <a:ext uri="{FF2B5EF4-FFF2-40B4-BE49-F238E27FC236}">
                      <a16:creationId xmlns:a16="http://schemas.microsoft.com/office/drawing/2014/main" id="{1840E35D-398A-2649-8BD1-AB18B933F809}"/>
                    </a:ext>
                  </a:extLst>
                </p:cNvPr>
                <p:cNvPicPr/>
                <p:nvPr/>
              </p:nvPicPr>
              <p:blipFill>
                <a:blip r:embed="rId264"/>
                <a:stretch>
                  <a:fillRect/>
                </a:stretch>
              </p:blipFill>
              <p:spPr>
                <a:xfrm>
                  <a:off x="4923381" y="2344403"/>
                  <a:ext cx="167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2" name="Freihand 61">
                  <a:extLst>
                    <a:ext uri="{FF2B5EF4-FFF2-40B4-BE49-F238E27FC236}">
                      <a16:creationId xmlns:a16="http://schemas.microsoft.com/office/drawing/2014/main" id="{403E3E1C-E9A3-554A-9DA1-B7618668683C}"/>
                    </a:ext>
                  </a:extLst>
                </p14:cNvPr>
                <p14:cNvContentPartPr/>
                <p14:nvPr/>
              </p14:nvContentPartPr>
              <p14:xfrm>
                <a:off x="4916181" y="2284283"/>
                <a:ext cx="159120" cy="151560"/>
              </p14:xfrm>
            </p:contentPart>
          </mc:Choice>
          <mc:Fallback xmlns="">
            <p:pic>
              <p:nvPicPr>
                <p:cNvPr id="62" name="Freihand 61">
                  <a:extLst>
                    <a:ext uri="{FF2B5EF4-FFF2-40B4-BE49-F238E27FC236}">
                      <a16:creationId xmlns:a16="http://schemas.microsoft.com/office/drawing/2014/main" id="{403E3E1C-E9A3-554A-9DA1-B7618668683C}"/>
                    </a:ext>
                  </a:extLst>
                </p:cNvPr>
                <p:cNvPicPr/>
                <p:nvPr/>
              </p:nvPicPr>
              <p:blipFill>
                <a:blip r:embed="rId266"/>
                <a:stretch>
                  <a:fillRect/>
                </a:stretch>
              </p:blipFill>
              <p:spPr>
                <a:xfrm>
                  <a:off x="4885581" y="2253683"/>
                  <a:ext cx="220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3" name="Freihand 62">
                  <a:extLst>
                    <a:ext uri="{FF2B5EF4-FFF2-40B4-BE49-F238E27FC236}">
                      <a16:creationId xmlns:a16="http://schemas.microsoft.com/office/drawing/2014/main" id="{C9448C14-2A61-9549-8C3C-7CF8590EC005}"/>
                    </a:ext>
                  </a:extLst>
                </p14:cNvPr>
                <p14:cNvContentPartPr/>
                <p14:nvPr/>
              </p14:nvContentPartPr>
              <p14:xfrm>
                <a:off x="4961541" y="2238923"/>
                <a:ext cx="234720" cy="279360"/>
              </p14:xfrm>
            </p:contentPart>
          </mc:Choice>
          <mc:Fallback xmlns="">
            <p:pic>
              <p:nvPicPr>
                <p:cNvPr id="63" name="Freihand 62">
                  <a:extLst>
                    <a:ext uri="{FF2B5EF4-FFF2-40B4-BE49-F238E27FC236}">
                      <a16:creationId xmlns:a16="http://schemas.microsoft.com/office/drawing/2014/main" id="{C9448C14-2A61-9549-8C3C-7CF8590EC005}"/>
                    </a:ext>
                  </a:extLst>
                </p:cNvPr>
                <p:cNvPicPr/>
                <p:nvPr/>
              </p:nvPicPr>
              <p:blipFill>
                <a:blip r:embed="rId268"/>
                <a:stretch>
                  <a:fillRect/>
                </a:stretch>
              </p:blipFill>
              <p:spPr>
                <a:xfrm>
                  <a:off x="4930941" y="2208323"/>
                  <a:ext cx="2959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5" name="Freihand 64">
                  <a:extLst>
                    <a:ext uri="{FF2B5EF4-FFF2-40B4-BE49-F238E27FC236}">
                      <a16:creationId xmlns:a16="http://schemas.microsoft.com/office/drawing/2014/main" id="{D34B233A-4D84-1541-9DDE-F59475C82A68}"/>
                    </a:ext>
                  </a:extLst>
                </p14:cNvPr>
                <p14:cNvContentPartPr/>
                <p14:nvPr/>
              </p14:nvContentPartPr>
              <p14:xfrm>
                <a:off x="4485261" y="2911763"/>
                <a:ext cx="196920" cy="227160"/>
              </p14:xfrm>
            </p:contentPart>
          </mc:Choice>
          <mc:Fallback xmlns="">
            <p:pic>
              <p:nvPicPr>
                <p:cNvPr id="65" name="Freihand 64">
                  <a:extLst>
                    <a:ext uri="{FF2B5EF4-FFF2-40B4-BE49-F238E27FC236}">
                      <a16:creationId xmlns:a16="http://schemas.microsoft.com/office/drawing/2014/main" id="{D34B233A-4D84-1541-9DDE-F59475C82A68}"/>
                    </a:ext>
                  </a:extLst>
                </p:cNvPr>
                <p:cNvPicPr/>
                <p:nvPr/>
              </p:nvPicPr>
              <p:blipFill>
                <a:blip r:embed="rId270"/>
                <a:stretch>
                  <a:fillRect/>
                </a:stretch>
              </p:blipFill>
              <p:spPr>
                <a:xfrm>
                  <a:off x="4454661" y="2881163"/>
                  <a:ext cx="258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6" name="Freihand 65">
                  <a:extLst>
                    <a:ext uri="{FF2B5EF4-FFF2-40B4-BE49-F238E27FC236}">
                      <a16:creationId xmlns:a16="http://schemas.microsoft.com/office/drawing/2014/main" id="{CC97394D-A25E-514E-9BF7-6A822B4A2A52}"/>
                    </a:ext>
                  </a:extLst>
                </p14:cNvPr>
                <p14:cNvContentPartPr/>
                <p14:nvPr/>
              </p14:nvContentPartPr>
              <p14:xfrm>
                <a:off x="4175301" y="3115883"/>
                <a:ext cx="227160" cy="249840"/>
              </p14:xfrm>
            </p:contentPart>
          </mc:Choice>
          <mc:Fallback xmlns="">
            <p:pic>
              <p:nvPicPr>
                <p:cNvPr id="66" name="Freihand 65">
                  <a:extLst>
                    <a:ext uri="{FF2B5EF4-FFF2-40B4-BE49-F238E27FC236}">
                      <a16:creationId xmlns:a16="http://schemas.microsoft.com/office/drawing/2014/main" id="{CC97394D-A25E-514E-9BF7-6A822B4A2A52}"/>
                    </a:ext>
                  </a:extLst>
                </p:cNvPr>
                <p:cNvPicPr/>
                <p:nvPr/>
              </p:nvPicPr>
              <p:blipFill>
                <a:blip r:embed="rId272"/>
                <a:stretch>
                  <a:fillRect/>
                </a:stretch>
              </p:blipFill>
              <p:spPr>
                <a:xfrm>
                  <a:off x="4144701" y="3085283"/>
                  <a:ext cx="2883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6" name="Freihand 185">
                  <a:extLst>
                    <a:ext uri="{FF2B5EF4-FFF2-40B4-BE49-F238E27FC236}">
                      <a16:creationId xmlns:a16="http://schemas.microsoft.com/office/drawing/2014/main" id="{CA8549B8-CC15-AE4D-8E5A-2DB7066D736E}"/>
                    </a:ext>
                  </a:extLst>
                </p14:cNvPr>
                <p14:cNvContentPartPr/>
                <p14:nvPr/>
              </p14:nvContentPartPr>
              <p14:xfrm>
                <a:off x="4674261" y="1921403"/>
                <a:ext cx="158400" cy="264960"/>
              </p14:xfrm>
            </p:contentPart>
          </mc:Choice>
          <mc:Fallback xmlns="">
            <p:pic>
              <p:nvPicPr>
                <p:cNvPr id="186" name="Freihand 185">
                  <a:extLst>
                    <a:ext uri="{FF2B5EF4-FFF2-40B4-BE49-F238E27FC236}">
                      <a16:creationId xmlns:a16="http://schemas.microsoft.com/office/drawing/2014/main" id="{CA8549B8-CC15-AE4D-8E5A-2DB7066D736E}"/>
                    </a:ext>
                  </a:extLst>
                </p:cNvPr>
                <p:cNvPicPr/>
                <p:nvPr/>
              </p:nvPicPr>
              <p:blipFill>
                <a:blip r:embed="rId274"/>
                <a:stretch>
                  <a:fillRect/>
                </a:stretch>
              </p:blipFill>
              <p:spPr>
                <a:xfrm>
                  <a:off x="4643661" y="1890803"/>
                  <a:ext cx="219600" cy="326160"/>
                </a:xfrm>
                <a:prstGeom prst="rect">
                  <a:avLst/>
                </a:prstGeom>
              </p:spPr>
            </p:pic>
          </mc:Fallback>
        </mc:AlternateContent>
      </p:grpSp>
      <p:grpSp>
        <p:nvGrpSpPr>
          <p:cNvPr id="4" name="Group 3">
            <a:extLst>
              <a:ext uri="{FF2B5EF4-FFF2-40B4-BE49-F238E27FC236}">
                <a16:creationId xmlns:a16="http://schemas.microsoft.com/office/drawing/2014/main" id="{B10CC8C9-EAB2-42A6-B429-AE5A78964FBB}"/>
              </a:ext>
            </a:extLst>
          </p:cNvPr>
          <p:cNvGrpSpPr/>
          <p:nvPr/>
        </p:nvGrpSpPr>
        <p:grpSpPr>
          <a:xfrm>
            <a:off x="7698981" y="100523"/>
            <a:ext cx="3416400" cy="2478960"/>
            <a:chOff x="7698981" y="100523"/>
            <a:chExt cx="3416400" cy="2478960"/>
          </a:xfrm>
        </p:grpSpPr>
        <p:grpSp>
          <p:nvGrpSpPr>
            <p:cNvPr id="97" name="Gruppieren 96">
              <a:extLst>
                <a:ext uri="{FF2B5EF4-FFF2-40B4-BE49-F238E27FC236}">
                  <a16:creationId xmlns:a16="http://schemas.microsoft.com/office/drawing/2014/main" id="{4B5D0D50-46EB-FA41-A1FD-D0F4756F29C8}"/>
                </a:ext>
              </a:extLst>
            </p:cNvPr>
            <p:cNvGrpSpPr/>
            <p:nvPr/>
          </p:nvGrpSpPr>
          <p:grpSpPr>
            <a:xfrm>
              <a:off x="8582781" y="100523"/>
              <a:ext cx="408240" cy="392400"/>
              <a:chOff x="8582781" y="100523"/>
              <a:chExt cx="408240" cy="392400"/>
            </a:xfrm>
          </p:grpSpPr>
          <mc:AlternateContent xmlns:mc="http://schemas.openxmlformats.org/markup-compatibility/2006" xmlns:p14="http://schemas.microsoft.com/office/powerpoint/2010/main">
            <mc:Choice Requires="p14">
              <p:contentPart p14:bwMode="auto" r:id="rId275">
                <p14:nvContentPartPr>
                  <p14:cNvPr id="81" name="Freihand 80">
                    <a:extLst>
                      <a:ext uri="{FF2B5EF4-FFF2-40B4-BE49-F238E27FC236}">
                        <a16:creationId xmlns:a16="http://schemas.microsoft.com/office/drawing/2014/main" id="{AA186E1A-1BE7-9C4C-BFF3-4ED529E0E8F6}"/>
                      </a:ext>
                    </a:extLst>
                  </p14:cNvPr>
                  <p14:cNvContentPartPr/>
                  <p14:nvPr/>
                </p14:nvContentPartPr>
                <p14:xfrm>
                  <a:off x="8582781" y="197723"/>
                  <a:ext cx="23040" cy="295200"/>
                </p14:xfrm>
              </p:contentPart>
            </mc:Choice>
            <mc:Fallback xmlns="">
              <p:pic>
                <p:nvPicPr>
                  <p:cNvPr id="81" name="Freihand 80">
                    <a:extLst>
                      <a:ext uri="{FF2B5EF4-FFF2-40B4-BE49-F238E27FC236}">
                        <a16:creationId xmlns:a16="http://schemas.microsoft.com/office/drawing/2014/main" id="{AA186E1A-1BE7-9C4C-BFF3-4ED529E0E8F6}"/>
                      </a:ext>
                    </a:extLst>
                  </p:cNvPr>
                  <p:cNvPicPr/>
                  <p:nvPr/>
                </p:nvPicPr>
                <p:blipFill>
                  <a:blip r:embed="rId83"/>
                  <a:stretch>
                    <a:fillRect/>
                  </a:stretch>
                </p:blipFill>
                <p:spPr>
                  <a:xfrm>
                    <a:off x="8551821" y="16712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4" name="Freihand 83">
                    <a:extLst>
                      <a:ext uri="{FF2B5EF4-FFF2-40B4-BE49-F238E27FC236}">
                        <a16:creationId xmlns:a16="http://schemas.microsoft.com/office/drawing/2014/main" id="{D2D85FC7-E7A2-9243-9564-EE34B7E1A377}"/>
                      </a:ext>
                    </a:extLst>
                  </p14:cNvPr>
                  <p14:cNvContentPartPr/>
                  <p14:nvPr/>
                </p14:nvContentPartPr>
                <p14:xfrm>
                  <a:off x="8726061" y="100523"/>
                  <a:ext cx="15480" cy="97920"/>
                </p14:xfrm>
              </p:contentPart>
            </mc:Choice>
            <mc:Fallback xmlns="">
              <p:pic>
                <p:nvPicPr>
                  <p:cNvPr id="84" name="Freihand 83">
                    <a:extLst>
                      <a:ext uri="{FF2B5EF4-FFF2-40B4-BE49-F238E27FC236}">
                        <a16:creationId xmlns:a16="http://schemas.microsoft.com/office/drawing/2014/main" id="{D2D85FC7-E7A2-9243-9564-EE34B7E1A377}"/>
                      </a:ext>
                    </a:extLst>
                  </p:cNvPr>
                  <p:cNvPicPr/>
                  <p:nvPr/>
                </p:nvPicPr>
                <p:blipFill>
                  <a:blip r:embed="rId85"/>
                  <a:stretch>
                    <a:fillRect/>
                  </a:stretch>
                </p:blipFill>
                <p:spPr>
                  <a:xfrm>
                    <a:off x="8695461" y="69923"/>
                    <a:ext cx="76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89" name="Freihand 88">
                    <a:extLst>
                      <a:ext uri="{FF2B5EF4-FFF2-40B4-BE49-F238E27FC236}">
                        <a16:creationId xmlns:a16="http://schemas.microsoft.com/office/drawing/2014/main" id="{DA7A6358-D380-2E47-ACD8-D98D9A3DDCC2}"/>
                      </a:ext>
                    </a:extLst>
                  </p14:cNvPr>
                  <p14:cNvContentPartPr/>
                  <p14:nvPr/>
                </p14:nvContentPartPr>
                <p14:xfrm>
                  <a:off x="8794101" y="303563"/>
                  <a:ext cx="196920" cy="159120"/>
                </p14:xfrm>
              </p:contentPart>
            </mc:Choice>
            <mc:Fallback xmlns="">
              <p:pic>
                <p:nvPicPr>
                  <p:cNvPr id="89" name="Freihand 88">
                    <a:extLst>
                      <a:ext uri="{FF2B5EF4-FFF2-40B4-BE49-F238E27FC236}">
                        <a16:creationId xmlns:a16="http://schemas.microsoft.com/office/drawing/2014/main" id="{DA7A6358-D380-2E47-ACD8-D98D9A3DDCC2}"/>
                      </a:ext>
                    </a:extLst>
                  </p:cNvPr>
                  <p:cNvPicPr/>
                  <p:nvPr/>
                </p:nvPicPr>
                <p:blipFill>
                  <a:blip r:embed="rId87"/>
                  <a:stretch>
                    <a:fillRect/>
                  </a:stretch>
                </p:blipFill>
                <p:spPr>
                  <a:xfrm>
                    <a:off x="8763501" y="272963"/>
                    <a:ext cx="25812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90" name="Freihand 89">
                  <a:extLst>
                    <a:ext uri="{FF2B5EF4-FFF2-40B4-BE49-F238E27FC236}">
                      <a16:creationId xmlns:a16="http://schemas.microsoft.com/office/drawing/2014/main" id="{5F130227-6097-E744-8518-AA99DD85D014}"/>
                    </a:ext>
                  </a:extLst>
                </p14:cNvPr>
                <p14:cNvContentPartPr/>
                <p14:nvPr/>
              </p14:nvContentPartPr>
              <p14:xfrm>
                <a:off x="9262821" y="159923"/>
                <a:ext cx="151560" cy="317880"/>
              </p14:xfrm>
            </p:contentPart>
          </mc:Choice>
          <mc:Fallback xmlns="">
            <p:pic>
              <p:nvPicPr>
                <p:cNvPr id="90" name="Freihand 89">
                  <a:extLst>
                    <a:ext uri="{FF2B5EF4-FFF2-40B4-BE49-F238E27FC236}">
                      <a16:creationId xmlns:a16="http://schemas.microsoft.com/office/drawing/2014/main" id="{5F130227-6097-E744-8518-AA99DD85D014}"/>
                    </a:ext>
                  </a:extLst>
                </p:cNvPr>
                <p:cNvPicPr/>
                <p:nvPr/>
              </p:nvPicPr>
              <p:blipFill>
                <a:blip r:embed="rId279"/>
                <a:stretch>
                  <a:fillRect/>
                </a:stretch>
              </p:blipFill>
              <p:spPr>
                <a:xfrm>
                  <a:off x="9231861" y="128963"/>
                  <a:ext cx="212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1" name="Freihand 90">
                  <a:extLst>
                    <a:ext uri="{FF2B5EF4-FFF2-40B4-BE49-F238E27FC236}">
                      <a16:creationId xmlns:a16="http://schemas.microsoft.com/office/drawing/2014/main" id="{91D1DCCE-7CA8-8F42-960D-21D69AD9CB16}"/>
                    </a:ext>
                  </a:extLst>
                </p14:cNvPr>
                <p14:cNvContentPartPr/>
                <p14:nvPr/>
              </p14:nvContentPartPr>
              <p14:xfrm>
                <a:off x="9444261" y="333803"/>
                <a:ext cx="144000" cy="98640"/>
              </p14:xfrm>
            </p:contentPart>
          </mc:Choice>
          <mc:Fallback xmlns="">
            <p:pic>
              <p:nvPicPr>
                <p:cNvPr id="91" name="Freihand 90">
                  <a:extLst>
                    <a:ext uri="{FF2B5EF4-FFF2-40B4-BE49-F238E27FC236}">
                      <a16:creationId xmlns:a16="http://schemas.microsoft.com/office/drawing/2014/main" id="{91D1DCCE-7CA8-8F42-960D-21D69AD9CB16}"/>
                    </a:ext>
                  </a:extLst>
                </p:cNvPr>
                <p:cNvPicPr/>
                <p:nvPr/>
              </p:nvPicPr>
              <p:blipFill>
                <a:blip r:embed="rId281"/>
                <a:stretch>
                  <a:fillRect/>
                </a:stretch>
              </p:blipFill>
              <p:spPr>
                <a:xfrm>
                  <a:off x="9413301" y="302843"/>
                  <a:ext cx="205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2" name="Freihand 91">
                  <a:extLst>
                    <a:ext uri="{FF2B5EF4-FFF2-40B4-BE49-F238E27FC236}">
                      <a16:creationId xmlns:a16="http://schemas.microsoft.com/office/drawing/2014/main" id="{C8DD798F-2285-CD48-B3F0-7BA9A1582D18}"/>
                    </a:ext>
                  </a:extLst>
                </p14:cNvPr>
                <p14:cNvContentPartPr/>
                <p14:nvPr/>
              </p14:nvContentPartPr>
              <p14:xfrm>
                <a:off x="9671061" y="348923"/>
                <a:ext cx="75960" cy="128880"/>
              </p14:xfrm>
            </p:contentPart>
          </mc:Choice>
          <mc:Fallback xmlns="">
            <p:pic>
              <p:nvPicPr>
                <p:cNvPr id="92" name="Freihand 91">
                  <a:extLst>
                    <a:ext uri="{FF2B5EF4-FFF2-40B4-BE49-F238E27FC236}">
                      <a16:creationId xmlns:a16="http://schemas.microsoft.com/office/drawing/2014/main" id="{C8DD798F-2285-CD48-B3F0-7BA9A1582D18}"/>
                    </a:ext>
                  </a:extLst>
                </p:cNvPr>
                <p:cNvPicPr/>
                <p:nvPr/>
              </p:nvPicPr>
              <p:blipFill>
                <a:blip r:embed="rId283"/>
                <a:stretch>
                  <a:fillRect/>
                </a:stretch>
              </p:blipFill>
              <p:spPr>
                <a:xfrm>
                  <a:off x="9640101" y="317963"/>
                  <a:ext cx="137160" cy="190080"/>
                </a:xfrm>
                <a:prstGeom prst="rect">
                  <a:avLst/>
                </a:prstGeom>
              </p:spPr>
            </p:pic>
          </mc:Fallback>
        </mc:AlternateContent>
        <p:grpSp>
          <p:nvGrpSpPr>
            <p:cNvPr id="100" name="Gruppieren 99">
              <a:extLst>
                <a:ext uri="{FF2B5EF4-FFF2-40B4-BE49-F238E27FC236}">
                  <a16:creationId xmlns:a16="http://schemas.microsoft.com/office/drawing/2014/main" id="{EA8939C4-BC28-E54D-BBB0-037829CBFD67}"/>
                </a:ext>
              </a:extLst>
            </p:cNvPr>
            <p:cNvGrpSpPr/>
            <p:nvPr/>
          </p:nvGrpSpPr>
          <p:grpSpPr>
            <a:xfrm>
              <a:off x="9905421" y="122123"/>
              <a:ext cx="438840" cy="431280"/>
              <a:chOff x="9905421" y="122123"/>
              <a:chExt cx="438840" cy="431280"/>
            </a:xfrm>
          </p:grpSpPr>
          <mc:AlternateContent xmlns:mc="http://schemas.openxmlformats.org/markup-compatibility/2006" xmlns:p14="http://schemas.microsoft.com/office/powerpoint/2010/main">
            <mc:Choice Requires="p14">
              <p:contentPart p14:bwMode="auto" r:id="rId284">
                <p14:nvContentPartPr>
                  <p14:cNvPr id="93" name="Freihand 92">
                    <a:extLst>
                      <a:ext uri="{FF2B5EF4-FFF2-40B4-BE49-F238E27FC236}">
                        <a16:creationId xmlns:a16="http://schemas.microsoft.com/office/drawing/2014/main" id="{E5F01263-F393-F945-8E74-AFE9FE7296F9}"/>
                      </a:ext>
                    </a:extLst>
                  </p14:cNvPr>
                  <p14:cNvContentPartPr/>
                  <p14:nvPr/>
                </p14:nvContentPartPr>
                <p14:xfrm>
                  <a:off x="9905421" y="216443"/>
                  <a:ext cx="91080" cy="329760"/>
                </p14:xfrm>
              </p:contentPart>
            </mc:Choice>
            <mc:Fallback xmlns="">
              <p:pic>
                <p:nvPicPr>
                  <p:cNvPr id="93" name="Freihand 92">
                    <a:extLst>
                      <a:ext uri="{FF2B5EF4-FFF2-40B4-BE49-F238E27FC236}">
                        <a16:creationId xmlns:a16="http://schemas.microsoft.com/office/drawing/2014/main" id="{E5F01263-F393-F945-8E74-AFE9FE7296F9}"/>
                      </a:ext>
                    </a:extLst>
                  </p:cNvPr>
                  <p:cNvPicPr/>
                  <p:nvPr/>
                </p:nvPicPr>
                <p:blipFill>
                  <a:blip r:embed="rId95"/>
                  <a:stretch>
                    <a:fillRect/>
                  </a:stretch>
                </p:blipFill>
                <p:spPr>
                  <a:xfrm>
                    <a:off x="9874821" y="185843"/>
                    <a:ext cx="1522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94" name="Freihand 93">
                    <a:extLst>
                      <a:ext uri="{FF2B5EF4-FFF2-40B4-BE49-F238E27FC236}">
                        <a16:creationId xmlns:a16="http://schemas.microsoft.com/office/drawing/2014/main" id="{8590DCCF-9C1F-C84A-8615-D74E7F4AC445}"/>
                      </a:ext>
                    </a:extLst>
                  </p14:cNvPr>
                  <p14:cNvContentPartPr/>
                  <p14:nvPr/>
                </p14:nvContentPartPr>
                <p14:xfrm>
                  <a:off x="9973461" y="356483"/>
                  <a:ext cx="136440" cy="83520"/>
                </p14:xfrm>
              </p:contentPart>
            </mc:Choice>
            <mc:Fallback xmlns="">
              <p:pic>
                <p:nvPicPr>
                  <p:cNvPr id="94" name="Freihand 93">
                    <a:extLst>
                      <a:ext uri="{FF2B5EF4-FFF2-40B4-BE49-F238E27FC236}">
                        <a16:creationId xmlns:a16="http://schemas.microsoft.com/office/drawing/2014/main" id="{8590DCCF-9C1F-C84A-8615-D74E7F4AC445}"/>
                      </a:ext>
                    </a:extLst>
                  </p:cNvPr>
                  <p:cNvPicPr/>
                  <p:nvPr/>
                </p:nvPicPr>
                <p:blipFill>
                  <a:blip r:embed="rId97"/>
                  <a:stretch>
                    <a:fillRect/>
                  </a:stretch>
                </p:blipFill>
                <p:spPr>
                  <a:xfrm>
                    <a:off x="9942861" y="325883"/>
                    <a:ext cx="197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5" name="Freihand 94">
                    <a:extLst>
                      <a:ext uri="{FF2B5EF4-FFF2-40B4-BE49-F238E27FC236}">
                        <a16:creationId xmlns:a16="http://schemas.microsoft.com/office/drawing/2014/main" id="{66BD6FF7-92A6-274C-AC40-E7216B6CDA90}"/>
                      </a:ext>
                    </a:extLst>
                  </p14:cNvPr>
                  <p14:cNvContentPartPr/>
                  <p14:nvPr/>
                </p14:nvContentPartPr>
                <p14:xfrm>
                  <a:off x="10003701" y="424523"/>
                  <a:ext cx="83520" cy="128880"/>
                </p14:xfrm>
              </p:contentPart>
            </mc:Choice>
            <mc:Fallback xmlns="">
              <p:pic>
                <p:nvPicPr>
                  <p:cNvPr id="95" name="Freihand 94">
                    <a:extLst>
                      <a:ext uri="{FF2B5EF4-FFF2-40B4-BE49-F238E27FC236}">
                        <a16:creationId xmlns:a16="http://schemas.microsoft.com/office/drawing/2014/main" id="{66BD6FF7-92A6-274C-AC40-E7216B6CDA90}"/>
                      </a:ext>
                    </a:extLst>
                  </p:cNvPr>
                  <p:cNvPicPr/>
                  <p:nvPr/>
                </p:nvPicPr>
                <p:blipFill>
                  <a:blip r:embed="rId99"/>
                  <a:stretch>
                    <a:fillRect/>
                  </a:stretch>
                </p:blipFill>
                <p:spPr>
                  <a:xfrm>
                    <a:off x="9973101" y="393923"/>
                    <a:ext cx="144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98" name="Freihand 97">
                    <a:extLst>
                      <a:ext uri="{FF2B5EF4-FFF2-40B4-BE49-F238E27FC236}">
                        <a16:creationId xmlns:a16="http://schemas.microsoft.com/office/drawing/2014/main" id="{0C6AA465-1902-374F-8EEF-8A6BBEF2F544}"/>
                      </a:ext>
                    </a:extLst>
                  </p14:cNvPr>
                  <p14:cNvContentPartPr/>
                  <p14:nvPr/>
                </p14:nvContentPartPr>
                <p14:xfrm>
                  <a:off x="10200261" y="522803"/>
                  <a:ext cx="7920" cy="7920"/>
                </p14:xfrm>
              </p:contentPart>
            </mc:Choice>
            <mc:Fallback xmlns="">
              <p:pic>
                <p:nvPicPr>
                  <p:cNvPr id="98" name="Freihand 97">
                    <a:extLst>
                      <a:ext uri="{FF2B5EF4-FFF2-40B4-BE49-F238E27FC236}">
                        <a16:creationId xmlns:a16="http://schemas.microsoft.com/office/drawing/2014/main" id="{0C6AA465-1902-374F-8EEF-8A6BBEF2F544}"/>
                      </a:ext>
                    </a:extLst>
                  </p:cNvPr>
                  <p:cNvPicPr/>
                  <p:nvPr/>
                </p:nvPicPr>
                <p:blipFill>
                  <a:blip r:embed="rId101"/>
                  <a:stretch>
                    <a:fillRect/>
                  </a:stretch>
                </p:blipFill>
                <p:spPr>
                  <a:xfrm>
                    <a:off x="10169661" y="492203"/>
                    <a:ext cx="69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9" name="Freihand 98">
                    <a:extLst>
                      <a:ext uri="{FF2B5EF4-FFF2-40B4-BE49-F238E27FC236}">
                        <a16:creationId xmlns:a16="http://schemas.microsoft.com/office/drawing/2014/main" id="{E8BBBAF6-2360-9C4A-8CB6-731CEDD7919F}"/>
                      </a:ext>
                    </a:extLst>
                  </p14:cNvPr>
                  <p14:cNvContentPartPr/>
                  <p14:nvPr/>
                </p14:nvContentPartPr>
                <p14:xfrm>
                  <a:off x="10290981" y="122123"/>
                  <a:ext cx="53280" cy="196920"/>
                </p14:xfrm>
              </p:contentPart>
            </mc:Choice>
            <mc:Fallback xmlns="">
              <p:pic>
                <p:nvPicPr>
                  <p:cNvPr id="99" name="Freihand 98">
                    <a:extLst>
                      <a:ext uri="{FF2B5EF4-FFF2-40B4-BE49-F238E27FC236}">
                        <a16:creationId xmlns:a16="http://schemas.microsoft.com/office/drawing/2014/main" id="{E8BBBAF6-2360-9C4A-8CB6-731CEDD7919F}"/>
                      </a:ext>
                    </a:extLst>
                  </p:cNvPr>
                  <p:cNvPicPr/>
                  <p:nvPr/>
                </p:nvPicPr>
                <p:blipFill>
                  <a:blip r:embed="rId103"/>
                  <a:stretch>
                    <a:fillRect/>
                  </a:stretch>
                </p:blipFill>
                <p:spPr>
                  <a:xfrm>
                    <a:off x="10260381" y="91523"/>
                    <a:ext cx="114480" cy="258120"/>
                  </a:xfrm>
                  <a:prstGeom prst="rect">
                    <a:avLst/>
                  </a:prstGeom>
                </p:spPr>
              </p:pic>
            </mc:Fallback>
          </mc:AlternateContent>
        </p:grpSp>
        <p:grpSp>
          <p:nvGrpSpPr>
            <p:cNvPr id="105" name="Gruppieren 104">
              <a:extLst>
                <a:ext uri="{FF2B5EF4-FFF2-40B4-BE49-F238E27FC236}">
                  <a16:creationId xmlns:a16="http://schemas.microsoft.com/office/drawing/2014/main" id="{0F7C95E2-6C8A-8946-A274-61B389D2EC20}"/>
                </a:ext>
              </a:extLst>
            </p:cNvPr>
            <p:cNvGrpSpPr/>
            <p:nvPr/>
          </p:nvGrpSpPr>
          <p:grpSpPr>
            <a:xfrm>
              <a:off x="7736061" y="991523"/>
              <a:ext cx="499320" cy="423720"/>
              <a:chOff x="7736061" y="991523"/>
              <a:chExt cx="499320" cy="423720"/>
            </a:xfrm>
          </p:grpSpPr>
          <mc:AlternateContent xmlns:mc="http://schemas.openxmlformats.org/markup-compatibility/2006" xmlns:p14="http://schemas.microsoft.com/office/powerpoint/2010/main">
            <mc:Choice Requires="p14">
              <p:contentPart p14:bwMode="auto" r:id="rId289">
                <p14:nvContentPartPr>
                  <p14:cNvPr id="101" name="Freihand 100">
                    <a:extLst>
                      <a:ext uri="{FF2B5EF4-FFF2-40B4-BE49-F238E27FC236}">
                        <a16:creationId xmlns:a16="http://schemas.microsoft.com/office/drawing/2014/main" id="{BC0B8BB9-A255-6A43-914D-FE27A424A3CC}"/>
                      </a:ext>
                    </a:extLst>
                  </p14:cNvPr>
                  <p14:cNvContentPartPr/>
                  <p14:nvPr/>
                </p14:nvContentPartPr>
                <p14:xfrm>
                  <a:off x="7736061" y="1074683"/>
                  <a:ext cx="45720" cy="340560"/>
                </p14:xfrm>
              </p:contentPart>
            </mc:Choice>
            <mc:Fallback xmlns="">
              <p:pic>
                <p:nvPicPr>
                  <p:cNvPr id="101" name="Freihand 100">
                    <a:extLst>
                      <a:ext uri="{FF2B5EF4-FFF2-40B4-BE49-F238E27FC236}">
                        <a16:creationId xmlns:a16="http://schemas.microsoft.com/office/drawing/2014/main" id="{BC0B8BB9-A255-6A43-914D-FE27A424A3CC}"/>
                      </a:ext>
                    </a:extLst>
                  </p:cNvPr>
                  <p:cNvPicPr/>
                  <p:nvPr/>
                </p:nvPicPr>
                <p:blipFill>
                  <a:blip r:embed="rId105"/>
                  <a:stretch>
                    <a:fillRect/>
                  </a:stretch>
                </p:blipFill>
                <p:spPr>
                  <a:xfrm>
                    <a:off x="7705101" y="1044083"/>
                    <a:ext cx="1069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02" name="Freihand 101">
                    <a:extLst>
                      <a:ext uri="{FF2B5EF4-FFF2-40B4-BE49-F238E27FC236}">
                        <a16:creationId xmlns:a16="http://schemas.microsoft.com/office/drawing/2014/main" id="{13D8E31C-EF99-B14D-ACF3-C36C80D5BBF4}"/>
                      </a:ext>
                    </a:extLst>
                  </p14:cNvPr>
                  <p14:cNvContentPartPr/>
                  <p14:nvPr/>
                </p14:nvContentPartPr>
                <p14:xfrm>
                  <a:off x="7887261" y="991523"/>
                  <a:ext cx="45720" cy="159120"/>
                </p14:xfrm>
              </p:contentPart>
            </mc:Choice>
            <mc:Fallback xmlns="">
              <p:pic>
                <p:nvPicPr>
                  <p:cNvPr id="102" name="Freihand 101">
                    <a:extLst>
                      <a:ext uri="{FF2B5EF4-FFF2-40B4-BE49-F238E27FC236}">
                        <a16:creationId xmlns:a16="http://schemas.microsoft.com/office/drawing/2014/main" id="{13D8E31C-EF99-B14D-ACF3-C36C80D5BBF4}"/>
                      </a:ext>
                    </a:extLst>
                  </p:cNvPr>
                  <p:cNvPicPr/>
                  <p:nvPr/>
                </p:nvPicPr>
                <p:blipFill>
                  <a:blip r:embed="rId107"/>
                  <a:stretch>
                    <a:fillRect/>
                  </a:stretch>
                </p:blipFill>
                <p:spPr>
                  <a:xfrm>
                    <a:off x="7856301" y="960923"/>
                    <a:ext cx="106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03" name="Freihand 102">
                    <a:extLst>
                      <a:ext uri="{FF2B5EF4-FFF2-40B4-BE49-F238E27FC236}">
                        <a16:creationId xmlns:a16="http://schemas.microsoft.com/office/drawing/2014/main" id="{FAF39AAF-39AF-7D4B-9051-3E08A3CA79B6}"/>
                      </a:ext>
                    </a:extLst>
                  </p14:cNvPr>
                  <p14:cNvContentPartPr/>
                  <p14:nvPr/>
                </p14:nvContentPartPr>
                <p14:xfrm>
                  <a:off x="7970421" y="1233443"/>
                  <a:ext cx="121320" cy="144000"/>
                </p14:xfrm>
              </p:contentPart>
            </mc:Choice>
            <mc:Fallback xmlns="">
              <p:pic>
                <p:nvPicPr>
                  <p:cNvPr id="103" name="Freihand 102">
                    <a:extLst>
                      <a:ext uri="{FF2B5EF4-FFF2-40B4-BE49-F238E27FC236}">
                        <a16:creationId xmlns:a16="http://schemas.microsoft.com/office/drawing/2014/main" id="{FAF39AAF-39AF-7D4B-9051-3E08A3CA79B6}"/>
                      </a:ext>
                    </a:extLst>
                  </p:cNvPr>
                  <p:cNvPicPr/>
                  <p:nvPr/>
                </p:nvPicPr>
                <p:blipFill>
                  <a:blip r:embed="rId109"/>
                  <a:stretch>
                    <a:fillRect/>
                  </a:stretch>
                </p:blipFill>
                <p:spPr>
                  <a:xfrm>
                    <a:off x="7939461" y="120284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04" name="Freihand 103">
                    <a:extLst>
                      <a:ext uri="{FF2B5EF4-FFF2-40B4-BE49-F238E27FC236}">
                        <a16:creationId xmlns:a16="http://schemas.microsoft.com/office/drawing/2014/main" id="{7C34FB3F-FEA7-2841-9CA9-18E24947E40B}"/>
                      </a:ext>
                    </a:extLst>
                  </p14:cNvPr>
                  <p14:cNvContentPartPr/>
                  <p14:nvPr/>
                </p14:nvContentPartPr>
                <p14:xfrm>
                  <a:off x="8129181" y="1225883"/>
                  <a:ext cx="106200" cy="159120"/>
                </p14:xfrm>
              </p:contentPart>
            </mc:Choice>
            <mc:Fallback xmlns="">
              <p:pic>
                <p:nvPicPr>
                  <p:cNvPr id="104" name="Freihand 103">
                    <a:extLst>
                      <a:ext uri="{FF2B5EF4-FFF2-40B4-BE49-F238E27FC236}">
                        <a16:creationId xmlns:a16="http://schemas.microsoft.com/office/drawing/2014/main" id="{7C34FB3F-FEA7-2841-9CA9-18E24947E40B}"/>
                      </a:ext>
                    </a:extLst>
                  </p:cNvPr>
                  <p:cNvPicPr/>
                  <p:nvPr/>
                </p:nvPicPr>
                <p:blipFill>
                  <a:blip r:embed="rId111"/>
                  <a:stretch>
                    <a:fillRect/>
                  </a:stretch>
                </p:blipFill>
                <p:spPr>
                  <a:xfrm>
                    <a:off x="8098221" y="1195283"/>
                    <a:ext cx="167400" cy="220320"/>
                  </a:xfrm>
                  <a:prstGeom prst="rect">
                    <a:avLst/>
                  </a:prstGeom>
                </p:spPr>
              </p:pic>
            </mc:Fallback>
          </mc:AlternateContent>
        </p:grpSp>
        <p:grpSp>
          <p:nvGrpSpPr>
            <p:cNvPr id="118" name="Gruppieren 117">
              <a:extLst>
                <a:ext uri="{FF2B5EF4-FFF2-40B4-BE49-F238E27FC236}">
                  <a16:creationId xmlns:a16="http://schemas.microsoft.com/office/drawing/2014/main" id="{0130727A-02EA-E240-BAEE-43673D4B4871}"/>
                </a:ext>
              </a:extLst>
            </p:cNvPr>
            <p:cNvGrpSpPr/>
            <p:nvPr/>
          </p:nvGrpSpPr>
          <p:grpSpPr>
            <a:xfrm>
              <a:off x="8507181" y="1112483"/>
              <a:ext cx="574560" cy="461520"/>
              <a:chOff x="8507181" y="1112483"/>
              <a:chExt cx="574560" cy="461520"/>
            </a:xfrm>
          </p:grpSpPr>
          <mc:AlternateContent xmlns:mc="http://schemas.openxmlformats.org/markup-compatibility/2006" xmlns:p14="http://schemas.microsoft.com/office/powerpoint/2010/main">
            <mc:Choice Requires="p14">
              <p:contentPart p14:bwMode="auto" r:id="rId293">
                <p14:nvContentPartPr>
                  <p14:cNvPr id="106" name="Freihand 105">
                    <a:extLst>
                      <a:ext uri="{FF2B5EF4-FFF2-40B4-BE49-F238E27FC236}">
                        <a16:creationId xmlns:a16="http://schemas.microsoft.com/office/drawing/2014/main" id="{F505FD50-71B5-DF4F-92D4-C421EFDC2F60}"/>
                      </a:ext>
                    </a:extLst>
                  </p14:cNvPr>
                  <p14:cNvContentPartPr/>
                  <p14:nvPr/>
                </p14:nvContentPartPr>
                <p14:xfrm>
                  <a:off x="8507181" y="1256123"/>
                  <a:ext cx="144000" cy="317880"/>
                </p14:xfrm>
              </p:contentPart>
            </mc:Choice>
            <mc:Fallback xmlns="">
              <p:pic>
                <p:nvPicPr>
                  <p:cNvPr id="106" name="Freihand 105">
                    <a:extLst>
                      <a:ext uri="{FF2B5EF4-FFF2-40B4-BE49-F238E27FC236}">
                        <a16:creationId xmlns:a16="http://schemas.microsoft.com/office/drawing/2014/main" id="{F505FD50-71B5-DF4F-92D4-C421EFDC2F60}"/>
                      </a:ext>
                    </a:extLst>
                  </p:cNvPr>
                  <p:cNvPicPr/>
                  <p:nvPr/>
                </p:nvPicPr>
                <p:blipFill>
                  <a:blip r:embed="rId113"/>
                  <a:stretch>
                    <a:fillRect/>
                  </a:stretch>
                </p:blipFill>
                <p:spPr>
                  <a:xfrm>
                    <a:off x="8476221" y="1225523"/>
                    <a:ext cx="205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09" name="Freihand 108">
                    <a:extLst>
                      <a:ext uri="{FF2B5EF4-FFF2-40B4-BE49-F238E27FC236}">
                        <a16:creationId xmlns:a16="http://schemas.microsoft.com/office/drawing/2014/main" id="{FA3CA609-04FF-0C48-B740-C468FABAC975}"/>
                      </a:ext>
                    </a:extLst>
                  </p14:cNvPr>
                  <p14:cNvContentPartPr/>
                  <p14:nvPr/>
                </p14:nvContentPartPr>
                <p14:xfrm>
                  <a:off x="8756301" y="1256123"/>
                  <a:ext cx="113760" cy="144000"/>
                </p14:xfrm>
              </p:contentPart>
            </mc:Choice>
            <mc:Fallback xmlns="">
              <p:pic>
                <p:nvPicPr>
                  <p:cNvPr id="109" name="Freihand 108">
                    <a:extLst>
                      <a:ext uri="{FF2B5EF4-FFF2-40B4-BE49-F238E27FC236}">
                        <a16:creationId xmlns:a16="http://schemas.microsoft.com/office/drawing/2014/main" id="{FA3CA609-04FF-0C48-B740-C468FABAC975}"/>
                      </a:ext>
                    </a:extLst>
                  </p:cNvPr>
                  <p:cNvPicPr/>
                  <p:nvPr/>
                </p:nvPicPr>
                <p:blipFill>
                  <a:blip r:embed="rId115"/>
                  <a:stretch>
                    <a:fillRect/>
                  </a:stretch>
                </p:blipFill>
                <p:spPr>
                  <a:xfrm>
                    <a:off x="8725701" y="1225523"/>
                    <a:ext cx="174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2" name="Freihand 111">
                    <a:extLst>
                      <a:ext uri="{FF2B5EF4-FFF2-40B4-BE49-F238E27FC236}">
                        <a16:creationId xmlns:a16="http://schemas.microsoft.com/office/drawing/2014/main" id="{6C03171B-D960-474D-8A61-3554E1E89A8A}"/>
                      </a:ext>
                    </a:extLst>
                  </p14:cNvPr>
                  <p14:cNvContentPartPr/>
                  <p14:nvPr/>
                </p14:nvContentPartPr>
                <p14:xfrm>
                  <a:off x="9005781" y="1112483"/>
                  <a:ext cx="68400" cy="363240"/>
                </p14:xfrm>
              </p:contentPart>
            </mc:Choice>
            <mc:Fallback xmlns="">
              <p:pic>
                <p:nvPicPr>
                  <p:cNvPr id="112" name="Freihand 111">
                    <a:extLst>
                      <a:ext uri="{FF2B5EF4-FFF2-40B4-BE49-F238E27FC236}">
                        <a16:creationId xmlns:a16="http://schemas.microsoft.com/office/drawing/2014/main" id="{6C03171B-D960-474D-8A61-3554E1E89A8A}"/>
                      </a:ext>
                    </a:extLst>
                  </p:cNvPr>
                  <p:cNvPicPr/>
                  <p:nvPr/>
                </p:nvPicPr>
                <p:blipFill>
                  <a:blip r:embed="rId117"/>
                  <a:stretch>
                    <a:fillRect/>
                  </a:stretch>
                </p:blipFill>
                <p:spPr>
                  <a:xfrm>
                    <a:off x="8975181" y="1081883"/>
                    <a:ext cx="1296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3" name="Freihand 112">
                    <a:extLst>
                      <a:ext uri="{FF2B5EF4-FFF2-40B4-BE49-F238E27FC236}">
                        <a16:creationId xmlns:a16="http://schemas.microsoft.com/office/drawing/2014/main" id="{C7147682-1CCB-2E43-B94A-96920C4C8957}"/>
                      </a:ext>
                    </a:extLst>
                  </p14:cNvPr>
                  <p14:cNvContentPartPr/>
                  <p14:nvPr/>
                </p14:nvContentPartPr>
                <p14:xfrm>
                  <a:off x="8942061" y="1346843"/>
                  <a:ext cx="139680" cy="23040"/>
                </p14:xfrm>
              </p:contentPart>
            </mc:Choice>
            <mc:Fallback xmlns="">
              <p:pic>
                <p:nvPicPr>
                  <p:cNvPr id="113" name="Freihand 112">
                    <a:extLst>
                      <a:ext uri="{FF2B5EF4-FFF2-40B4-BE49-F238E27FC236}">
                        <a16:creationId xmlns:a16="http://schemas.microsoft.com/office/drawing/2014/main" id="{C7147682-1CCB-2E43-B94A-96920C4C8957}"/>
                      </a:ext>
                    </a:extLst>
                  </p:cNvPr>
                  <p:cNvPicPr/>
                  <p:nvPr/>
                </p:nvPicPr>
                <p:blipFill>
                  <a:blip r:embed="rId119"/>
                  <a:stretch>
                    <a:fillRect/>
                  </a:stretch>
                </p:blipFill>
                <p:spPr>
                  <a:xfrm>
                    <a:off x="8911461" y="1316243"/>
                    <a:ext cx="2012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114" name="Freihand 113">
                  <a:extLst>
                    <a:ext uri="{FF2B5EF4-FFF2-40B4-BE49-F238E27FC236}">
                      <a16:creationId xmlns:a16="http://schemas.microsoft.com/office/drawing/2014/main" id="{B693DB9B-A7AD-D049-B429-81E8EC9F4465}"/>
                    </a:ext>
                  </a:extLst>
                </p14:cNvPr>
                <p14:cNvContentPartPr/>
                <p14:nvPr/>
              </p14:nvContentPartPr>
              <p14:xfrm>
                <a:off x="9436701" y="1268003"/>
                <a:ext cx="189360" cy="177480"/>
              </p14:xfrm>
            </p:contentPart>
          </mc:Choice>
          <mc:Fallback xmlns="">
            <p:pic>
              <p:nvPicPr>
                <p:cNvPr id="114" name="Freihand 113">
                  <a:extLst>
                    <a:ext uri="{FF2B5EF4-FFF2-40B4-BE49-F238E27FC236}">
                      <a16:creationId xmlns:a16="http://schemas.microsoft.com/office/drawing/2014/main" id="{B693DB9B-A7AD-D049-B429-81E8EC9F4465}"/>
                    </a:ext>
                  </a:extLst>
                </p:cNvPr>
                <p:cNvPicPr/>
                <p:nvPr/>
              </p:nvPicPr>
              <p:blipFill>
                <a:blip r:embed="rId298"/>
                <a:stretch>
                  <a:fillRect/>
                </a:stretch>
              </p:blipFill>
              <p:spPr>
                <a:xfrm>
                  <a:off x="9405741" y="1237106"/>
                  <a:ext cx="250560" cy="238556"/>
                </a:xfrm>
                <a:prstGeom prst="rect">
                  <a:avLst/>
                </a:prstGeom>
              </p:spPr>
            </p:pic>
          </mc:Fallback>
        </mc:AlternateContent>
        <p:grpSp>
          <p:nvGrpSpPr>
            <p:cNvPr id="135" name="Gruppieren 134">
              <a:extLst>
                <a:ext uri="{FF2B5EF4-FFF2-40B4-BE49-F238E27FC236}">
                  <a16:creationId xmlns:a16="http://schemas.microsoft.com/office/drawing/2014/main" id="{D93DC84A-C48E-474C-8290-89164B90C979}"/>
                </a:ext>
              </a:extLst>
            </p:cNvPr>
            <p:cNvGrpSpPr/>
            <p:nvPr/>
          </p:nvGrpSpPr>
          <p:grpSpPr>
            <a:xfrm>
              <a:off x="7698981" y="1733483"/>
              <a:ext cx="521280" cy="400320"/>
              <a:chOff x="7698981" y="1733483"/>
              <a:chExt cx="521280" cy="400320"/>
            </a:xfrm>
          </p:grpSpPr>
          <mc:AlternateContent xmlns:mc="http://schemas.openxmlformats.org/markup-compatibility/2006" xmlns:p14="http://schemas.microsoft.com/office/powerpoint/2010/main">
            <mc:Choice Requires="p14">
              <p:contentPart p14:bwMode="auto" r:id="rId299">
                <p14:nvContentPartPr>
                  <p14:cNvPr id="119" name="Freihand 118">
                    <a:extLst>
                      <a:ext uri="{FF2B5EF4-FFF2-40B4-BE49-F238E27FC236}">
                        <a16:creationId xmlns:a16="http://schemas.microsoft.com/office/drawing/2014/main" id="{65B2E89E-0437-394F-B4A0-6132A21084F9}"/>
                      </a:ext>
                    </a:extLst>
                  </p14:cNvPr>
                  <p14:cNvContentPartPr/>
                  <p14:nvPr/>
                </p14:nvContentPartPr>
                <p14:xfrm>
                  <a:off x="7736061" y="1733483"/>
                  <a:ext cx="106200" cy="400320"/>
                </p14:xfrm>
              </p:contentPart>
            </mc:Choice>
            <mc:Fallback xmlns="">
              <p:pic>
                <p:nvPicPr>
                  <p:cNvPr id="119" name="Freihand 118">
                    <a:extLst>
                      <a:ext uri="{FF2B5EF4-FFF2-40B4-BE49-F238E27FC236}">
                        <a16:creationId xmlns:a16="http://schemas.microsoft.com/office/drawing/2014/main" id="{65B2E89E-0437-394F-B4A0-6132A21084F9}"/>
                      </a:ext>
                    </a:extLst>
                  </p:cNvPr>
                  <p:cNvPicPr/>
                  <p:nvPr/>
                </p:nvPicPr>
                <p:blipFill>
                  <a:blip r:embed="rId123"/>
                  <a:stretch>
                    <a:fillRect/>
                  </a:stretch>
                </p:blipFill>
                <p:spPr>
                  <a:xfrm>
                    <a:off x="7705101" y="1702523"/>
                    <a:ext cx="16740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0" name="Freihand 119">
                    <a:extLst>
                      <a:ext uri="{FF2B5EF4-FFF2-40B4-BE49-F238E27FC236}">
                        <a16:creationId xmlns:a16="http://schemas.microsoft.com/office/drawing/2014/main" id="{F0089075-168B-BD48-9339-A243AACF8F6C}"/>
                      </a:ext>
                    </a:extLst>
                  </p14:cNvPr>
                  <p14:cNvContentPartPr/>
                  <p14:nvPr/>
                </p14:nvContentPartPr>
                <p14:xfrm>
                  <a:off x="7698981" y="1981883"/>
                  <a:ext cx="150840" cy="53280"/>
                </p14:xfrm>
              </p:contentPart>
            </mc:Choice>
            <mc:Fallback xmlns="">
              <p:pic>
                <p:nvPicPr>
                  <p:cNvPr id="120" name="Freihand 119">
                    <a:extLst>
                      <a:ext uri="{FF2B5EF4-FFF2-40B4-BE49-F238E27FC236}">
                        <a16:creationId xmlns:a16="http://schemas.microsoft.com/office/drawing/2014/main" id="{F0089075-168B-BD48-9339-A243AACF8F6C}"/>
                      </a:ext>
                    </a:extLst>
                  </p:cNvPr>
                  <p:cNvPicPr/>
                  <p:nvPr/>
                </p:nvPicPr>
                <p:blipFill>
                  <a:blip r:embed="rId125"/>
                  <a:stretch>
                    <a:fillRect/>
                  </a:stretch>
                </p:blipFill>
                <p:spPr>
                  <a:xfrm>
                    <a:off x="7668381" y="1951283"/>
                    <a:ext cx="21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21" name="Freihand 120">
                    <a:extLst>
                      <a:ext uri="{FF2B5EF4-FFF2-40B4-BE49-F238E27FC236}">
                        <a16:creationId xmlns:a16="http://schemas.microsoft.com/office/drawing/2014/main" id="{57D95B4B-C784-804A-BA51-8765462BFD5A}"/>
                      </a:ext>
                    </a:extLst>
                  </p14:cNvPr>
                  <p14:cNvContentPartPr/>
                  <p14:nvPr/>
                </p14:nvContentPartPr>
                <p14:xfrm>
                  <a:off x="7925061" y="1899443"/>
                  <a:ext cx="128880" cy="120600"/>
                </p14:xfrm>
              </p:contentPart>
            </mc:Choice>
            <mc:Fallback xmlns="">
              <p:pic>
                <p:nvPicPr>
                  <p:cNvPr id="121" name="Freihand 120">
                    <a:extLst>
                      <a:ext uri="{FF2B5EF4-FFF2-40B4-BE49-F238E27FC236}">
                        <a16:creationId xmlns:a16="http://schemas.microsoft.com/office/drawing/2014/main" id="{57D95B4B-C784-804A-BA51-8765462BFD5A}"/>
                      </a:ext>
                    </a:extLst>
                  </p:cNvPr>
                  <p:cNvPicPr/>
                  <p:nvPr/>
                </p:nvPicPr>
                <p:blipFill>
                  <a:blip r:embed="rId127"/>
                  <a:stretch>
                    <a:fillRect/>
                  </a:stretch>
                </p:blipFill>
                <p:spPr>
                  <a:xfrm>
                    <a:off x="7894101" y="1868843"/>
                    <a:ext cx="190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2" name="Freihand 121">
                    <a:extLst>
                      <a:ext uri="{FF2B5EF4-FFF2-40B4-BE49-F238E27FC236}">
                        <a16:creationId xmlns:a16="http://schemas.microsoft.com/office/drawing/2014/main" id="{65EE9B8E-77FC-284A-8957-D7735F3AAAFA}"/>
                      </a:ext>
                    </a:extLst>
                  </p14:cNvPr>
                  <p14:cNvContentPartPr/>
                  <p14:nvPr/>
                </p14:nvContentPartPr>
                <p14:xfrm>
                  <a:off x="8129181" y="1921403"/>
                  <a:ext cx="91080" cy="86760"/>
                </p14:xfrm>
              </p:contentPart>
            </mc:Choice>
            <mc:Fallback xmlns="">
              <p:pic>
                <p:nvPicPr>
                  <p:cNvPr id="122" name="Freihand 121">
                    <a:extLst>
                      <a:ext uri="{FF2B5EF4-FFF2-40B4-BE49-F238E27FC236}">
                        <a16:creationId xmlns:a16="http://schemas.microsoft.com/office/drawing/2014/main" id="{65EE9B8E-77FC-284A-8957-D7735F3AAAFA}"/>
                      </a:ext>
                    </a:extLst>
                  </p:cNvPr>
                  <p:cNvPicPr/>
                  <p:nvPr/>
                </p:nvPicPr>
                <p:blipFill>
                  <a:blip r:embed="rId129"/>
                  <a:stretch>
                    <a:fillRect/>
                  </a:stretch>
                </p:blipFill>
                <p:spPr>
                  <a:xfrm>
                    <a:off x="8098221" y="1890803"/>
                    <a:ext cx="15228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123" name="Freihand 122">
                  <a:extLst>
                    <a:ext uri="{FF2B5EF4-FFF2-40B4-BE49-F238E27FC236}">
                      <a16:creationId xmlns:a16="http://schemas.microsoft.com/office/drawing/2014/main" id="{7A7C5BAB-10CE-A043-8EF2-2DAD604389EF}"/>
                    </a:ext>
                  </a:extLst>
                </p14:cNvPr>
                <p14:cNvContentPartPr/>
                <p14:nvPr/>
              </p14:nvContentPartPr>
              <p14:xfrm>
                <a:off x="8446701" y="1891163"/>
                <a:ext cx="91080" cy="98640"/>
              </p14:xfrm>
            </p:contentPart>
          </mc:Choice>
          <mc:Fallback xmlns="">
            <p:pic>
              <p:nvPicPr>
                <p:cNvPr id="123" name="Freihand 122">
                  <a:extLst>
                    <a:ext uri="{FF2B5EF4-FFF2-40B4-BE49-F238E27FC236}">
                      <a16:creationId xmlns:a16="http://schemas.microsoft.com/office/drawing/2014/main" id="{7A7C5BAB-10CE-A043-8EF2-2DAD604389EF}"/>
                    </a:ext>
                  </a:extLst>
                </p:cNvPr>
                <p:cNvPicPr/>
                <p:nvPr/>
              </p:nvPicPr>
              <p:blipFill>
                <a:blip r:embed="rId304"/>
                <a:stretch>
                  <a:fillRect/>
                </a:stretch>
              </p:blipFill>
              <p:spPr>
                <a:xfrm>
                  <a:off x="8415741" y="1860203"/>
                  <a:ext cx="152280" cy="159840"/>
                </a:xfrm>
                <a:prstGeom prst="rect">
                  <a:avLst/>
                </a:prstGeom>
              </p:spPr>
            </p:pic>
          </mc:Fallback>
        </mc:AlternateContent>
        <p:grpSp>
          <p:nvGrpSpPr>
            <p:cNvPr id="134" name="Gruppieren 133">
              <a:extLst>
                <a:ext uri="{FF2B5EF4-FFF2-40B4-BE49-F238E27FC236}">
                  <a16:creationId xmlns:a16="http://schemas.microsoft.com/office/drawing/2014/main" id="{5C9984F1-588C-1D42-AFC9-35F3C021BDFE}"/>
                </a:ext>
              </a:extLst>
            </p:cNvPr>
            <p:cNvGrpSpPr/>
            <p:nvPr/>
          </p:nvGrpSpPr>
          <p:grpSpPr>
            <a:xfrm>
              <a:off x="8794101" y="1724843"/>
              <a:ext cx="748800" cy="408600"/>
              <a:chOff x="8794101" y="1724843"/>
              <a:chExt cx="748800" cy="408600"/>
            </a:xfrm>
          </p:grpSpPr>
          <mc:AlternateContent xmlns:mc="http://schemas.openxmlformats.org/markup-compatibility/2006" xmlns:p14="http://schemas.microsoft.com/office/powerpoint/2010/main">
            <mc:Choice Requires="p14">
              <p:contentPart p14:bwMode="auto" r:id="rId305">
                <p14:nvContentPartPr>
                  <p14:cNvPr id="124" name="Freihand 123">
                    <a:extLst>
                      <a:ext uri="{FF2B5EF4-FFF2-40B4-BE49-F238E27FC236}">
                        <a16:creationId xmlns:a16="http://schemas.microsoft.com/office/drawing/2014/main" id="{DF2BE105-16D7-0E41-A842-F964D44B4FEF}"/>
                      </a:ext>
                    </a:extLst>
                  </p14:cNvPr>
                  <p14:cNvContentPartPr/>
                  <p14:nvPr/>
                </p14:nvContentPartPr>
                <p14:xfrm>
                  <a:off x="8831901" y="1724843"/>
                  <a:ext cx="106200" cy="408600"/>
                </p14:xfrm>
              </p:contentPart>
            </mc:Choice>
            <mc:Fallback xmlns="">
              <p:pic>
                <p:nvPicPr>
                  <p:cNvPr id="124" name="Freihand 123">
                    <a:extLst>
                      <a:ext uri="{FF2B5EF4-FFF2-40B4-BE49-F238E27FC236}">
                        <a16:creationId xmlns:a16="http://schemas.microsoft.com/office/drawing/2014/main" id="{DF2BE105-16D7-0E41-A842-F964D44B4FEF}"/>
                      </a:ext>
                    </a:extLst>
                  </p:cNvPr>
                  <p:cNvPicPr/>
                  <p:nvPr/>
                </p:nvPicPr>
                <p:blipFill>
                  <a:blip r:embed="rId133"/>
                  <a:stretch>
                    <a:fillRect/>
                  </a:stretch>
                </p:blipFill>
                <p:spPr>
                  <a:xfrm>
                    <a:off x="8801301" y="1694243"/>
                    <a:ext cx="167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 name="Freihand 124">
                    <a:extLst>
                      <a:ext uri="{FF2B5EF4-FFF2-40B4-BE49-F238E27FC236}">
                        <a16:creationId xmlns:a16="http://schemas.microsoft.com/office/drawing/2014/main" id="{283A6901-4C9E-5149-B75F-686106B6A81D}"/>
                      </a:ext>
                    </a:extLst>
                  </p14:cNvPr>
                  <p14:cNvContentPartPr/>
                  <p14:nvPr/>
                </p14:nvContentPartPr>
                <p14:xfrm>
                  <a:off x="8794101" y="1951643"/>
                  <a:ext cx="128880" cy="30600"/>
                </p14:xfrm>
              </p:contentPart>
            </mc:Choice>
            <mc:Fallback xmlns="">
              <p:pic>
                <p:nvPicPr>
                  <p:cNvPr id="125" name="Freihand 124">
                    <a:extLst>
                      <a:ext uri="{FF2B5EF4-FFF2-40B4-BE49-F238E27FC236}">
                        <a16:creationId xmlns:a16="http://schemas.microsoft.com/office/drawing/2014/main" id="{283A6901-4C9E-5149-B75F-686106B6A81D}"/>
                      </a:ext>
                    </a:extLst>
                  </p:cNvPr>
                  <p:cNvPicPr/>
                  <p:nvPr/>
                </p:nvPicPr>
                <p:blipFill>
                  <a:blip r:embed="rId135"/>
                  <a:stretch>
                    <a:fillRect/>
                  </a:stretch>
                </p:blipFill>
                <p:spPr>
                  <a:xfrm>
                    <a:off x="8763501" y="1921043"/>
                    <a:ext cx="19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26" name="Freihand 125">
                    <a:extLst>
                      <a:ext uri="{FF2B5EF4-FFF2-40B4-BE49-F238E27FC236}">
                        <a16:creationId xmlns:a16="http://schemas.microsoft.com/office/drawing/2014/main" id="{C07457D5-BD9B-EF42-A1ED-9F32B0A67EFD}"/>
                      </a:ext>
                    </a:extLst>
                  </p14:cNvPr>
                  <p14:cNvContentPartPr/>
                  <p14:nvPr/>
                </p14:nvContentPartPr>
                <p14:xfrm>
                  <a:off x="8998221" y="1936523"/>
                  <a:ext cx="106200" cy="82800"/>
                </p14:xfrm>
              </p:contentPart>
            </mc:Choice>
            <mc:Fallback xmlns="">
              <p:pic>
                <p:nvPicPr>
                  <p:cNvPr id="126" name="Freihand 125">
                    <a:extLst>
                      <a:ext uri="{FF2B5EF4-FFF2-40B4-BE49-F238E27FC236}">
                        <a16:creationId xmlns:a16="http://schemas.microsoft.com/office/drawing/2014/main" id="{C07457D5-BD9B-EF42-A1ED-9F32B0A67EFD}"/>
                      </a:ext>
                    </a:extLst>
                  </p:cNvPr>
                  <p:cNvPicPr/>
                  <p:nvPr/>
                </p:nvPicPr>
                <p:blipFill>
                  <a:blip r:embed="rId137"/>
                  <a:stretch>
                    <a:fillRect/>
                  </a:stretch>
                </p:blipFill>
                <p:spPr>
                  <a:xfrm>
                    <a:off x="8967621" y="1905923"/>
                    <a:ext cx="16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7" name="Freihand 126">
                    <a:extLst>
                      <a:ext uri="{FF2B5EF4-FFF2-40B4-BE49-F238E27FC236}">
                        <a16:creationId xmlns:a16="http://schemas.microsoft.com/office/drawing/2014/main" id="{EBD0D9E9-B565-0A44-89BD-854A93FB3A55}"/>
                      </a:ext>
                    </a:extLst>
                  </p14:cNvPr>
                  <p14:cNvContentPartPr/>
                  <p14:nvPr/>
                </p14:nvContentPartPr>
                <p14:xfrm>
                  <a:off x="9232581" y="1898723"/>
                  <a:ext cx="106200" cy="106200"/>
                </p14:xfrm>
              </p:contentPart>
            </mc:Choice>
            <mc:Fallback xmlns="">
              <p:pic>
                <p:nvPicPr>
                  <p:cNvPr id="127" name="Freihand 126">
                    <a:extLst>
                      <a:ext uri="{FF2B5EF4-FFF2-40B4-BE49-F238E27FC236}">
                        <a16:creationId xmlns:a16="http://schemas.microsoft.com/office/drawing/2014/main" id="{EBD0D9E9-B565-0A44-89BD-854A93FB3A55}"/>
                      </a:ext>
                    </a:extLst>
                  </p:cNvPr>
                  <p:cNvPicPr/>
                  <p:nvPr/>
                </p:nvPicPr>
                <p:blipFill>
                  <a:blip r:embed="rId139"/>
                  <a:stretch>
                    <a:fillRect/>
                  </a:stretch>
                </p:blipFill>
                <p:spPr>
                  <a:xfrm>
                    <a:off x="9201981" y="1868123"/>
                    <a:ext cx="16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28" name="Freihand 127">
                    <a:extLst>
                      <a:ext uri="{FF2B5EF4-FFF2-40B4-BE49-F238E27FC236}">
                        <a16:creationId xmlns:a16="http://schemas.microsoft.com/office/drawing/2014/main" id="{40C8A4A5-4783-CE4C-A5D1-D807C6469100}"/>
                      </a:ext>
                    </a:extLst>
                  </p14:cNvPr>
                  <p14:cNvContentPartPr/>
                  <p14:nvPr/>
                </p14:nvContentPartPr>
                <p14:xfrm>
                  <a:off x="9436701" y="1898723"/>
                  <a:ext cx="106200" cy="121320"/>
                </p14:xfrm>
              </p:contentPart>
            </mc:Choice>
            <mc:Fallback xmlns="">
              <p:pic>
                <p:nvPicPr>
                  <p:cNvPr id="128" name="Freihand 127">
                    <a:extLst>
                      <a:ext uri="{FF2B5EF4-FFF2-40B4-BE49-F238E27FC236}">
                        <a16:creationId xmlns:a16="http://schemas.microsoft.com/office/drawing/2014/main" id="{40C8A4A5-4783-CE4C-A5D1-D807C6469100}"/>
                      </a:ext>
                    </a:extLst>
                  </p:cNvPr>
                  <p:cNvPicPr/>
                  <p:nvPr/>
                </p:nvPicPr>
                <p:blipFill>
                  <a:blip r:embed="rId141"/>
                  <a:stretch>
                    <a:fillRect/>
                  </a:stretch>
                </p:blipFill>
                <p:spPr>
                  <a:xfrm>
                    <a:off x="9406101" y="1868123"/>
                    <a:ext cx="167400" cy="182520"/>
                  </a:xfrm>
                  <a:prstGeom prst="rect">
                    <a:avLst/>
                  </a:prstGeom>
                </p:spPr>
              </p:pic>
            </mc:Fallback>
          </mc:AlternateContent>
        </p:grpSp>
        <p:grpSp>
          <p:nvGrpSpPr>
            <p:cNvPr id="133" name="Gruppieren 132">
              <a:extLst>
                <a:ext uri="{FF2B5EF4-FFF2-40B4-BE49-F238E27FC236}">
                  <a16:creationId xmlns:a16="http://schemas.microsoft.com/office/drawing/2014/main" id="{FE5A2C39-4010-0A44-89E2-2EA914128415}"/>
                </a:ext>
              </a:extLst>
            </p:cNvPr>
            <p:cNvGrpSpPr/>
            <p:nvPr/>
          </p:nvGrpSpPr>
          <p:grpSpPr>
            <a:xfrm>
              <a:off x="9898941" y="1702163"/>
              <a:ext cx="747720" cy="347040"/>
              <a:chOff x="9898941" y="1702163"/>
              <a:chExt cx="747720" cy="347040"/>
            </a:xfrm>
          </p:grpSpPr>
          <mc:AlternateContent xmlns:mc="http://schemas.openxmlformats.org/markup-compatibility/2006" xmlns:p14="http://schemas.microsoft.com/office/powerpoint/2010/main">
            <mc:Choice Requires="p14">
              <p:contentPart p14:bwMode="auto" r:id="rId310">
                <p14:nvContentPartPr>
                  <p14:cNvPr id="129" name="Freihand 128">
                    <a:extLst>
                      <a:ext uri="{FF2B5EF4-FFF2-40B4-BE49-F238E27FC236}">
                        <a16:creationId xmlns:a16="http://schemas.microsoft.com/office/drawing/2014/main" id="{BDD1BA5A-3A2F-FD49-AF25-844FD5FB2A73}"/>
                      </a:ext>
                    </a:extLst>
                  </p14:cNvPr>
                  <p14:cNvContentPartPr/>
                  <p14:nvPr/>
                </p14:nvContentPartPr>
                <p14:xfrm>
                  <a:off x="9898941" y="1702163"/>
                  <a:ext cx="128160" cy="287640"/>
                </p14:xfrm>
              </p:contentPart>
            </mc:Choice>
            <mc:Fallback xmlns="">
              <p:pic>
                <p:nvPicPr>
                  <p:cNvPr id="129" name="Freihand 128">
                    <a:extLst>
                      <a:ext uri="{FF2B5EF4-FFF2-40B4-BE49-F238E27FC236}">
                        <a16:creationId xmlns:a16="http://schemas.microsoft.com/office/drawing/2014/main" id="{BDD1BA5A-3A2F-FD49-AF25-844FD5FB2A73}"/>
                      </a:ext>
                    </a:extLst>
                  </p:cNvPr>
                  <p:cNvPicPr/>
                  <p:nvPr/>
                </p:nvPicPr>
                <p:blipFill>
                  <a:blip r:embed="rId143"/>
                  <a:stretch>
                    <a:fillRect/>
                  </a:stretch>
                </p:blipFill>
                <p:spPr>
                  <a:xfrm>
                    <a:off x="9867981" y="1671563"/>
                    <a:ext cx="189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0" name="Freihand 129">
                    <a:extLst>
                      <a:ext uri="{FF2B5EF4-FFF2-40B4-BE49-F238E27FC236}">
                        <a16:creationId xmlns:a16="http://schemas.microsoft.com/office/drawing/2014/main" id="{716C2DFA-E393-AF47-9E5E-5F205E22DE79}"/>
                      </a:ext>
                    </a:extLst>
                  </p14:cNvPr>
                  <p14:cNvContentPartPr/>
                  <p14:nvPr/>
                </p14:nvContentPartPr>
                <p14:xfrm>
                  <a:off x="10094421" y="1853363"/>
                  <a:ext cx="144000" cy="151560"/>
                </p14:xfrm>
              </p:contentPart>
            </mc:Choice>
            <mc:Fallback xmlns="">
              <p:pic>
                <p:nvPicPr>
                  <p:cNvPr id="130" name="Freihand 129">
                    <a:extLst>
                      <a:ext uri="{FF2B5EF4-FFF2-40B4-BE49-F238E27FC236}">
                        <a16:creationId xmlns:a16="http://schemas.microsoft.com/office/drawing/2014/main" id="{716C2DFA-E393-AF47-9E5E-5F205E22DE79}"/>
                      </a:ext>
                    </a:extLst>
                  </p:cNvPr>
                  <p:cNvPicPr/>
                  <p:nvPr/>
                </p:nvPicPr>
                <p:blipFill>
                  <a:blip r:embed="rId145"/>
                  <a:stretch>
                    <a:fillRect/>
                  </a:stretch>
                </p:blipFill>
                <p:spPr>
                  <a:xfrm>
                    <a:off x="10063821" y="1822763"/>
                    <a:ext cx="205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31" name="Freihand 130">
                    <a:extLst>
                      <a:ext uri="{FF2B5EF4-FFF2-40B4-BE49-F238E27FC236}">
                        <a16:creationId xmlns:a16="http://schemas.microsoft.com/office/drawing/2014/main" id="{0B80FF7E-38CF-CE41-A75B-B96B06C94964}"/>
                      </a:ext>
                    </a:extLst>
                  </p14:cNvPr>
                  <p14:cNvContentPartPr/>
                  <p14:nvPr/>
                </p14:nvContentPartPr>
                <p14:xfrm>
                  <a:off x="10290981" y="1883603"/>
                  <a:ext cx="144000" cy="128880"/>
                </p14:xfrm>
              </p:contentPart>
            </mc:Choice>
            <mc:Fallback xmlns="">
              <p:pic>
                <p:nvPicPr>
                  <p:cNvPr id="131" name="Freihand 130">
                    <a:extLst>
                      <a:ext uri="{FF2B5EF4-FFF2-40B4-BE49-F238E27FC236}">
                        <a16:creationId xmlns:a16="http://schemas.microsoft.com/office/drawing/2014/main" id="{0B80FF7E-38CF-CE41-A75B-B96B06C94964}"/>
                      </a:ext>
                    </a:extLst>
                  </p:cNvPr>
                  <p:cNvPicPr/>
                  <p:nvPr/>
                </p:nvPicPr>
                <p:blipFill>
                  <a:blip r:embed="rId147"/>
                  <a:stretch>
                    <a:fillRect/>
                  </a:stretch>
                </p:blipFill>
                <p:spPr>
                  <a:xfrm>
                    <a:off x="10260381" y="1853003"/>
                    <a:ext cx="205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Freihand 131">
                    <a:extLst>
                      <a:ext uri="{FF2B5EF4-FFF2-40B4-BE49-F238E27FC236}">
                        <a16:creationId xmlns:a16="http://schemas.microsoft.com/office/drawing/2014/main" id="{BDEBB0BA-175D-A746-927D-41B36145E3E6}"/>
                      </a:ext>
                    </a:extLst>
                  </p14:cNvPr>
                  <p14:cNvContentPartPr/>
                  <p14:nvPr/>
                </p14:nvContentPartPr>
                <p14:xfrm>
                  <a:off x="10487541" y="1944803"/>
                  <a:ext cx="159120" cy="104400"/>
                </p14:xfrm>
              </p:contentPart>
            </mc:Choice>
            <mc:Fallback xmlns="">
              <p:pic>
                <p:nvPicPr>
                  <p:cNvPr id="132" name="Freihand 131">
                    <a:extLst>
                      <a:ext uri="{FF2B5EF4-FFF2-40B4-BE49-F238E27FC236}">
                        <a16:creationId xmlns:a16="http://schemas.microsoft.com/office/drawing/2014/main" id="{BDEBB0BA-175D-A746-927D-41B36145E3E6}"/>
                      </a:ext>
                    </a:extLst>
                  </p:cNvPr>
                  <p:cNvPicPr/>
                  <p:nvPr/>
                </p:nvPicPr>
                <p:blipFill>
                  <a:blip r:embed="rId149"/>
                  <a:stretch>
                    <a:fillRect/>
                  </a:stretch>
                </p:blipFill>
                <p:spPr>
                  <a:xfrm>
                    <a:off x="10456941" y="1914203"/>
                    <a:ext cx="22032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136" name="Freihand 135">
                  <a:extLst>
                    <a:ext uri="{FF2B5EF4-FFF2-40B4-BE49-F238E27FC236}">
                      <a16:creationId xmlns:a16="http://schemas.microsoft.com/office/drawing/2014/main" id="{9E0C29FA-182F-D645-A63A-E9B1D7F1F9AF}"/>
                    </a:ext>
                  </a:extLst>
                </p14:cNvPr>
                <p14:cNvContentPartPr/>
                <p14:nvPr/>
              </p14:nvContentPartPr>
              <p14:xfrm>
                <a:off x="9270381" y="622163"/>
                <a:ext cx="136440" cy="332280"/>
              </p14:xfrm>
            </p:contentPart>
          </mc:Choice>
          <mc:Fallback xmlns="">
            <p:pic>
              <p:nvPicPr>
                <p:cNvPr id="136" name="Freihand 135">
                  <a:extLst>
                    <a:ext uri="{FF2B5EF4-FFF2-40B4-BE49-F238E27FC236}">
                      <a16:creationId xmlns:a16="http://schemas.microsoft.com/office/drawing/2014/main" id="{9E0C29FA-182F-D645-A63A-E9B1D7F1F9AF}"/>
                    </a:ext>
                  </a:extLst>
                </p:cNvPr>
                <p:cNvPicPr/>
                <p:nvPr/>
              </p:nvPicPr>
              <p:blipFill>
                <a:blip r:embed="rId315"/>
                <a:stretch>
                  <a:fillRect/>
                </a:stretch>
              </p:blipFill>
              <p:spPr>
                <a:xfrm>
                  <a:off x="9239421" y="591203"/>
                  <a:ext cx="197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37" name="Freihand 136">
                  <a:extLst>
                    <a:ext uri="{FF2B5EF4-FFF2-40B4-BE49-F238E27FC236}">
                      <a16:creationId xmlns:a16="http://schemas.microsoft.com/office/drawing/2014/main" id="{EA53922E-C9A9-014F-9388-18CD003F272A}"/>
                    </a:ext>
                  </a:extLst>
                </p14:cNvPr>
                <p14:cNvContentPartPr/>
                <p14:nvPr/>
              </p14:nvContentPartPr>
              <p14:xfrm>
                <a:off x="8363541" y="2216243"/>
                <a:ext cx="378360" cy="363240"/>
              </p14:xfrm>
            </p:contentPart>
          </mc:Choice>
          <mc:Fallback xmlns="">
            <p:pic>
              <p:nvPicPr>
                <p:cNvPr id="137" name="Freihand 136">
                  <a:extLst>
                    <a:ext uri="{FF2B5EF4-FFF2-40B4-BE49-F238E27FC236}">
                      <a16:creationId xmlns:a16="http://schemas.microsoft.com/office/drawing/2014/main" id="{EA53922E-C9A9-014F-9388-18CD003F272A}"/>
                    </a:ext>
                  </a:extLst>
                </p:cNvPr>
                <p:cNvPicPr/>
                <p:nvPr/>
              </p:nvPicPr>
              <p:blipFill>
                <a:blip r:embed="rId317"/>
                <a:stretch>
                  <a:fillRect/>
                </a:stretch>
              </p:blipFill>
              <p:spPr>
                <a:xfrm>
                  <a:off x="8332581" y="2185283"/>
                  <a:ext cx="439560" cy="424440"/>
                </a:xfrm>
                <a:prstGeom prst="rect">
                  <a:avLst/>
                </a:prstGeom>
              </p:spPr>
            </p:pic>
          </mc:Fallback>
        </mc:AlternateContent>
        <p:grpSp>
          <p:nvGrpSpPr>
            <p:cNvPr id="208" name="Gruppieren 207">
              <a:extLst>
                <a:ext uri="{FF2B5EF4-FFF2-40B4-BE49-F238E27FC236}">
                  <a16:creationId xmlns:a16="http://schemas.microsoft.com/office/drawing/2014/main" id="{9A5D7DDE-7794-284B-959F-F181F7FCFAA7}"/>
                </a:ext>
              </a:extLst>
            </p:cNvPr>
            <p:cNvGrpSpPr/>
            <p:nvPr/>
          </p:nvGrpSpPr>
          <p:grpSpPr>
            <a:xfrm>
              <a:off x="9920541" y="1241003"/>
              <a:ext cx="1194840" cy="343800"/>
              <a:chOff x="9920541" y="1241003"/>
              <a:chExt cx="1194840" cy="343800"/>
            </a:xfrm>
          </p:grpSpPr>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02" name="Freihand 201">
                    <a:extLst>
                      <a:ext uri="{FF2B5EF4-FFF2-40B4-BE49-F238E27FC236}">
                        <a16:creationId xmlns:a16="http://schemas.microsoft.com/office/drawing/2014/main" id="{A2B5B1A5-6F74-0443-802B-A0FF0E4F783A}"/>
                      </a:ext>
                    </a:extLst>
                  </p14:cNvPr>
                  <p14:cNvContentPartPr/>
                  <p14:nvPr/>
                </p14:nvContentPartPr>
                <p14:xfrm>
                  <a:off x="9920541" y="1241003"/>
                  <a:ext cx="159120" cy="181800"/>
                </p14:xfrm>
              </p:contentPart>
            </mc:Choice>
            <mc:Fallback xmlns="">
              <p:pic>
                <p:nvPicPr>
                  <p:cNvPr id="202" name="Freihand 201">
                    <a:extLst>
                      <a:ext uri="{FF2B5EF4-FFF2-40B4-BE49-F238E27FC236}">
                        <a16:creationId xmlns:a16="http://schemas.microsoft.com/office/drawing/2014/main" id="{A2B5B1A5-6F74-0443-802B-A0FF0E4F783A}"/>
                      </a:ext>
                    </a:extLst>
                  </p:cNvPr>
                  <p:cNvPicPr/>
                  <p:nvPr/>
                </p:nvPicPr>
                <p:blipFill>
                  <a:blip r:embed="rId319"/>
                  <a:stretch>
                    <a:fillRect/>
                  </a:stretch>
                </p:blipFill>
                <p:spPr>
                  <a:xfrm>
                    <a:off x="9889941" y="1210403"/>
                    <a:ext cx="22032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03" name="Freihand 202">
                    <a:extLst>
                      <a:ext uri="{FF2B5EF4-FFF2-40B4-BE49-F238E27FC236}">
                        <a16:creationId xmlns:a16="http://schemas.microsoft.com/office/drawing/2014/main" id="{7436E27C-5D54-CF49-B5D0-391D832B5148}"/>
                      </a:ext>
                    </a:extLst>
                  </p14:cNvPr>
                  <p14:cNvContentPartPr/>
                  <p14:nvPr/>
                </p14:nvContentPartPr>
                <p14:xfrm>
                  <a:off x="10154901" y="1298243"/>
                  <a:ext cx="121320" cy="139680"/>
                </p14:xfrm>
              </p:contentPart>
            </mc:Choice>
            <mc:Fallback xmlns="">
              <p:pic>
                <p:nvPicPr>
                  <p:cNvPr id="203" name="Freihand 202">
                    <a:extLst>
                      <a:ext uri="{FF2B5EF4-FFF2-40B4-BE49-F238E27FC236}">
                        <a16:creationId xmlns:a16="http://schemas.microsoft.com/office/drawing/2014/main" id="{7436E27C-5D54-CF49-B5D0-391D832B5148}"/>
                      </a:ext>
                    </a:extLst>
                  </p:cNvPr>
                  <p:cNvPicPr/>
                  <p:nvPr/>
                </p:nvPicPr>
                <p:blipFill>
                  <a:blip r:embed="rId321"/>
                  <a:stretch>
                    <a:fillRect/>
                  </a:stretch>
                </p:blipFill>
                <p:spPr>
                  <a:xfrm>
                    <a:off x="10124301" y="1267643"/>
                    <a:ext cx="182520" cy="20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04" name="Freihand 203">
                    <a:extLst>
                      <a:ext uri="{FF2B5EF4-FFF2-40B4-BE49-F238E27FC236}">
                        <a16:creationId xmlns:a16="http://schemas.microsoft.com/office/drawing/2014/main" id="{21CF6780-55E1-E944-A1B6-B48417FD84A5}"/>
                      </a:ext>
                    </a:extLst>
                  </p14:cNvPr>
                  <p14:cNvContentPartPr/>
                  <p14:nvPr/>
                </p14:nvContentPartPr>
                <p14:xfrm>
                  <a:off x="10351461" y="1324163"/>
                  <a:ext cx="166680" cy="135720"/>
                </p14:xfrm>
              </p:contentPart>
            </mc:Choice>
            <mc:Fallback xmlns="">
              <p:pic>
                <p:nvPicPr>
                  <p:cNvPr id="204" name="Freihand 203">
                    <a:extLst>
                      <a:ext uri="{FF2B5EF4-FFF2-40B4-BE49-F238E27FC236}">
                        <a16:creationId xmlns:a16="http://schemas.microsoft.com/office/drawing/2014/main" id="{21CF6780-55E1-E944-A1B6-B48417FD84A5}"/>
                      </a:ext>
                    </a:extLst>
                  </p:cNvPr>
                  <p:cNvPicPr/>
                  <p:nvPr/>
                </p:nvPicPr>
                <p:blipFill>
                  <a:blip r:embed="rId323"/>
                  <a:stretch>
                    <a:fillRect/>
                  </a:stretch>
                </p:blipFill>
                <p:spPr>
                  <a:xfrm>
                    <a:off x="10320861" y="1293563"/>
                    <a:ext cx="227880" cy="19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05" name="Freihand 204">
                    <a:extLst>
                      <a:ext uri="{FF2B5EF4-FFF2-40B4-BE49-F238E27FC236}">
                        <a16:creationId xmlns:a16="http://schemas.microsoft.com/office/drawing/2014/main" id="{69365A2F-2E2B-F94E-8A82-5DD9D359B987}"/>
                      </a:ext>
                    </a:extLst>
                  </p14:cNvPr>
                  <p14:cNvContentPartPr/>
                  <p14:nvPr/>
                </p14:nvContentPartPr>
                <p14:xfrm>
                  <a:off x="10496181" y="1369523"/>
                  <a:ext cx="202680" cy="215280"/>
                </p14:xfrm>
              </p:contentPart>
            </mc:Choice>
            <mc:Fallback xmlns="">
              <p:pic>
                <p:nvPicPr>
                  <p:cNvPr id="205" name="Freihand 204">
                    <a:extLst>
                      <a:ext uri="{FF2B5EF4-FFF2-40B4-BE49-F238E27FC236}">
                        <a16:creationId xmlns:a16="http://schemas.microsoft.com/office/drawing/2014/main" id="{69365A2F-2E2B-F94E-8A82-5DD9D359B987}"/>
                      </a:ext>
                    </a:extLst>
                  </p:cNvPr>
                  <p:cNvPicPr/>
                  <p:nvPr/>
                </p:nvPicPr>
                <p:blipFill>
                  <a:blip r:embed="rId325"/>
                  <a:stretch>
                    <a:fillRect/>
                  </a:stretch>
                </p:blipFill>
                <p:spPr>
                  <a:xfrm>
                    <a:off x="10465221" y="1338923"/>
                    <a:ext cx="264240" cy="27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06" name="Freihand 205">
                    <a:extLst>
                      <a:ext uri="{FF2B5EF4-FFF2-40B4-BE49-F238E27FC236}">
                        <a16:creationId xmlns:a16="http://schemas.microsoft.com/office/drawing/2014/main" id="{3079BEF6-CEEE-904D-BBAE-B554048C1753}"/>
                      </a:ext>
                    </a:extLst>
                  </p14:cNvPr>
                  <p14:cNvContentPartPr/>
                  <p14:nvPr/>
                </p14:nvContentPartPr>
                <p14:xfrm>
                  <a:off x="10759701" y="1385723"/>
                  <a:ext cx="113760" cy="143280"/>
                </p14:xfrm>
              </p:contentPart>
            </mc:Choice>
            <mc:Fallback xmlns="">
              <p:pic>
                <p:nvPicPr>
                  <p:cNvPr id="206" name="Freihand 205">
                    <a:extLst>
                      <a:ext uri="{FF2B5EF4-FFF2-40B4-BE49-F238E27FC236}">
                        <a16:creationId xmlns:a16="http://schemas.microsoft.com/office/drawing/2014/main" id="{3079BEF6-CEEE-904D-BBAE-B554048C1753}"/>
                      </a:ext>
                    </a:extLst>
                  </p:cNvPr>
                  <p:cNvPicPr/>
                  <p:nvPr/>
                </p:nvPicPr>
                <p:blipFill>
                  <a:blip r:embed="rId327"/>
                  <a:stretch>
                    <a:fillRect/>
                  </a:stretch>
                </p:blipFill>
                <p:spPr>
                  <a:xfrm>
                    <a:off x="10729101" y="1354763"/>
                    <a:ext cx="174960" cy="2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07" name="Freihand 206">
                    <a:extLst>
                      <a:ext uri="{FF2B5EF4-FFF2-40B4-BE49-F238E27FC236}">
                        <a16:creationId xmlns:a16="http://schemas.microsoft.com/office/drawing/2014/main" id="{524C6B52-D0FA-1442-8A11-A6D77421BFC2}"/>
                      </a:ext>
                    </a:extLst>
                  </p14:cNvPr>
                  <p14:cNvContentPartPr/>
                  <p14:nvPr/>
                </p14:nvContentPartPr>
                <p14:xfrm>
                  <a:off x="10933581" y="1449443"/>
                  <a:ext cx="181800" cy="117000"/>
                </p14:xfrm>
              </p:contentPart>
            </mc:Choice>
            <mc:Fallback xmlns="">
              <p:pic>
                <p:nvPicPr>
                  <p:cNvPr id="207" name="Freihand 206">
                    <a:extLst>
                      <a:ext uri="{FF2B5EF4-FFF2-40B4-BE49-F238E27FC236}">
                        <a16:creationId xmlns:a16="http://schemas.microsoft.com/office/drawing/2014/main" id="{524C6B52-D0FA-1442-8A11-A6D77421BFC2}"/>
                      </a:ext>
                    </a:extLst>
                  </p:cNvPr>
                  <p:cNvPicPr/>
                  <p:nvPr/>
                </p:nvPicPr>
                <p:blipFill>
                  <a:blip r:embed="rId329"/>
                  <a:stretch>
                    <a:fillRect/>
                  </a:stretch>
                </p:blipFill>
                <p:spPr>
                  <a:xfrm>
                    <a:off x="10902981" y="1418843"/>
                    <a:ext cx="243000" cy="178560"/>
                  </a:xfrm>
                  <a:prstGeom prst="rect">
                    <a:avLst/>
                  </a:prstGeom>
                </p:spPr>
              </p:pic>
            </mc:Fallback>
          </mc:AlternateContent>
        </p:grpSp>
      </p:grpSp>
      <p:grpSp>
        <p:nvGrpSpPr>
          <p:cNvPr id="6" name="Group 5">
            <a:extLst>
              <a:ext uri="{FF2B5EF4-FFF2-40B4-BE49-F238E27FC236}">
                <a16:creationId xmlns:a16="http://schemas.microsoft.com/office/drawing/2014/main" id="{5C77AF43-7623-4AD9-9AEC-3A1D6D5ADE31}"/>
              </a:ext>
            </a:extLst>
          </p:cNvPr>
          <p:cNvGrpSpPr/>
          <p:nvPr/>
        </p:nvGrpSpPr>
        <p:grpSpPr>
          <a:xfrm>
            <a:off x="5664621" y="2495783"/>
            <a:ext cx="2466180" cy="831960"/>
            <a:chOff x="5664621" y="2495783"/>
            <a:chExt cx="2466180" cy="831960"/>
          </a:xfrm>
        </p:grpSpPr>
        <p:grpSp>
          <p:nvGrpSpPr>
            <p:cNvPr id="286" name="Gruppieren 285">
              <a:extLst>
                <a:ext uri="{FF2B5EF4-FFF2-40B4-BE49-F238E27FC236}">
                  <a16:creationId xmlns:a16="http://schemas.microsoft.com/office/drawing/2014/main" id="{E962CE57-2A23-C440-8114-95423403628F}"/>
                </a:ext>
              </a:extLst>
            </p:cNvPr>
            <p:cNvGrpSpPr/>
            <p:nvPr/>
          </p:nvGrpSpPr>
          <p:grpSpPr>
            <a:xfrm>
              <a:off x="5675241" y="2495783"/>
              <a:ext cx="2455560" cy="831960"/>
              <a:chOff x="5630245" y="3419363"/>
              <a:chExt cx="2455560" cy="831960"/>
            </a:xfrm>
          </p:grpSpPr>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72" name="Freihand 71">
                    <a:extLst>
                      <a:ext uri="{FF2B5EF4-FFF2-40B4-BE49-F238E27FC236}">
                        <a16:creationId xmlns:a16="http://schemas.microsoft.com/office/drawing/2014/main" id="{102535AD-8261-6345-8AD5-F3045FCE2BCB}"/>
                      </a:ext>
                    </a:extLst>
                  </p14:cNvPr>
                  <p14:cNvContentPartPr/>
                  <p14:nvPr/>
                </p14:nvContentPartPr>
                <p14:xfrm>
                  <a:off x="6396325" y="3608363"/>
                  <a:ext cx="136440" cy="178560"/>
                </p14:xfrm>
              </p:contentPart>
            </mc:Choice>
            <mc:Fallback xmlns="">
              <p:pic>
                <p:nvPicPr>
                  <p:cNvPr id="72" name="Freihand 71">
                    <a:extLst>
                      <a:ext uri="{FF2B5EF4-FFF2-40B4-BE49-F238E27FC236}">
                        <a16:creationId xmlns:a16="http://schemas.microsoft.com/office/drawing/2014/main" id="{102535AD-8261-6345-8AD5-F3045FCE2BCB}"/>
                      </a:ext>
                    </a:extLst>
                  </p:cNvPr>
                  <p:cNvPicPr/>
                  <p:nvPr/>
                </p:nvPicPr>
                <p:blipFill>
                  <a:blip r:embed="rId354"/>
                  <a:stretch>
                    <a:fillRect/>
                  </a:stretch>
                </p:blipFill>
                <p:spPr>
                  <a:xfrm>
                    <a:off x="6365365" y="357740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96" name="Freihand 95">
                    <a:extLst>
                      <a:ext uri="{FF2B5EF4-FFF2-40B4-BE49-F238E27FC236}">
                        <a16:creationId xmlns:a16="http://schemas.microsoft.com/office/drawing/2014/main" id="{1232B6F8-EF20-6644-91F1-1DD83C60C2E9}"/>
                      </a:ext>
                    </a:extLst>
                  </p14:cNvPr>
                  <p14:cNvContentPartPr/>
                  <p14:nvPr/>
                </p14:nvContentPartPr>
                <p14:xfrm>
                  <a:off x="6623125" y="3615923"/>
                  <a:ext cx="121320" cy="151560"/>
                </p14:xfrm>
              </p:contentPart>
            </mc:Choice>
            <mc:Fallback xmlns="">
              <p:pic>
                <p:nvPicPr>
                  <p:cNvPr id="96" name="Freihand 95">
                    <a:extLst>
                      <a:ext uri="{FF2B5EF4-FFF2-40B4-BE49-F238E27FC236}">
                        <a16:creationId xmlns:a16="http://schemas.microsoft.com/office/drawing/2014/main" id="{1232B6F8-EF20-6644-91F1-1DD83C60C2E9}"/>
                      </a:ext>
                    </a:extLst>
                  </p:cNvPr>
                  <p:cNvPicPr/>
                  <p:nvPr/>
                </p:nvPicPr>
                <p:blipFill>
                  <a:blip r:embed="rId356"/>
                  <a:stretch>
                    <a:fillRect/>
                  </a:stretch>
                </p:blipFill>
                <p:spPr>
                  <a:xfrm>
                    <a:off x="6592165" y="358496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138" name="Freihand 137">
                    <a:extLst>
                      <a:ext uri="{FF2B5EF4-FFF2-40B4-BE49-F238E27FC236}">
                        <a16:creationId xmlns:a16="http://schemas.microsoft.com/office/drawing/2014/main" id="{2111347F-F4AC-9744-972A-6A34AEAF186F}"/>
                      </a:ext>
                    </a:extLst>
                  </p14:cNvPr>
                  <p14:cNvContentPartPr/>
                  <p14:nvPr/>
                </p14:nvContentPartPr>
                <p14:xfrm>
                  <a:off x="6683605" y="3638603"/>
                  <a:ext cx="83520" cy="15480"/>
                </p14:xfrm>
              </p:contentPart>
            </mc:Choice>
            <mc:Fallback xmlns="">
              <p:pic>
                <p:nvPicPr>
                  <p:cNvPr id="138" name="Freihand 137">
                    <a:extLst>
                      <a:ext uri="{FF2B5EF4-FFF2-40B4-BE49-F238E27FC236}">
                        <a16:creationId xmlns:a16="http://schemas.microsoft.com/office/drawing/2014/main" id="{2111347F-F4AC-9744-972A-6A34AEAF186F}"/>
                      </a:ext>
                    </a:extLst>
                  </p:cNvPr>
                  <p:cNvPicPr/>
                  <p:nvPr/>
                </p:nvPicPr>
                <p:blipFill>
                  <a:blip r:embed="rId358"/>
                  <a:stretch>
                    <a:fillRect/>
                  </a:stretch>
                </p:blipFill>
                <p:spPr>
                  <a:xfrm>
                    <a:off x="6652645" y="360764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139" name="Freihand 138">
                    <a:extLst>
                      <a:ext uri="{FF2B5EF4-FFF2-40B4-BE49-F238E27FC236}">
                        <a16:creationId xmlns:a16="http://schemas.microsoft.com/office/drawing/2014/main" id="{B654A60B-D4F5-7A46-B60D-6511304AB0F1}"/>
                      </a:ext>
                    </a:extLst>
                  </p14:cNvPr>
                  <p14:cNvContentPartPr/>
                  <p14:nvPr/>
                </p14:nvContentPartPr>
                <p14:xfrm>
                  <a:off x="6683605" y="3570563"/>
                  <a:ext cx="113760" cy="7920"/>
                </p14:xfrm>
              </p:contentPart>
            </mc:Choice>
            <mc:Fallback xmlns="">
              <p:pic>
                <p:nvPicPr>
                  <p:cNvPr id="139" name="Freihand 138">
                    <a:extLst>
                      <a:ext uri="{FF2B5EF4-FFF2-40B4-BE49-F238E27FC236}">
                        <a16:creationId xmlns:a16="http://schemas.microsoft.com/office/drawing/2014/main" id="{B654A60B-D4F5-7A46-B60D-6511304AB0F1}"/>
                      </a:ext>
                    </a:extLst>
                  </p:cNvPr>
                  <p:cNvPicPr/>
                  <p:nvPr/>
                </p:nvPicPr>
                <p:blipFill>
                  <a:blip r:embed="rId360"/>
                  <a:stretch>
                    <a:fillRect/>
                  </a:stretch>
                </p:blipFill>
                <p:spPr>
                  <a:xfrm>
                    <a:off x="6652645" y="353960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140" name="Freihand 139">
                    <a:extLst>
                      <a:ext uri="{FF2B5EF4-FFF2-40B4-BE49-F238E27FC236}">
                        <a16:creationId xmlns:a16="http://schemas.microsoft.com/office/drawing/2014/main" id="{39EA476B-24B6-354E-BE51-4C6C88658927}"/>
                      </a:ext>
                    </a:extLst>
                  </p14:cNvPr>
                  <p14:cNvContentPartPr/>
                  <p14:nvPr/>
                </p14:nvContentPartPr>
                <p14:xfrm>
                  <a:off x="6849925" y="3578123"/>
                  <a:ext cx="113760" cy="181800"/>
                </p14:xfrm>
              </p:contentPart>
            </mc:Choice>
            <mc:Fallback xmlns="">
              <p:pic>
                <p:nvPicPr>
                  <p:cNvPr id="140" name="Freihand 139">
                    <a:extLst>
                      <a:ext uri="{FF2B5EF4-FFF2-40B4-BE49-F238E27FC236}">
                        <a16:creationId xmlns:a16="http://schemas.microsoft.com/office/drawing/2014/main" id="{39EA476B-24B6-354E-BE51-4C6C88658927}"/>
                      </a:ext>
                    </a:extLst>
                  </p:cNvPr>
                  <p:cNvPicPr/>
                  <p:nvPr/>
                </p:nvPicPr>
                <p:blipFill>
                  <a:blip r:embed="rId362"/>
                  <a:stretch>
                    <a:fillRect/>
                  </a:stretch>
                </p:blipFill>
                <p:spPr>
                  <a:xfrm>
                    <a:off x="6818965" y="354716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141" name="Freihand 140">
                    <a:extLst>
                      <a:ext uri="{FF2B5EF4-FFF2-40B4-BE49-F238E27FC236}">
                        <a16:creationId xmlns:a16="http://schemas.microsoft.com/office/drawing/2014/main" id="{81A81A37-6136-5D41-8680-537197D7FBC7}"/>
                      </a:ext>
                    </a:extLst>
                  </p14:cNvPr>
                  <p14:cNvContentPartPr/>
                  <p14:nvPr/>
                </p14:nvContentPartPr>
                <p14:xfrm>
                  <a:off x="6895285" y="3623483"/>
                  <a:ext cx="98640" cy="45720"/>
                </p14:xfrm>
              </p:contentPart>
            </mc:Choice>
            <mc:Fallback xmlns="">
              <p:pic>
                <p:nvPicPr>
                  <p:cNvPr id="141" name="Freihand 140">
                    <a:extLst>
                      <a:ext uri="{FF2B5EF4-FFF2-40B4-BE49-F238E27FC236}">
                        <a16:creationId xmlns:a16="http://schemas.microsoft.com/office/drawing/2014/main" id="{81A81A37-6136-5D41-8680-537197D7FBC7}"/>
                      </a:ext>
                    </a:extLst>
                  </p:cNvPr>
                  <p:cNvPicPr/>
                  <p:nvPr/>
                </p:nvPicPr>
                <p:blipFill>
                  <a:blip r:embed="rId364"/>
                  <a:stretch>
                    <a:fillRect/>
                  </a:stretch>
                </p:blipFill>
                <p:spPr>
                  <a:xfrm>
                    <a:off x="6864325" y="359252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142" name="Freihand 141">
                    <a:extLst>
                      <a:ext uri="{FF2B5EF4-FFF2-40B4-BE49-F238E27FC236}">
                        <a16:creationId xmlns:a16="http://schemas.microsoft.com/office/drawing/2014/main" id="{114BA0EB-0016-5E41-927F-ADBF635CE7F8}"/>
                      </a:ext>
                    </a:extLst>
                  </p14:cNvPr>
                  <p14:cNvContentPartPr/>
                  <p14:nvPr/>
                </p14:nvContentPartPr>
                <p14:xfrm>
                  <a:off x="6944605" y="3578123"/>
                  <a:ext cx="48960" cy="15480"/>
                </p14:xfrm>
              </p:contentPart>
            </mc:Choice>
            <mc:Fallback xmlns="">
              <p:pic>
                <p:nvPicPr>
                  <p:cNvPr id="142" name="Freihand 141">
                    <a:extLst>
                      <a:ext uri="{FF2B5EF4-FFF2-40B4-BE49-F238E27FC236}">
                        <a16:creationId xmlns:a16="http://schemas.microsoft.com/office/drawing/2014/main" id="{114BA0EB-0016-5E41-927F-ADBF635CE7F8}"/>
                      </a:ext>
                    </a:extLst>
                  </p:cNvPr>
                  <p:cNvPicPr/>
                  <p:nvPr/>
                </p:nvPicPr>
                <p:blipFill>
                  <a:blip r:embed="rId366"/>
                  <a:stretch>
                    <a:fillRect/>
                  </a:stretch>
                </p:blipFill>
                <p:spPr>
                  <a:xfrm>
                    <a:off x="6913645" y="3547163"/>
                    <a:ext cx="11016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143" name="Freihand 142">
                    <a:extLst>
                      <a:ext uri="{FF2B5EF4-FFF2-40B4-BE49-F238E27FC236}">
                        <a16:creationId xmlns:a16="http://schemas.microsoft.com/office/drawing/2014/main" id="{5E219242-F253-6944-96E4-018A351EEE25}"/>
                      </a:ext>
                    </a:extLst>
                  </p14:cNvPr>
                  <p14:cNvContentPartPr/>
                  <p14:nvPr/>
                </p14:nvContentPartPr>
                <p14:xfrm>
                  <a:off x="7106965" y="3563723"/>
                  <a:ext cx="159120" cy="241560"/>
                </p14:xfrm>
              </p:contentPart>
            </mc:Choice>
            <mc:Fallback xmlns="">
              <p:pic>
                <p:nvPicPr>
                  <p:cNvPr id="143" name="Freihand 142">
                    <a:extLst>
                      <a:ext uri="{FF2B5EF4-FFF2-40B4-BE49-F238E27FC236}">
                        <a16:creationId xmlns:a16="http://schemas.microsoft.com/office/drawing/2014/main" id="{5E219242-F253-6944-96E4-018A351EEE25}"/>
                      </a:ext>
                    </a:extLst>
                  </p:cNvPr>
                  <p:cNvPicPr/>
                  <p:nvPr/>
                </p:nvPicPr>
                <p:blipFill>
                  <a:blip r:embed="rId368"/>
                  <a:stretch>
                    <a:fillRect/>
                  </a:stretch>
                </p:blipFill>
                <p:spPr>
                  <a:xfrm>
                    <a:off x="7076005" y="3532717"/>
                    <a:ext cx="220320" cy="302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144" name="Freihand 143">
                    <a:extLst>
                      <a:ext uri="{FF2B5EF4-FFF2-40B4-BE49-F238E27FC236}">
                        <a16:creationId xmlns:a16="http://schemas.microsoft.com/office/drawing/2014/main" id="{F2AD2235-E361-6145-B599-1439FAB789DD}"/>
                      </a:ext>
                    </a:extLst>
                  </p14:cNvPr>
                  <p14:cNvContentPartPr/>
                  <p14:nvPr/>
                </p14:nvContentPartPr>
                <p14:xfrm>
                  <a:off x="6358525" y="3941003"/>
                  <a:ext cx="166680" cy="151560"/>
                </p14:xfrm>
              </p:contentPart>
            </mc:Choice>
            <mc:Fallback xmlns="">
              <p:pic>
                <p:nvPicPr>
                  <p:cNvPr id="144" name="Freihand 143">
                    <a:extLst>
                      <a:ext uri="{FF2B5EF4-FFF2-40B4-BE49-F238E27FC236}">
                        <a16:creationId xmlns:a16="http://schemas.microsoft.com/office/drawing/2014/main" id="{F2AD2235-E361-6145-B599-1439FAB789DD}"/>
                      </a:ext>
                    </a:extLst>
                  </p:cNvPr>
                  <p:cNvPicPr/>
                  <p:nvPr/>
                </p:nvPicPr>
                <p:blipFill>
                  <a:blip r:embed="rId370"/>
                  <a:stretch>
                    <a:fillRect/>
                  </a:stretch>
                </p:blipFill>
                <p:spPr>
                  <a:xfrm>
                    <a:off x="632756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245" name="Freihand 244">
                    <a:extLst>
                      <a:ext uri="{FF2B5EF4-FFF2-40B4-BE49-F238E27FC236}">
                        <a16:creationId xmlns:a16="http://schemas.microsoft.com/office/drawing/2014/main" id="{67C030C1-EBF7-0340-A0BC-936EFD4393A3}"/>
                      </a:ext>
                    </a:extLst>
                  </p14:cNvPr>
                  <p14:cNvContentPartPr/>
                  <p14:nvPr/>
                </p14:nvContentPartPr>
                <p14:xfrm>
                  <a:off x="6592885" y="3948563"/>
                  <a:ext cx="113760" cy="128880"/>
                </p14:xfrm>
              </p:contentPart>
            </mc:Choice>
            <mc:Fallback xmlns="">
              <p:pic>
                <p:nvPicPr>
                  <p:cNvPr id="245" name="Freihand 244">
                    <a:extLst>
                      <a:ext uri="{FF2B5EF4-FFF2-40B4-BE49-F238E27FC236}">
                        <a16:creationId xmlns:a16="http://schemas.microsoft.com/office/drawing/2014/main" id="{67C030C1-EBF7-0340-A0BC-936EFD4393A3}"/>
                      </a:ext>
                    </a:extLst>
                  </p:cNvPr>
                  <p:cNvPicPr/>
                  <p:nvPr/>
                </p:nvPicPr>
                <p:blipFill>
                  <a:blip r:embed="rId372"/>
                  <a:stretch>
                    <a:fillRect/>
                  </a:stretch>
                </p:blipFill>
                <p:spPr>
                  <a:xfrm>
                    <a:off x="656192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247" name="Freihand 246">
                    <a:extLst>
                      <a:ext uri="{FF2B5EF4-FFF2-40B4-BE49-F238E27FC236}">
                        <a16:creationId xmlns:a16="http://schemas.microsoft.com/office/drawing/2014/main" id="{65EC7406-A82B-3E4A-A58D-752F7F874846}"/>
                      </a:ext>
                    </a:extLst>
                  </p14:cNvPr>
                  <p14:cNvContentPartPr/>
                  <p14:nvPr/>
                </p14:nvContentPartPr>
                <p14:xfrm>
                  <a:off x="6781885" y="3971243"/>
                  <a:ext cx="106200" cy="113760"/>
                </p14:xfrm>
              </p:contentPart>
            </mc:Choice>
            <mc:Fallback xmlns="">
              <p:pic>
                <p:nvPicPr>
                  <p:cNvPr id="247" name="Freihand 246">
                    <a:extLst>
                      <a:ext uri="{FF2B5EF4-FFF2-40B4-BE49-F238E27FC236}">
                        <a16:creationId xmlns:a16="http://schemas.microsoft.com/office/drawing/2014/main" id="{65EC7406-A82B-3E4A-A58D-752F7F874846}"/>
                      </a:ext>
                    </a:extLst>
                  </p:cNvPr>
                  <p:cNvPicPr/>
                  <p:nvPr/>
                </p:nvPicPr>
                <p:blipFill>
                  <a:blip r:embed="rId374"/>
                  <a:stretch>
                    <a:fillRect/>
                  </a:stretch>
                </p:blipFill>
                <p:spPr>
                  <a:xfrm>
                    <a:off x="675092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249" name="Freihand 248">
                    <a:extLst>
                      <a:ext uri="{FF2B5EF4-FFF2-40B4-BE49-F238E27FC236}">
                        <a16:creationId xmlns:a16="http://schemas.microsoft.com/office/drawing/2014/main" id="{B643EE6E-BFC2-9649-BD8E-90ABEEA8CF01}"/>
                      </a:ext>
                    </a:extLst>
                  </p14:cNvPr>
                  <p14:cNvContentPartPr/>
                  <p14:nvPr/>
                </p14:nvContentPartPr>
                <p14:xfrm>
                  <a:off x="6933085" y="3919043"/>
                  <a:ext cx="113760" cy="192600"/>
                </p14:xfrm>
              </p:contentPart>
            </mc:Choice>
            <mc:Fallback xmlns="">
              <p:pic>
                <p:nvPicPr>
                  <p:cNvPr id="249" name="Freihand 248">
                    <a:extLst>
                      <a:ext uri="{FF2B5EF4-FFF2-40B4-BE49-F238E27FC236}">
                        <a16:creationId xmlns:a16="http://schemas.microsoft.com/office/drawing/2014/main" id="{B643EE6E-BFC2-9649-BD8E-90ABEEA8CF01}"/>
                      </a:ext>
                    </a:extLst>
                  </p:cNvPr>
                  <p:cNvPicPr/>
                  <p:nvPr/>
                </p:nvPicPr>
                <p:blipFill>
                  <a:blip r:embed="rId376"/>
                  <a:stretch>
                    <a:fillRect/>
                  </a:stretch>
                </p:blipFill>
                <p:spPr>
                  <a:xfrm>
                    <a:off x="6902125" y="3888083"/>
                    <a:ext cx="174960" cy="25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269" name="Freihand 268">
                    <a:extLst>
                      <a:ext uri="{FF2B5EF4-FFF2-40B4-BE49-F238E27FC236}">
                        <a16:creationId xmlns:a16="http://schemas.microsoft.com/office/drawing/2014/main" id="{E432A97A-976F-4B42-B4CD-01CD14950932}"/>
                      </a:ext>
                    </a:extLst>
                  </p14:cNvPr>
                  <p14:cNvContentPartPr/>
                  <p14:nvPr/>
                </p14:nvContentPartPr>
                <p14:xfrm>
                  <a:off x="7099405" y="3956123"/>
                  <a:ext cx="91080" cy="136440"/>
                </p14:xfrm>
              </p:contentPart>
            </mc:Choice>
            <mc:Fallback xmlns="">
              <p:pic>
                <p:nvPicPr>
                  <p:cNvPr id="269" name="Freihand 268">
                    <a:extLst>
                      <a:ext uri="{FF2B5EF4-FFF2-40B4-BE49-F238E27FC236}">
                        <a16:creationId xmlns:a16="http://schemas.microsoft.com/office/drawing/2014/main" id="{E432A97A-976F-4B42-B4CD-01CD14950932}"/>
                      </a:ext>
                    </a:extLst>
                  </p:cNvPr>
                  <p:cNvPicPr/>
                  <p:nvPr/>
                </p:nvPicPr>
                <p:blipFill>
                  <a:blip r:embed="rId378"/>
                  <a:stretch>
                    <a:fillRect/>
                  </a:stretch>
                </p:blipFill>
                <p:spPr>
                  <a:xfrm>
                    <a:off x="706844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271" name="Freihand 270">
                    <a:extLst>
                      <a:ext uri="{FF2B5EF4-FFF2-40B4-BE49-F238E27FC236}">
                        <a16:creationId xmlns:a16="http://schemas.microsoft.com/office/drawing/2014/main" id="{4762C3EB-1654-664D-BD89-F7056E23A417}"/>
                      </a:ext>
                    </a:extLst>
                  </p14:cNvPr>
                  <p14:cNvContentPartPr/>
                  <p14:nvPr/>
                </p14:nvContentPartPr>
                <p14:xfrm>
                  <a:off x="7265725" y="3948563"/>
                  <a:ext cx="174240" cy="136440"/>
                </p14:xfrm>
              </p:contentPart>
            </mc:Choice>
            <mc:Fallback xmlns="">
              <p:pic>
                <p:nvPicPr>
                  <p:cNvPr id="271" name="Freihand 270">
                    <a:extLst>
                      <a:ext uri="{FF2B5EF4-FFF2-40B4-BE49-F238E27FC236}">
                        <a16:creationId xmlns:a16="http://schemas.microsoft.com/office/drawing/2014/main" id="{4762C3EB-1654-664D-BD89-F7056E23A417}"/>
                      </a:ext>
                    </a:extLst>
                  </p:cNvPr>
                  <p:cNvPicPr/>
                  <p:nvPr/>
                </p:nvPicPr>
                <p:blipFill>
                  <a:blip r:embed="rId380"/>
                  <a:stretch>
                    <a:fillRect/>
                  </a:stretch>
                </p:blipFill>
                <p:spPr>
                  <a:xfrm>
                    <a:off x="723476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273" name="Freihand 272">
                    <a:extLst>
                      <a:ext uri="{FF2B5EF4-FFF2-40B4-BE49-F238E27FC236}">
                        <a16:creationId xmlns:a16="http://schemas.microsoft.com/office/drawing/2014/main" id="{B9F84DD6-7F47-794C-B19F-D252EF61C5C6}"/>
                      </a:ext>
                    </a:extLst>
                  </p14:cNvPr>
                  <p14:cNvContentPartPr/>
                  <p14:nvPr/>
                </p14:nvContentPartPr>
                <p14:xfrm>
                  <a:off x="6192205" y="3510083"/>
                  <a:ext cx="1398960" cy="741240"/>
                </p14:xfrm>
              </p:contentPart>
            </mc:Choice>
            <mc:Fallback xmlns="">
              <p:pic>
                <p:nvPicPr>
                  <p:cNvPr id="273" name="Freihand 272">
                    <a:extLst>
                      <a:ext uri="{FF2B5EF4-FFF2-40B4-BE49-F238E27FC236}">
                        <a16:creationId xmlns:a16="http://schemas.microsoft.com/office/drawing/2014/main" id="{B9F84DD6-7F47-794C-B19F-D252EF61C5C6}"/>
                      </a:ext>
                    </a:extLst>
                  </p:cNvPr>
                  <p:cNvPicPr/>
                  <p:nvPr/>
                </p:nvPicPr>
                <p:blipFill>
                  <a:blip r:embed="rId382"/>
                  <a:stretch>
                    <a:fillRect/>
                  </a:stretch>
                </p:blipFill>
                <p:spPr>
                  <a:xfrm>
                    <a:off x="6161245" y="347912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275" name="Freihand 274">
                    <a:extLst>
                      <a:ext uri="{FF2B5EF4-FFF2-40B4-BE49-F238E27FC236}">
                        <a16:creationId xmlns:a16="http://schemas.microsoft.com/office/drawing/2014/main" id="{7F9EEFFC-7055-604B-826E-7FD216F63341}"/>
                      </a:ext>
                    </a:extLst>
                  </p14:cNvPr>
                  <p14:cNvContentPartPr/>
                  <p14:nvPr/>
                </p14:nvContentPartPr>
                <p14:xfrm>
                  <a:off x="7575685" y="3549323"/>
                  <a:ext cx="38160" cy="633600"/>
                </p14:xfrm>
              </p:contentPart>
            </mc:Choice>
            <mc:Fallback xmlns="">
              <p:pic>
                <p:nvPicPr>
                  <p:cNvPr id="275" name="Freihand 274">
                    <a:extLst>
                      <a:ext uri="{FF2B5EF4-FFF2-40B4-BE49-F238E27FC236}">
                        <a16:creationId xmlns:a16="http://schemas.microsoft.com/office/drawing/2014/main" id="{7F9EEFFC-7055-604B-826E-7FD216F63341}"/>
                      </a:ext>
                    </a:extLst>
                  </p:cNvPr>
                  <p:cNvPicPr/>
                  <p:nvPr/>
                </p:nvPicPr>
                <p:blipFill>
                  <a:blip r:embed="rId384"/>
                  <a:stretch>
                    <a:fillRect/>
                  </a:stretch>
                </p:blipFill>
                <p:spPr>
                  <a:xfrm>
                    <a:off x="7544725" y="3518363"/>
                    <a:ext cx="99360" cy="69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277" name="Freihand 276">
                    <a:extLst>
                      <a:ext uri="{FF2B5EF4-FFF2-40B4-BE49-F238E27FC236}">
                        <a16:creationId xmlns:a16="http://schemas.microsoft.com/office/drawing/2014/main" id="{031C640B-CC37-AA41-96BA-166EAD62B4BC}"/>
                      </a:ext>
                    </a:extLst>
                  </p14:cNvPr>
                  <p14:cNvContentPartPr/>
                  <p14:nvPr/>
                </p14:nvContentPartPr>
                <p14:xfrm>
                  <a:off x="6245125" y="3419363"/>
                  <a:ext cx="1368720" cy="144000"/>
                </p14:xfrm>
              </p:contentPart>
            </mc:Choice>
            <mc:Fallback xmlns="">
              <p:pic>
                <p:nvPicPr>
                  <p:cNvPr id="277" name="Freihand 276">
                    <a:extLst>
                      <a:ext uri="{FF2B5EF4-FFF2-40B4-BE49-F238E27FC236}">
                        <a16:creationId xmlns:a16="http://schemas.microsoft.com/office/drawing/2014/main" id="{031C640B-CC37-AA41-96BA-166EAD62B4BC}"/>
                      </a:ext>
                    </a:extLst>
                  </p:cNvPr>
                  <p:cNvPicPr/>
                  <p:nvPr/>
                </p:nvPicPr>
                <p:blipFill>
                  <a:blip r:embed="rId386"/>
                  <a:stretch>
                    <a:fillRect/>
                  </a:stretch>
                </p:blipFill>
                <p:spPr>
                  <a:xfrm>
                    <a:off x="6214165" y="338840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279" name="Freihand 278">
                    <a:extLst>
                      <a:ext uri="{FF2B5EF4-FFF2-40B4-BE49-F238E27FC236}">
                        <a16:creationId xmlns:a16="http://schemas.microsoft.com/office/drawing/2014/main" id="{5D0E0BD0-A4E5-E149-A40F-A6FAECC14F32}"/>
                      </a:ext>
                    </a:extLst>
                  </p14:cNvPr>
                  <p14:cNvContentPartPr/>
                  <p14:nvPr/>
                </p14:nvContentPartPr>
                <p14:xfrm>
                  <a:off x="6260245" y="3419363"/>
                  <a:ext cx="7920" cy="60840"/>
                </p14:xfrm>
              </p:contentPart>
            </mc:Choice>
            <mc:Fallback xmlns="">
              <p:pic>
                <p:nvPicPr>
                  <p:cNvPr id="279" name="Freihand 278">
                    <a:extLst>
                      <a:ext uri="{FF2B5EF4-FFF2-40B4-BE49-F238E27FC236}">
                        <a16:creationId xmlns:a16="http://schemas.microsoft.com/office/drawing/2014/main" id="{5D0E0BD0-A4E5-E149-A40F-A6FAECC14F32}"/>
                      </a:ext>
                    </a:extLst>
                  </p:cNvPr>
                  <p:cNvPicPr/>
                  <p:nvPr/>
                </p:nvPicPr>
                <p:blipFill>
                  <a:blip r:embed="rId388"/>
                  <a:stretch>
                    <a:fillRect/>
                  </a:stretch>
                </p:blipFill>
                <p:spPr>
                  <a:xfrm>
                    <a:off x="6229285" y="338840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281" name="Freihand 280">
                    <a:extLst>
                      <a:ext uri="{FF2B5EF4-FFF2-40B4-BE49-F238E27FC236}">
                        <a16:creationId xmlns:a16="http://schemas.microsoft.com/office/drawing/2014/main" id="{CCAE420C-1E7F-8C48-8236-BB5F6FD1BA5D}"/>
                      </a:ext>
                    </a:extLst>
                  </p14:cNvPr>
                  <p14:cNvContentPartPr/>
                  <p14:nvPr/>
                </p14:nvContentPartPr>
                <p14:xfrm>
                  <a:off x="7787365" y="3804923"/>
                  <a:ext cx="298440" cy="23040"/>
                </p14:xfrm>
              </p:contentPart>
            </mc:Choice>
            <mc:Fallback xmlns="">
              <p:pic>
                <p:nvPicPr>
                  <p:cNvPr id="281" name="Freihand 280">
                    <a:extLst>
                      <a:ext uri="{FF2B5EF4-FFF2-40B4-BE49-F238E27FC236}">
                        <a16:creationId xmlns:a16="http://schemas.microsoft.com/office/drawing/2014/main" id="{CCAE420C-1E7F-8C48-8236-BB5F6FD1BA5D}"/>
                      </a:ext>
                    </a:extLst>
                  </p:cNvPr>
                  <p:cNvPicPr/>
                  <p:nvPr/>
                </p:nvPicPr>
                <p:blipFill>
                  <a:blip r:embed="rId390"/>
                  <a:stretch>
                    <a:fillRect/>
                  </a:stretch>
                </p:blipFill>
                <p:spPr>
                  <a:xfrm>
                    <a:off x="7756405" y="3773963"/>
                    <a:ext cx="35964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285" name="Freihand 284">
                    <a:extLst>
                      <a:ext uri="{FF2B5EF4-FFF2-40B4-BE49-F238E27FC236}">
                        <a16:creationId xmlns:a16="http://schemas.microsoft.com/office/drawing/2014/main" id="{C854521E-EAB7-7741-9079-A93F2F9B1F22}"/>
                      </a:ext>
                    </a:extLst>
                  </p14:cNvPr>
                  <p14:cNvContentPartPr/>
                  <p14:nvPr/>
                </p14:nvContentPartPr>
                <p14:xfrm>
                  <a:off x="5630245" y="3767123"/>
                  <a:ext cx="350640" cy="30600"/>
                </p14:xfrm>
              </p:contentPart>
            </mc:Choice>
            <mc:Fallback xmlns="">
              <p:pic>
                <p:nvPicPr>
                  <p:cNvPr id="285" name="Freihand 284">
                    <a:extLst>
                      <a:ext uri="{FF2B5EF4-FFF2-40B4-BE49-F238E27FC236}">
                        <a16:creationId xmlns:a16="http://schemas.microsoft.com/office/drawing/2014/main" id="{C854521E-EAB7-7741-9079-A93F2F9B1F22}"/>
                      </a:ext>
                    </a:extLst>
                  </p:cNvPr>
                  <p:cNvPicPr/>
                  <p:nvPr/>
                </p:nvPicPr>
                <p:blipFill>
                  <a:blip r:embed="rId392"/>
                  <a:stretch>
                    <a:fillRect/>
                  </a:stretch>
                </p:blipFill>
                <p:spPr>
                  <a:xfrm>
                    <a:off x="5599253" y="3736163"/>
                    <a:ext cx="411903" cy="918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287" name="Freihand 286">
                  <a:extLst>
                    <a:ext uri="{FF2B5EF4-FFF2-40B4-BE49-F238E27FC236}">
                      <a16:creationId xmlns:a16="http://schemas.microsoft.com/office/drawing/2014/main" id="{4EF7FB4A-B084-764E-A09D-FD6C4FE260D1}"/>
                    </a:ext>
                  </a:extLst>
                </p14:cNvPr>
                <p14:cNvContentPartPr/>
                <p14:nvPr/>
              </p14:nvContentPartPr>
              <p14:xfrm>
                <a:off x="5664621" y="2632043"/>
                <a:ext cx="196920" cy="416160"/>
              </p14:xfrm>
            </p:contentPart>
          </mc:Choice>
          <mc:Fallback xmlns="">
            <p:pic>
              <p:nvPicPr>
                <p:cNvPr id="287" name="Freihand 286">
                  <a:extLst>
                    <a:ext uri="{FF2B5EF4-FFF2-40B4-BE49-F238E27FC236}">
                      <a16:creationId xmlns:a16="http://schemas.microsoft.com/office/drawing/2014/main" id="{4EF7FB4A-B084-764E-A09D-FD6C4FE260D1}"/>
                    </a:ext>
                  </a:extLst>
                </p:cNvPr>
                <p:cNvPicPr/>
                <p:nvPr/>
              </p:nvPicPr>
              <p:blipFill>
                <a:blip r:embed="rId394"/>
                <a:stretch>
                  <a:fillRect/>
                </a:stretch>
              </p:blipFill>
              <p:spPr>
                <a:xfrm>
                  <a:off x="5623506" y="2590967"/>
                  <a:ext cx="279150" cy="498311"/>
                </a:xfrm>
                <a:prstGeom prst="rect">
                  <a:avLst/>
                </a:prstGeom>
              </p:spPr>
            </p:pic>
          </mc:Fallback>
        </mc:AlternateContent>
      </p:grpSp>
      <p:grpSp>
        <p:nvGrpSpPr>
          <p:cNvPr id="7" name="Group 6">
            <a:extLst>
              <a:ext uri="{FF2B5EF4-FFF2-40B4-BE49-F238E27FC236}">
                <a16:creationId xmlns:a16="http://schemas.microsoft.com/office/drawing/2014/main" id="{629F2EE6-A30F-4F51-BAF4-BE4AF4E3DBB3}"/>
              </a:ext>
            </a:extLst>
          </p:cNvPr>
          <p:cNvGrpSpPr/>
          <p:nvPr/>
        </p:nvGrpSpPr>
        <p:grpSpPr>
          <a:xfrm>
            <a:off x="5521076" y="3656325"/>
            <a:ext cx="3213360" cy="1176038"/>
            <a:chOff x="5521076" y="3656325"/>
            <a:chExt cx="3213360" cy="1176038"/>
          </a:xfrm>
        </p:grpSpPr>
        <p:grpSp>
          <p:nvGrpSpPr>
            <p:cNvPr id="226" name="Gruppieren 225">
              <a:extLst>
                <a:ext uri="{FF2B5EF4-FFF2-40B4-BE49-F238E27FC236}">
                  <a16:creationId xmlns:a16="http://schemas.microsoft.com/office/drawing/2014/main" id="{21713A0A-AA8C-214E-BE97-B2C6F02237C2}"/>
                </a:ext>
              </a:extLst>
            </p:cNvPr>
            <p:cNvGrpSpPr/>
            <p:nvPr/>
          </p:nvGrpSpPr>
          <p:grpSpPr>
            <a:xfrm>
              <a:off x="5521076" y="3656325"/>
              <a:ext cx="3213360" cy="813600"/>
              <a:chOff x="5339541" y="3504683"/>
              <a:chExt cx="3213360" cy="813600"/>
            </a:xfrm>
          </p:grpSpPr>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209" name="Freihand 208">
                    <a:extLst>
                      <a:ext uri="{FF2B5EF4-FFF2-40B4-BE49-F238E27FC236}">
                        <a16:creationId xmlns:a16="http://schemas.microsoft.com/office/drawing/2014/main" id="{9A5B9666-E624-A048-8EA5-B6CB909F6F3E}"/>
                      </a:ext>
                    </a:extLst>
                  </p14:cNvPr>
                  <p14:cNvContentPartPr/>
                  <p14:nvPr/>
                </p14:nvContentPartPr>
                <p14:xfrm>
                  <a:off x="6428181" y="3781163"/>
                  <a:ext cx="612720" cy="537120"/>
                </p14:xfrm>
              </p:contentPart>
            </mc:Choice>
            <mc:Fallback xmlns="">
              <p:pic>
                <p:nvPicPr>
                  <p:cNvPr id="209" name="Freihand 208">
                    <a:extLst>
                      <a:ext uri="{FF2B5EF4-FFF2-40B4-BE49-F238E27FC236}">
                        <a16:creationId xmlns:a16="http://schemas.microsoft.com/office/drawing/2014/main" id="{9A5B9666-E624-A048-8EA5-B6CB909F6F3E}"/>
                      </a:ext>
                    </a:extLst>
                  </p:cNvPr>
                  <p:cNvPicPr/>
                  <p:nvPr/>
                </p:nvPicPr>
                <p:blipFill>
                  <a:blip r:embed="rId396"/>
                  <a:stretch>
                    <a:fillRect/>
                  </a:stretch>
                </p:blipFill>
                <p:spPr>
                  <a:xfrm>
                    <a:off x="6413061" y="3765683"/>
                    <a:ext cx="643320" cy="56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210" name="Freihand 209">
                    <a:extLst>
                      <a:ext uri="{FF2B5EF4-FFF2-40B4-BE49-F238E27FC236}">
                        <a16:creationId xmlns:a16="http://schemas.microsoft.com/office/drawing/2014/main" id="{6212FF2F-27C7-C143-BE5A-64EE7BC075D6}"/>
                      </a:ext>
                    </a:extLst>
                  </p14:cNvPr>
                  <p14:cNvContentPartPr/>
                  <p14:nvPr/>
                </p14:nvContentPartPr>
                <p14:xfrm>
                  <a:off x="6488661" y="3504683"/>
                  <a:ext cx="574920" cy="284400"/>
                </p14:xfrm>
              </p:contentPart>
            </mc:Choice>
            <mc:Fallback xmlns="">
              <p:pic>
                <p:nvPicPr>
                  <p:cNvPr id="210" name="Freihand 209">
                    <a:extLst>
                      <a:ext uri="{FF2B5EF4-FFF2-40B4-BE49-F238E27FC236}">
                        <a16:creationId xmlns:a16="http://schemas.microsoft.com/office/drawing/2014/main" id="{6212FF2F-27C7-C143-BE5A-64EE7BC075D6}"/>
                      </a:ext>
                    </a:extLst>
                  </p:cNvPr>
                  <p:cNvPicPr/>
                  <p:nvPr/>
                </p:nvPicPr>
                <p:blipFill>
                  <a:blip r:embed="rId398"/>
                  <a:stretch>
                    <a:fillRect/>
                  </a:stretch>
                </p:blipFill>
                <p:spPr>
                  <a:xfrm>
                    <a:off x="6473541" y="3489563"/>
                    <a:ext cx="605520" cy="3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211" name="Freihand 210">
                    <a:extLst>
                      <a:ext uri="{FF2B5EF4-FFF2-40B4-BE49-F238E27FC236}">
                        <a16:creationId xmlns:a16="http://schemas.microsoft.com/office/drawing/2014/main" id="{BED213DA-41D4-B348-90FD-511E29496C9F}"/>
                      </a:ext>
                    </a:extLst>
                  </p14:cNvPr>
                  <p14:cNvContentPartPr/>
                  <p14:nvPr/>
                </p14:nvContentPartPr>
                <p14:xfrm>
                  <a:off x="6503781" y="3524123"/>
                  <a:ext cx="574920" cy="272520"/>
                </p14:xfrm>
              </p:contentPart>
            </mc:Choice>
            <mc:Fallback xmlns="">
              <p:pic>
                <p:nvPicPr>
                  <p:cNvPr id="211" name="Freihand 210">
                    <a:extLst>
                      <a:ext uri="{FF2B5EF4-FFF2-40B4-BE49-F238E27FC236}">
                        <a16:creationId xmlns:a16="http://schemas.microsoft.com/office/drawing/2014/main" id="{BED213DA-41D4-B348-90FD-511E29496C9F}"/>
                      </a:ext>
                    </a:extLst>
                  </p:cNvPr>
                  <p:cNvPicPr/>
                  <p:nvPr/>
                </p:nvPicPr>
                <p:blipFill>
                  <a:blip r:embed="rId400"/>
                  <a:stretch>
                    <a:fillRect/>
                  </a:stretch>
                </p:blipFill>
                <p:spPr>
                  <a:xfrm>
                    <a:off x="6488661" y="3508643"/>
                    <a:ext cx="60552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212" name="Freihand 211">
                    <a:extLst>
                      <a:ext uri="{FF2B5EF4-FFF2-40B4-BE49-F238E27FC236}">
                        <a16:creationId xmlns:a16="http://schemas.microsoft.com/office/drawing/2014/main" id="{8DBE1B65-3A3A-9143-8EAA-ED7DB676AA26}"/>
                      </a:ext>
                    </a:extLst>
                  </p14:cNvPr>
                  <p14:cNvContentPartPr/>
                  <p14:nvPr/>
                </p14:nvContentPartPr>
                <p14:xfrm>
                  <a:off x="6518901" y="3652643"/>
                  <a:ext cx="151560" cy="128880"/>
                </p14:xfrm>
              </p:contentPart>
            </mc:Choice>
            <mc:Fallback xmlns="">
              <p:pic>
                <p:nvPicPr>
                  <p:cNvPr id="212" name="Freihand 211">
                    <a:extLst>
                      <a:ext uri="{FF2B5EF4-FFF2-40B4-BE49-F238E27FC236}">
                        <a16:creationId xmlns:a16="http://schemas.microsoft.com/office/drawing/2014/main" id="{8DBE1B65-3A3A-9143-8EAA-ED7DB676AA26}"/>
                      </a:ext>
                    </a:extLst>
                  </p:cNvPr>
                  <p:cNvPicPr/>
                  <p:nvPr/>
                </p:nvPicPr>
                <p:blipFill>
                  <a:blip r:embed="rId402"/>
                  <a:stretch>
                    <a:fillRect/>
                  </a:stretch>
                </p:blipFill>
                <p:spPr>
                  <a:xfrm>
                    <a:off x="6503781" y="3637163"/>
                    <a:ext cx="182160" cy="15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213" name="Freihand 212">
                    <a:extLst>
                      <a:ext uri="{FF2B5EF4-FFF2-40B4-BE49-F238E27FC236}">
                        <a16:creationId xmlns:a16="http://schemas.microsoft.com/office/drawing/2014/main" id="{5DBEE8AC-E7F3-7B4C-8D5D-0CA273CB582E}"/>
                      </a:ext>
                    </a:extLst>
                  </p14:cNvPr>
                  <p14:cNvContentPartPr/>
                  <p14:nvPr/>
                </p14:nvContentPartPr>
                <p14:xfrm>
                  <a:off x="6450861" y="3541763"/>
                  <a:ext cx="665640" cy="292680"/>
                </p14:xfrm>
              </p:contentPart>
            </mc:Choice>
            <mc:Fallback xmlns="">
              <p:pic>
                <p:nvPicPr>
                  <p:cNvPr id="213" name="Freihand 212">
                    <a:extLst>
                      <a:ext uri="{FF2B5EF4-FFF2-40B4-BE49-F238E27FC236}">
                        <a16:creationId xmlns:a16="http://schemas.microsoft.com/office/drawing/2014/main" id="{5DBEE8AC-E7F3-7B4C-8D5D-0CA273CB582E}"/>
                      </a:ext>
                    </a:extLst>
                  </p:cNvPr>
                  <p:cNvPicPr/>
                  <p:nvPr/>
                </p:nvPicPr>
                <p:blipFill>
                  <a:blip r:embed="rId404"/>
                  <a:stretch>
                    <a:fillRect/>
                  </a:stretch>
                </p:blipFill>
                <p:spPr>
                  <a:xfrm>
                    <a:off x="6435741" y="3526283"/>
                    <a:ext cx="696240" cy="32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215" name="Freihand 214">
                    <a:extLst>
                      <a:ext uri="{FF2B5EF4-FFF2-40B4-BE49-F238E27FC236}">
                        <a16:creationId xmlns:a16="http://schemas.microsoft.com/office/drawing/2014/main" id="{0C9B8505-23B9-6945-AE72-97809739414A}"/>
                      </a:ext>
                    </a:extLst>
                  </p14:cNvPr>
                  <p14:cNvContentPartPr/>
                  <p14:nvPr/>
                </p14:nvContentPartPr>
                <p14:xfrm>
                  <a:off x="6647421" y="3660203"/>
                  <a:ext cx="416160" cy="91080"/>
                </p14:xfrm>
              </p:contentPart>
            </mc:Choice>
            <mc:Fallback xmlns="">
              <p:pic>
                <p:nvPicPr>
                  <p:cNvPr id="215" name="Freihand 214">
                    <a:extLst>
                      <a:ext uri="{FF2B5EF4-FFF2-40B4-BE49-F238E27FC236}">
                        <a16:creationId xmlns:a16="http://schemas.microsoft.com/office/drawing/2014/main" id="{0C9B8505-23B9-6945-AE72-97809739414A}"/>
                      </a:ext>
                    </a:extLst>
                  </p:cNvPr>
                  <p:cNvPicPr/>
                  <p:nvPr/>
                </p:nvPicPr>
                <p:blipFill>
                  <a:blip r:embed="rId406"/>
                  <a:stretch>
                    <a:fillRect/>
                  </a:stretch>
                </p:blipFill>
                <p:spPr>
                  <a:xfrm>
                    <a:off x="6631941" y="3644723"/>
                    <a:ext cx="446760" cy="12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217" name="Freihand 216">
                    <a:extLst>
                      <a:ext uri="{FF2B5EF4-FFF2-40B4-BE49-F238E27FC236}">
                        <a16:creationId xmlns:a16="http://schemas.microsoft.com/office/drawing/2014/main" id="{F998784A-8F6E-0548-811B-C1CDD3272573}"/>
                      </a:ext>
                    </a:extLst>
                  </p14:cNvPr>
                  <p14:cNvContentPartPr/>
                  <p14:nvPr/>
                </p14:nvContentPartPr>
                <p14:xfrm>
                  <a:off x="6602061" y="3890963"/>
                  <a:ext cx="60840" cy="268200"/>
                </p14:xfrm>
              </p:contentPart>
            </mc:Choice>
            <mc:Fallback xmlns="">
              <p:pic>
                <p:nvPicPr>
                  <p:cNvPr id="217" name="Freihand 216">
                    <a:extLst>
                      <a:ext uri="{FF2B5EF4-FFF2-40B4-BE49-F238E27FC236}">
                        <a16:creationId xmlns:a16="http://schemas.microsoft.com/office/drawing/2014/main" id="{F998784A-8F6E-0548-811B-C1CDD3272573}"/>
                      </a:ext>
                    </a:extLst>
                  </p:cNvPr>
                  <p:cNvPicPr/>
                  <p:nvPr/>
                </p:nvPicPr>
                <p:blipFill>
                  <a:blip r:embed="rId408"/>
                  <a:stretch>
                    <a:fillRect/>
                  </a:stretch>
                </p:blipFill>
                <p:spPr>
                  <a:xfrm>
                    <a:off x="6586581" y="3875843"/>
                    <a:ext cx="9144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218" name="Freihand 217">
                    <a:extLst>
                      <a:ext uri="{FF2B5EF4-FFF2-40B4-BE49-F238E27FC236}">
                        <a16:creationId xmlns:a16="http://schemas.microsoft.com/office/drawing/2014/main" id="{71B9AFD4-E507-EA41-A420-5F4B06BC87C5}"/>
                      </a:ext>
                    </a:extLst>
                  </p14:cNvPr>
                  <p14:cNvContentPartPr/>
                  <p14:nvPr/>
                </p14:nvContentPartPr>
                <p14:xfrm>
                  <a:off x="6783501" y="3932363"/>
                  <a:ext cx="75960" cy="218880"/>
                </p14:xfrm>
              </p:contentPart>
            </mc:Choice>
            <mc:Fallback xmlns="">
              <p:pic>
                <p:nvPicPr>
                  <p:cNvPr id="218" name="Freihand 217">
                    <a:extLst>
                      <a:ext uri="{FF2B5EF4-FFF2-40B4-BE49-F238E27FC236}">
                        <a16:creationId xmlns:a16="http://schemas.microsoft.com/office/drawing/2014/main" id="{71B9AFD4-E507-EA41-A420-5F4B06BC87C5}"/>
                      </a:ext>
                    </a:extLst>
                  </p:cNvPr>
                  <p:cNvPicPr/>
                  <p:nvPr/>
                </p:nvPicPr>
                <p:blipFill>
                  <a:blip r:embed="rId410"/>
                  <a:stretch>
                    <a:fillRect/>
                  </a:stretch>
                </p:blipFill>
                <p:spPr>
                  <a:xfrm>
                    <a:off x="6768021" y="3916883"/>
                    <a:ext cx="106560" cy="2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219" name="Freihand 218">
                    <a:extLst>
                      <a:ext uri="{FF2B5EF4-FFF2-40B4-BE49-F238E27FC236}">
                        <a16:creationId xmlns:a16="http://schemas.microsoft.com/office/drawing/2014/main" id="{4AD97A9E-9D20-9D4D-B7AF-3FAE15DB8C95}"/>
                      </a:ext>
                    </a:extLst>
                  </p14:cNvPr>
                  <p14:cNvContentPartPr/>
                  <p14:nvPr/>
                </p14:nvContentPartPr>
                <p14:xfrm>
                  <a:off x="7033701" y="3879443"/>
                  <a:ext cx="226440" cy="272520"/>
                </p14:xfrm>
              </p:contentPart>
            </mc:Choice>
            <mc:Fallback xmlns="">
              <p:pic>
                <p:nvPicPr>
                  <p:cNvPr id="219" name="Freihand 218">
                    <a:extLst>
                      <a:ext uri="{FF2B5EF4-FFF2-40B4-BE49-F238E27FC236}">
                        <a16:creationId xmlns:a16="http://schemas.microsoft.com/office/drawing/2014/main" id="{4AD97A9E-9D20-9D4D-B7AF-3FAE15DB8C95}"/>
                      </a:ext>
                    </a:extLst>
                  </p:cNvPr>
                  <p:cNvPicPr/>
                  <p:nvPr/>
                </p:nvPicPr>
                <p:blipFill>
                  <a:blip r:embed="rId412"/>
                  <a:stretch>
                    <a:fillRect/>
                  </a:stretch>
                </p:blipFill>
                <p:spPr>
                  <a:xfrm>
                    <a:off x="7018581" y="3863963"/>
                    <a:ext cx="25668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221" name="Freihand 220">
                    <a:extLst>
                      <a:ext uri="{FF2B5EF4-FFF2-40B4-BE49-F238E27FC236}">
                        <a16:creationId xmlns:a16="http://schemas.microsoft.com/office/drawing/2014/main" id="{8362D1E4-6AA5-6943-B477-476CB8D666CE}"/>
                      </a:ext>
                    </a:extLst>
                  </p14:cNvPr>
                  <p14:cNvContentPartPr/>
                  <p14:nvPr/>
                </p14:nvContentPartPr>
                <p14:xfrm>
                  <a:off x="5339541" y="3856763"/>
                  <a:ext cx="993960" cy="38160"/>
                </p14:xfrm>
              </p:contentPart>
            </mc:Choice>
            <mc:Fallback xmlns="">
              <p:pic>
                <p:nvPicPr>
                  <p:cNvPr id="221" name="Freihand 220">
                    <a:extLst>
                      <a:ext uri="{FF2B5EF4-FFF2-40B4-BE49-F238E27FC236}">
                        <a16:creationId xmlns:a16="http://schemas.microsoft.com/office/drawing/2014/main" id="{8362D1E4-6AA5-6943-B477-476CB8D666CE}"/>
                      </a:ext>
                    </a:extLst>
                  </p:cNvPr>
                  <p:cNvPicPr/>
                  <p:nvPr/>
                </p:nvPicPr>
                <p:blipFill>
                  <a:blip r:embed="rId414"/>
                  <a:stretch>
                    <a:fillRect/>
                  </a:stretch>
                </p:blipFill>
                <p:spPr>
                  <a:xfrm>
                    <a:off x="5324421" y="3841283"/>
                    <a:ext cx="10245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223" name="Freihand 222">
                    <a:extLst>
                      <a:ext uri="{FF2B5EF4-FFF2-40B4-BE49-F238E27FC236}">
                        <a16:creationId xmlns:a16="http://schemas.microsoft.com/office/drawing/2014/main" id="{0C0D3084-770B-EB48-A608-2FF4CC1F862E}"/>
                      </a:ext>
                    </a:extLst>
                  </p14:cNvPr>
                  <p14:cNvContentPartPr/>
                  <p14:nvPr/>
                </p14:nvContentPartPr>
                <p14:xfrm>
                  <a:off x="7403421" y="3667763"/>
                  <a:ext cx="968040" cy="121320"/>
                </p14:xfrm>
              </p:contentPart>
            </mc:Choice>
            <mc:Fallback xmlns="">
              <p:pic>
                <p:nvPicPr>
                  <p:cNvPr id="223" name="Freihand 222">
                    <a:extLst>
                      <a:ext uri="{FF2B5EF4-FFF2-40B4-BE49-F238E27FC236}">
                        <a16:creationId xmlns:a16="http://schemas.microsoft.com/office/drawing/2014/main" id="{0C0D3084-770B-EB48-A608-2FF4CC1F862E}"/>
                      </a:ext>
                    </a:extLst>
                  </p:cNvPr>
                  <p:cNvPicPr/>
                  <p:nvPr/>
                </p:nvPicPr>
                <p:blipFill>
                  <a:blip r:embed="rId332"/>
                  <a:stretch>
                    <a:fillRect/>
                  </a:stretch>
                </p:blipFill>
                <p:spPr>
                  <a:xfrm>
                    <a:off x="7387941" y="3652283"/>
                    <a:ext cx="998640" cy="1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224" name="Freihand 223">
                    <a:extLst>
                      <a:ext uri="{FF2B5EF4-FFF2-40B4-BE49-F238E27FC236}">
                        <a16:creationId xmlns:a16="http://schemas.microsoft.com/office/drawing/2014/main" id="{DD00773B-E381-434B-8C58-5C45B29859F9}"/>
                      </a:ext>
                    </a:extLst>
                  </p14:cNvPr>
                  <p14:cNvContentPartPr/>
                  <p14:nvPr/>
                </p14:nvContentPartPr>
                <p14:xfrm>
                  <a:off x="7581261" y="3660203"/>
                  <a:ext cx="684000" cy="136440"/>
                </p14:xfrm>
              </p:contentPart>
            </mc:Choice>
            <mc:Fallback xmlns="">
              <p:pic>
                <p:nvPicPr>
                  <p:cNvPr id="224" name="Freihand 223">
                    <a:extLst>
                      <a:ext uri="{FF2B5EF4-FFF2-40B4-BE49-F238E27FC236}">
                        <a16:creationId xmlns:a16="http://schemas.microsoft.com/office/drawing/2014/main" id="{DD00773B-E381-434B-8C58-5C45B29859F9}"/>
                      </a:ext>
                    </a:extLst>
                  </p:cNvPr>
                  <p:cNvPicPr/>
                  <p:nvPr/>
                </p:nvPicPr>
                <p:blipFill>
                  <a:blip r:embed="rId334"/>
                  <a:stretch>
                    <a:fillRect/>
                  </a:stretch>
                </p:blipFill>
                <p:spPr>
                  <a:xfrm>
                    <a:off x="7566141" y="3644723"/>
                    <a:ext cx="714600" cy="1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225" name="Freihand 224">
                    <a:extLst>
                      <a:ext uri="{FF2B5EF4-FFF2-40B4-BE49-F238E27FC236}">
                        <a16:creationId xmlns:a16="http://schemas.microsoft.com/office/drawing/2014/main" id="{93FF238C-EE45-D44E-8E8B-78BB95930841}"/>
                      </a:ext>
                    </a:extLst>
                  </p14:cNvPr>
                  <p14:cNvContentPartPr/>
                  <p14:nvPr/>
                </p14:nvContentPartPr>
                <p14:xfrm>
                  <a:off x="8102181" y="3546803"/>
                  <a:ext cx="450720" cy="317880"/>
                </p14:xfrm>
              </p:contentPart>
            </mc:Choice>
            <mc:Fallback xmlns="">
              <p:pic>
                <p:nvPicPr>
                  <p:cNvPr id="225" name="Freihand 224">
                    <a:extLst>
                      <a:ext uri="{FF2B5EF4-FFF2-40B4-BE49-F238E27FC236}">
                        <a16:creationId xmlns:a16="http://schemas.microsoft.com/office/drawing/2014/main" id="{93FF238C-EE45-D44E-8E8B-78BB95930841}"/>
                      </a:ext>
                    </a:extLst>
                  </p:cNvPr>
                  <p:cNvPicPr/>
                  <p:nvPr/>
                </p:nvPicPr>
                <p:blipFill>
                  <a:blip r:embed="rId336"/>
                  <a:stretch>
                    <a:fillRect/>
                  </a:stretch>
                </p:blipFill>
                <p:spPr>
                  <a:xfrm>
                    <a:off x="8087061" y="3531323"/>
                    <a:ext cx="480960" cy="348480"/>
                  </a:xfrm>
                  <a:prstGeom prst="rect">
                    <a:avLst/>
                  </a:prstGeom>
                </p:spPr>
              </p:pic>
            </mc:Fallback>
          </mc:AlternateContent>
        </p:grpSp>
        <p:grpSp>
          <p:nvGrpSpPr>
            <p:cNvPr id="259" name="Gruppieren 258">
              <a:extLst>
                <a:ext uri="{FF2B5EF4-FFF2-40B4-BE49-F238E27FC236}">
                  <a16:creationId xmlns:a16="http://schemas.microsoft.com/office/drawing/2014/main" id="{152352ED-5082-CC40-BB7E-DEA754F916A9}"/>
                </a:ext>
              </a:extLst>
            </p:cNvPr>
            <p:cNvGrpSpPr/>
            <p:nvPr/>
          </p:nvGrpSpPr>
          <p:grpSpPr>
            <a:xfrm>
              <a:off x="6163581" y="4476683"/>
              <a:ext cx="1126800" cy="355680"/>
              <a:chOff x="6163581" y="4476683"/>
              <a:chExt cx="1126800" cy="355680"/>
            </a:xfrm>
          </p:grpSpPr>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251" name="Freihand 250">
                    <a:extLst>
                      <a:ext uri="{FF2B5EF4-FFF2-40B4-BE49-F238E27FC236}">
                        <a16:creationId xmlns:a16="http://schemas.microsoft.com/office/drawing/2014/main" id="{1E5E71B5-8BBC-9842-9D06-0F3C796B44D2}"/>
                      </a:ext>
                    </a:extLst>
                  </p14:cNvPr>
                  <p14:cNvContentPartPr/>
                  <p14:nvPr/>
                </p14:nvContentPartPr>
                <p14:xfrm>
                  <a:off x="6163581" y="4476683"/>
                  <a:ext cx="219600" cy="340560"/>
                </p14:xfrm>
              </p:contentPart>
            </mc:Choice>
            <mc:Fallback xmlns="">
              <p:pic>
                <p:nvPicPr>
                  <p:cNvPr id="251" name="Freihand 250">
                    <a:extLst>
                      <a:ext uri="{FF2B5EF4-FFF2-40B4-BE49-F238E27FC236}">
                        <a16:creationId xmlns:a16="http://schemas.microsoft.com/office/drawing/2014/main" id="{1E5E71B5-8BBC-9842-9D06-0F3C796B44D2}"/>
                      </a:ext>
                    </a:extLst>
                  </p:cNvPr>
                  <p:cNvPicPr/>
                  <p:nvPr/>
                </p:nvPicPr>
                <p:blipFill>
                  <a:blip r:embed="rId338"/>
                  <a:stretch>
                    <a:fillRect/>
                  </a:stretch>
                </p:blipFill>
                <p:spPr>
                  <a:xfrm>
                    <a:off x="6148461" y="4461203"/>
                    <a:ext cx="250200" cy="37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252" name="Freihand 251">
                    <a:extLst>
                      <a:ext uri="{FF2B5EF4-FFF2-40B4-BE49-F238E27FC236}">
                        <a16:creationId xmlns:a16="http://schemas.microsoft.com/office/drawing/2014/main" id="{8B693200-008A-5348-BD1D-4A5A71390AC8}"/>
                      </a:ext>
                    </a:extLst>
                  </p14:cNvPr>
                  <p14:cNvContentPartPr/>
                  <p14:nvPr/>
                </p14:nvContentPartPr>
                <p14:xfrm>
                  <a:off x="6481101" y="4574963"/>
                  <a:ext cx="174240" cy="212040"/>
                </p14:xfrm>
              </p:contentPart>
            </mc:Choice>
            <mc:Fallback xmlns="">
              <p:pic>
                <p:nvPicPr>
                  <p:cNvPr id="252" name="Freihand 251">
                    <a:extLst>
                      <a:ext uri="{FF2B5EF4-FFF2-40B4-BE49-F238E27FC236}">
                        <a16:creationId xmlns:a16="http://schemas.microsoft.com/office/drawing/2014/main" id="{8B693200-008A-5348-BD1D-4A5A71390AC8}"/>
                      </a:ext>
                    </a:extLst>
                  </p:cNvPr>
                  <p:cNvPicPr/>
                  <p:nvPr/>
                </p:nvPicPr>
                <p:blipFill>
                  <a:blip r:embed="rId340"/>
                  <a:stretch>
                    <a:fillRect/>
                  </a:stretch>
                </p:blipFill>
                <p:spPr>
                  <a:xfrm>
                    <a:off x="6465981" y="4559483"/>
                    <a:ext cx="204840" cy="24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253" name="Freihand 252">
                    <a:extLst>
                      <a:ext uri="{FF2B5EF4-FFF2-40B4-BE49-F238E27FC236}">
                        <a16:creationId xmlns:a16="http://schemas.microsoft.com/office/drawing/2014/main" id="{9141CB6D-0C85-CC46-934E-9B77B4D970AE}"/>
                      </a:ext>
                    </a:extLst>
                  </p14:cNvPr>
                  <p14:cNvContentPartPr/>
                  <p14:nvPr/>
                </p14:nvContentPartPr>
                <p14:xfrm>
                  <a:off x="6567501" y="4627883"/>
                  <a:ext cx="110520" cy="38160"/>
                </p14:xfrm>
              </p:contentPart>
            </mc:Choice>
            <mc:Fallback xmlns="">
              <p:pic>
                <p:nvPicPr>
                  <p:cNvPr id="253" name="Freihand 252">
                    <a:extLst>
                      <a:ext uri="{FF2B5EF4-FFF2-40B4-BE49-F238E27FC236}">
                        <a16:creationId xmlns:a16="http://schemas.microsoft.com/office/drawing/2014/main" id="{9141CB6D-0C85-CC46-934E-9B77B4D970AE}"/>
                      </a:ext>
                    </a:extLst>
                  </p:cNvPr>
                  <p:cNvPicPr/>
                  <p:nvPr/>
                </p:nvPicPr>
                <p:blipFill>
                  <a:blip r:embed="rId342"/>
                  <a:stretch>
                    <a:fillRect/>
                  </a:stretch>
                </p:blipFill>
                <p:spPr>
                  <a:xfrm>
                    <a:off x="6552381" y="4612403"/>
                    <a:ext cx="1407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254" name="Freihand 253">
                    <a:extLst>
                      <a:ext uri="{FF2B5EF4-FFF2-40B4-BE49-F238E27FC236}">
                        <a16:creationId xmlns:a16="http://schemas.microsoft.com/office/drawing/2014/main" id="{F59A5EC3-63AB-5449-94D4-D3DF2710D3E9}"/>
                      </a:ext>
                    </a:extLst>
                  </p14:cNvPr>
                  <p14:cNvContentPartPr/>
                  <p14:nvPr/>
                </p14:nvContentPartPr>
                <p14:xfrm>
                  <a:off x="6587661" y="4544723"/>
                  <a:ext cx="135720" cy="30600"/>
                </p14:xfrm>
              </p:contentPart>
            </mc:Choice>
            <mc:Fallback xmlns="">
              <p:pic>
                <p:nvPicPr>
                  <p:cNvPr id="254" name="Freihand 253">
                    <a:extLst>
                      <a:ext uri="{FF2B5EF4-FFF2-40B4-BE49-F238E27FC236}">
                        <a16:creationId xmlns:a16="http://schemas.microsoft.com/office/drawing/2014/main" id="{F59A5EC3-63AB-5449-94D4-D3DF2710D3E9}"/>
                      </a:ext>
                    </a:extLst>
                  </p:cNvPr>
                  <p:cNvPicPr/>
                  <p:nvPr/>
                </p:nvPicPr>
                <p:blipFill>
                  <a:blip r:embed="rId344"/>
                  <a:stretch>
                    <a:fillRect/>
                  </a:stretch>
                </p:blipFill>
                <p:spPr>
                  <a:xfrm>
                    <a:off x="6572541" y="4529243"/>
                    <a:ext cx="165960" cy="6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255" name="Freihand 254">
                    <a:extLst>
                      <a:ext uri="{FF2B5EF4-FFF2-40B4-BE49-F238E27FC236}">
                        <a16:creationId xmlns:a16="http://schemas.microsoft.com/office/drawing/2014/main" id="{D041E919-35DF-F34C-9607-6091DAD9FF54}"/>
                      </a:ext>
                    </a:extLst>
                  </p14:cNvPr>
                  <p14:cNvContentPartPr/>
                  <p14:nvPr/>
                </p14:nvContentPartPr>
                <p14:xfrm>
                  <a:off x="6791781" y="4544723"/>
                  <a:ext cx="150840" cy="242280"/>
                </p14:xfrm>
              </p:contentPart>
            </mc:Choice>
            <mc:Fallback xmlns="">
              <p:pic>
                <p:nvPicPr>
                  <p:cNvPr id="255" name="Freihand 254">
                    <a:extLst>
                      <a:ext uri="{FF2B5EF4-FFF2-40B4-BE49-F238E27FC236}">
                        <a16:creationId xmlns:a16="http://schemas.microsoft.com/office/drawing/2014/main" id="{D041E919-35DF-F34C-9607-6091DAD9FF54}"/>
                      </a:ext>
                    </a:extLst>
                  </p:cNvPr>
                  <p:cNvPicPr/>
                  <p:nvPr/>
                </p:nvPicPr>
                <p:blipFill>
                  <a:blip r:embed="rId346"/>
                  <a:stretch>
                    <a:fillRect/>
                  </a:stretch>
                </p:blipFill>
                <p:spPr>
                  <a:xfrm>
                    <a:off x="6776661" y="4529243"/>
                    <a:ext cx="181080" cy="27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256" name="Freihand 255">
                    <a:extLst>
                      <a:ext uri="{FF2B5EF4-FFF2-40B4-BE49-F238E27FC236}">
                        <a16:creationId xmlns:a16="http://schemas.microsoft.com/office/drawing/2014/main" id="{12A03696-5F85-AE4E-AD31-8674E67497C5}"/>
                      </a:ext>
                    </a:extLst>
                  </p14:cNvPr>
                  <p14:cNvContentPartPr/>
                  <p14:nvPr/>
                </p14:nvContentPartPr>
                <p14:xfrm>
                  <a:off x="6878181" y="4650563"/>
                  <a:ext cx="94320" cy="45720"/>
                </p14:xfrm>
              </p:contentPart>
            </mc:Choice>
            <mc:Fallback xmlns="">
              <p:pic>
                <p:nvPicPr>
                  <p:cNvPr id="256" name="Freihand 255">
                    <a:extLst>
                      <a:ext uri="{FF2B5EF4-FFF2-40B4-BE49-F238E27FC236}">
                        <a16:creationId xmlns:a16="http://schemas.microsoft.com/office/drawing/2014/main" id="{12A03696-5F85-AE4E-AD31-8674E67497C5}"/>
                      </a:ext>
                    </a:extLst>
                  </p:cNvPr>
                  <p:cNvPicPr/>
                  <p:nvPr/>
                </p:nvPicPr>
                <p:blipFill>
                  <a:blip r:embed="rId348"/>
                  <a:stretch>
                    <a:fillRect/>
                  </a:stretch>
                </p:blipFill>
                <p:spPr>
                  <a:xfrm>
                    <a:off x="6863061" y="4635083"/>
                    <a:ext cx="12492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257" name="Freihand 256">
                    <a:extLst>
                      <a:ext uri="{FF2B5EF4-FFF2-40B4-BE49-F238E27FC236}">
                        <a16:creationId xmlns:a16="http://schemas.microsoft.com/office/drawing/2014/main" id="{53FAAFB6-9214-6644-8E3D-7C6FB3EBD535}"/>
                      </a:ext>
                    </a:extLst>
                  </p14:cNvPr>
                  <p14:cNvContentPartPr/>
                  <p14:nvPr/>
                </p14:nvContentPartPr>
                <p14:xfrm>
                  <a:off x="6897621" y="4574963"/>
                  <a:ext cx="135720" cy="7920"/>
                </p14:xfrm>
              </p:contentPart>
            </mc:Choice>
            <mc:Fallback xmlns="">
              <p:pic>
                <p:nvPicPr>
                  <p:cNvPr id="257" name="Freihand 256">
                    <a:extLst>
                      <a:ext uri="{FF2B5EF4-FFF2-40B4-BE49-F238E27FC236}">
                        <a16:creationId xmlns:a16="http://schemas.microsoft.com/office/drawing/2014/main" id="{53FAAFB6-9214-6644-8E3D-7C6FB3EBD535}"/>
                      </a:ext>
                    </a:extLst>
                  </p:cNvPr>
                  <p:cNvPicPr/>
                  <p:nvPr/>
                </p:nvPicPr>
                <p:blipFill>
                  <a:blip r:embed="rId350"/>
                  <a:stretch>
                    <a:fillRect/>
                  </a:stretch>
                </p:blipFill>
                <p:spPr>
                  <a:xfrm>
                    <a:off x="6882501" y="4559483"/>
                    <a:ext cx="165960" cy="3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258" name="Freihand 257">
                    <a:extLst>
                      <a:ext uri="{FF2B5EF4-FFF2-40B4-BE49-F238E27FC236}">
                        <a16:creationId xmlns:a16="http://schemas.microsoft.com/office/drawing/2014/main" id="{CDC900BD-7290-4C42-990F-334180346195}"/>
                      </a:ext>
                    </a:extLst>
                  </p14:cNvPr>
                  <p14:cNvContentPartPr/>
                  <p14:nvPr/>
                </p14:nvContentPartPr>
                <p14:xfrm>
                  <a:off x="7085901" y="4567403"/>
                  <a:ext cx="204480" cy="264960"/>
                </p14:xfrm>
              </p:contentPart>
            </mc:Choice>
            <mc:Fallback xmlns="">
              <p:pic>
                <p:nvPicPr>
                  <p:cNvPr id="258" name="Freihand 257">
                    <a:extLst>
                      <a:ext uri="{FF2B5EF4-FFF2-40B4-BE49-F238E27FC236}">
                        <a16:creationId xmlns:a16="http://schemas.microsoft.com/office/drawing/2014/main" id="{CDC900BD-7290-4C42-990F-334180346195}"/>
                      </a:ext>
                    </a:extLst>
                  </p:cNvPr>
                  <p:cNvPicPr/>
                  <p:nvPr/>
                </p:nvPicPr>
                <p:blipFill>
                  <a:blip r:embed="rId352"/>
                  <a:stretch>
                    <a:fillRect/>
                  </a:stretch>
                </p:blipFill>
                <p:spPr>
                  <a:xfrm>
                    <a:off x="7070421" y="4551923"/>
                    <a:ext cx="235080" cy="295560"/>
                  </a:xfrm>
                  <a:prstGeom prst="rect">
                    <a:avLst/>
                  </a:prstGeom>
                </p:spPr>
              </p:pic>
            </mc:Fallback>
          </mc:AlternateContent>
        </p:grpSp>
      </p:grpSp>
    </p:spTree>
    <p:extLst>
      <p:ext uri="{BB962C8B-B14F-4D97-AF65-F5344CB8AC3E}">
        <p14:creationId xmlns:p14="http://schemas.microsoft.com/office/powerpoint/2010/main" val="115019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0308169-49FE-A54A-AE21-2B35A57EABD6}"/>
              </a:ext>
            </a:extLst>
          </p:cNvPr>
          <p:cNvSpPr txBox="1"/>
          <p:nvPr/>
        </p:nvSpPr>
        <p:spPr>
          <a:xfrm>
            <a:off x="3046488" y="3247358"/>
            <a:ext cx="6092976" cy="369332"/>
          </a:xfrm>
          <a:prstGeom prst="rect">
            <a:avLst/>
          </a:prstGeom>
          <a:noFill/>
        </p:spPr>
        <p:txBody>
          <a:bodyPr wrap="square">
            <a:spAutoFit/>
          </a:bodyPr>
          <a:lstStyle/>
          <a:p>
            <a:r>
              <a:rPr lang="de-DE" dirty="0"/>
              <a:t>￼</a:t>
            </a:r>
          </a:p>
        </p:txBody>
      </p:sp>
      <p:pic>
        <p:nvPicPr>
          <p:cNvPr id="3" name="Picture 2">
            <a:extLst>
              <a:ext uri="{FF2B5EF4-FFF2-40B4-BE49-F238E27FC236}">
                <a16:creationId xmlns:a16="http://schemas.microsoft.com/office/drawing/2014/main" id="{1A730ADC-85BF-4392-9749-856F4FDD1B64}"/>
              </a:ext>
            </a:extLst>
          </p:cNvPr>
          <p:cNvPicPr>
            <a:picLocks noChangeAspect="1"/>
          </p:cNvPicPr>
          <p:nvPr/>
        </p:nvPicPr>
        <p:blipFill>
          <a:blip r:embed="rId2"/>
          <a:stretch>
            <a:fillRect/>
          </a:stretch>
        </p:blipFill>
        <p:spPr>
          <a:xfrm>
            <a:off x="540152" y="0"/>
            <a:ext cx="11111696" cy="6858000"/>
          </a:xfrm>
          <a:prstGeom prst="rect">
            <a:avLst/>
          </a:prstGeom>
        </p:spPr>
      </p:pic>
    </p:spTree>
    <p:extLst>
      <p:ext uri="{BB962C8B-B14F-4D97-AF65-F5344CB8AC3E}">
        <p14:creationId xmlns:p14="http://schemas.microsoft.com/office/powerpoint/2010/main" val="3614238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5A839-52BF-46DA-BC27-76031587F9F2}"/>
              </a:ext>
            </a:extLst>
          </p:cNvPr>
          <p:cNvPicPr>
            <a:picLocks noChangeAspect="1"/>
          </p:cNvPicPr>
          <p:nvPr/>
        </p:nvPicPr>
        <p:blipFill>
          <a:blip r:embed="rId2"/>
          <a:stretch>
            <a:fillRect/>
          </a:stretch>
        </p:blipFill>
        <p:spPr>
          <a:xfrm>
            <a:off x="1060680" y="0"/>
            <a:ext cx="10070639" cy="6858000"/>
          </a:xfrm>
          <a:prstGeom prst="rect">
            <a:avLst/>
          </a:prstGeom>
        </p:spPr>
      </p:pic>
    </p:spTree>
    <p:extLst>
      <p:ext uri="{BB962C8B-B14F-4D97-AF65-F5344CB8AC3E}">
        <p14:creationId xmlns:p14="http://schemas.microsoft.com/office/powerpoint/2010/main" val="677544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7FE5776-1A1C-5043-978D-CA3364B75577}"/>
              </a:ext>
            </a:extLst>
          </p:cNvPr>
          <p:cNvPicPr>
            <a:picLocks noChangeAspect="1"/>
          </p:cNvPicPr>
          <p:nvPr/>
        </p:nvPicPr>
        <p:blipFill>
          <a:blip r:embed="rId2"/>
          <a:stretch>
            <a:fillRect/>
          </a:stretch>
        </p:blipFill>
        <p:spPr>
          <a:xfrm>
            <a:off x="228600" y="282122"/>
            <a:ext cx="9753600" cy="5930900"/>
          </a:xfrm>
          <a:prstGeom prst="rect">
            <a:avLst/>
          </a:prstGeom>
        </p:spPr>
      </p:pic>
      <p:sp>
        <p:nvSpPr>
          <p:cNvPr id="3" name="Rechteck 2">
            <a:extLst>
              <a:ext uri="{FF2B5EF4-FFF2-40B4-BE49-F238E27FC236}">
                <a16:creationId xmlns:a16="http://schemas.microsoft.com/office/drawing/2014/main" id="{1D5EA2D5-C132-4BD3-8539-AE74EA8D6BCE}"/>
              </a:ext>
            </a:extLst>
          </p:cNvPr>
          <p:cNvSpPr/>
          <p:nvPr/>
        </p:nvSpPr>
        <p:spPr>
          <a:xfrm>
            <a:off x="4716492" y="136525"/>
            <a:ext cx="5265708" cy="366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Diagramm 6">
            <a:extLst>
              <a:ext uri="{FF2B5EF4-FFF2-40B4-BE49-F238E27FC236}">
                <a16:creationId xmlns:a16="http://schemas.microsoft.com/office/drawing/2014/main" id="{90F5610D-76BE-4FD1-BD23-CF7EC4858A6C}"/>
              </a:ext>
            </a:extLst>
          </p:cNvPr>
          <p:cNvGraphicFramePr/>
          <p:nvPr>
            <p:extLst>
              <p:ext uri="{D42A27DB-BD31-4B8C-83A1-F6EECF244321}">
                <p14:modId xmlns:p14="http://schemas.microsoft.com/office/powerpoint/2010/main" val="493229049"/>
              </p:ext>
            </p:extLst>
          </p:nvPr>
        </p:nvGraphicFramePr>
        <p:xfrm>
          <a:off x="5037827" y="939248"/>
          <a:ext cx="6745857"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61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738D894-00F0-4C89-A52B-BE967DA9B0A8}"/>
              </a:ext>
            </a:extLst>
          </p:cNvPr>
          <p:cNvGraphicFramePr>
            <a:graphicFrameLocks noGrp="1"/>
          </p:cNvGraphicFramePr>
          <p:nvPr>
            <p:ph idx="1"/>
            <p:extLst>
              <p:ext uri="{D42A27DB-BD31-4B8C-83A1-F6EECF244321}">
                <p14:modId xmlns:p14="http://schemas.microsoft.com/office/powerpoint/2010/main" val="14914026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02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E4E6B0D9-5552-4F02-B6CB-38DE27ECB6D0}"/>
              </a:ext>
            </a:extLst>
          </p:cNvPr>
          <p:cNvGraphicFramePr>
            <a:graphicFrameLocks noGrp="1"/>
          </p:cNvGraphicFramePr>
          <p:nvPr>
            <p:ph idx="1"/>
            <p:extLst>
              <p:ext uri="{D42A27DB-BD31-4B8C-83A1-F6EECF244321}">
                <p14:modId xmlns:p14="http://schemas.microsoft.com/office/powerpoint/2010/main" val="33520403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4666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B6A4AADD-C8AB-4625-B286-CDC9E5956214}"/>
              </a:ext>
            </a:extLst>
          </p:cNvPr>
          <p:cNvGraphicFramePr>
            <a:graphicFrameLocks noGrp="1"/>
          </p:cNvGraphicFramePr>
          <p:nvPr>
            <p:ph idx="1"/>
            <p:extLst>
              <p:ext uri="{D42A27DB-BD31-4B8C-83A1-F6EECF244321}">
                <p14:modId xmlns:p14="http://schemas.microsoft.com/office/powerpoint/2010/main" val="1574950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027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3E7B1BFC-3393-4574-8678-F2DE4A5B1CC3}"/>
              </a:ext>
            </a:extLst>
          </p:cNvPr>
          <p:cNvGraphicFramePr>
            <a:graphicFrameLocks noGrp="1"/>
          </p:cNvGraphicFramePr>
          <p:nvPr>
            <p:ph idx="1"/>
            <p:extLst>
              <p:ext uri="{D42A27DB-BD31-4B8C-83A1-F6EECF244321}">
                <p14:modId xmlns:p14="http://schemas.microsoft.com/office/powerpoint/2010/main" val="13667522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3604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8B7655C5-A5CB-4E3D-86BC-58590BB3057F}"/>
              </a:ext>
            </a:extLst>
          </p:cNvPr>
          <p:cNvGraphicFramePr>
            <a:graphicFrameLocks noGrp="1"/>
          </p:cNvGraphicFramePr>
          <p:nvPr>
            <p:ph idx="1"/>
            <p:extLst>
              <p:ext uri="{D42A27DB-BD31-4B8C-83A1-F6EECF244321}">
                <p14:modId xmlns:p14="http://schemas.microsoft.com/office/powerpoint/2010/main" val="13651910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650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26A26C2-BBD0-43A8-8844-B3BD51AD683E}"/>
              </a:ext>
            </a:extLst>
          </p:cNvPr>
          <p:cNvGraphicFramePr>
            <a:graphicFrameLocks noGrp="1"/>
          </p:cNvGraphicFramePr>
          <p:nvPr>
            <p:ph idx="1"/>
            <p:extLst>
              <p:ext uri="{D42A27DB-BD31-4B8C-83A1-F6EECF244321}">
                <p14:modId xmlns:p14="http://schemas.microsoft.com/office/powerpoint/2010/main" val="1991797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391079949"/>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3593633710"/>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59889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F37D1-F7B5-6042-8E44-412FE9310C64}"/>
              </a:ext>
            </a:extLst>
          </p:cNvPr>
          <p:cNvSpPr>
            <a:spLocks noGrp="1"/>
          </p:cNvSpPr>
          <p:nvPr>
            <p:ph type="title"/>
          </p:nvPr>
        </p:nvSpPr>
        <p:spPr>
          <a:xfrm>
            <a:off x="838200" y="365125"/>
            <a:ext cx="10515600" cy="1325563"/>
          </a:xfrm>
        </p:spPr>
        <p:txBody>
          <a:bodyPr/>
          <a:lstStyle/>
          <a:p>
            <a:r>
              <a:rPr lang="de-AT" dirty="0"/>
              <a:t>Kerberos Attack Vectors in a Nutshell</a:t>
            </a:r>
            <a:endParaRPr lang="de-DE" dirty="0"/>
          </a:p>
        </p:txBody>
      </p:sp>
      <p:graphicFrame>
        <p:nvGraphicFramePr>
          <p:cNvPr id="7" name="Content Placeholder 6">
            <a:extLst>
              <a:ext uri="{FF2B5EF4-FFF2-40B4-BE49-F238E27FC236}">
                <a16:creationId xmlns:a16="http://schemas.microsoft.com/office/drawing/2014/main" id="{E2B9A506-4309-4A0F-86E2-E2F799C5154E}"/>
              </a:ext>
            </a:extLst>
          </p:cNvPr>
          <p:cNvGraphicFramePr>
            <a:graphicFrameLocks noGrp="1"/>
          </p:cNvGraphicFramePr>
          <p:nvPr>
            <p:ph idx="1"/>
            <p:extLst>
              <p:ext uri="{D42A27DB-BD31-4B8C-83A1-F6EECF244321}">
                <p14:modId xmlns:p14="http://schemas.microsoft.com/office/powerpoint/2010/main" val="2878016402"/>
              </p:ext>
            </p:extLst>
          </p:nvPr>
        </p:nvGraphicFramePr>
        <p:xfrm>
          <a:off x="1413510" y="1690688"/>
          <a:ext cx="9364980" cy="4705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67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B9FD-1ABA-49DA-8F1F-0974AAF69F15}"/>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4E4C964F-AB1F-49DE-AD7F-91CF8BC1BD99}"/>
              </a:ext>
            </a:extLst>
          </p:cNvPr>
          <p:cNvGraphicFramePr>
            <a:graphicFrameLocks noGrp="1"/>
          </p:cNvGraphicFramePr>
          <p:nvPr>
            <p:ph idx="1"/>
            <p:extLst>
              <p:ext uri="{D42A27DB-BD31-4B8C-83A1-F6EECF244321}">
                <p14:modId xmlns:p14="http://schemas.microsoft.com/office/powerpoint/2010/main" val="957969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9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13CE-620D-4C00-BEA1-F02229F5E1AF}"/>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F2DAA52F-9D2A-41AC-B61C-3BDD2FE194A2}"/>
              </a:ext>
            </a:extLst>
          </p:cNvPr>
          <p:cNvGraphicFramePr>
            <a:graphicFrameLocks noGrp="1"/>
          </p:cNvGraphicFramePr>
          <p:nvPr>
            <p:ph idx="1"/>
            <p:extLst>
              <p:ext uri="{D42A27DB-BD31-4B8C-83A1-F6EECF244321}">
                <p14:modId xmlns:p14="http://schemas.microsoft.com/office/powerpoint/2010/main" val="3923777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862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3: </a:t>
            </a:r>
            <a:r>
              <a:rPr lang="en-US" sz="4000" dirty="0" err="1"/>
              <a:t>Kerberoasting</a:t>
            </a:r>
            <a:endParaRPr lang="en-US" sz="4000" dirty="0"/>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6065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A5DA-DBFA-4749-86DE-5D5CBBCB7F6B}"/>
              </a:ext>
            </a:extLst>
          </p:cNvPr>
          <p:cNvSpPr>
            <a:spLocks noGrp="1"/>
          </p:cNvSpPr>
          <p:nvPr>
            <p:ph type="title"/>
          </p:nvPr>
        </p:nvSpPr>
        <p:spPr/>
        <p:txBody>
          <a:bodyPr/>
          <a:lstStyle/>
          <a:p>
            <a:r>
              <a:rPr lang="en-GB" dirty="0" err="1"/>
              <a:t>ASREProasting</a:t>
            </a:r>
            <a:r>
              <a:rPr lang="en-GB" dirty="0"/>
              <a:t> – oldy but </a:t>
            </a:r>
            <a:r>
              <a:rPr lang="en-GB" dirty="0" err="1"/>
              <a:t>goldy</a:t>
            </a:r>
            <a:endParaRPr lang="en-GB" dirty="0"/>
          </a:p>
        </p:txBody>
      </p:sp>
      <p:graphicFrame>
        <p:nvGraphicFramePr>
          <p:cNvPr id="10" name="Content Placeholder 9">
            <a:extLst>
              <a:ext uri="{FF2B5EF4-FFF2-40B4-BE49-F238E27FC236}">
                <a16:creationId xmlns:a16="http://schemas.microsoft.com/office/drawing/2014/main" id="{CAAD493F-5E2D-4B60-B086-7D606F97EB4A}"/>
              </a:ext>
            </a:extLst>
          </p:cNvPr>
          <p:cNvGraphicFramePr>
            <a:graphicFrameLocks noGrp="1"/>
          </p:cNvGraphicFramePr>
          <p:nvPr>
            <p:ph idx="1"/>
          </p:nvPr>
        </p:nvGraphicFramePr>
        <p:xfrm>
          <a:off x="838200" y="1825625"/>
          <a:ext cx="5816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9F4848DB-8F1F-4367-A5E9-B64CF3F87A4B}"/>
              </a:ext>
            </a:extLst>
          </p:cNvPr>
          <p:cNvGrpSpPr/>
          <p:nvPr/>
        </p:nvGrpSpPr>
        <p:grpSpPr>
          <a:xfrm>
            <a:off x="7045960" y="1825625"/>
            <a:ext cx="4714875" cy="3524250"/>
            <a:chOff x="6852920" y="2062798"/>
            <a:chExt cx="4714875" cy="3524250"/>
          </a:xfrm>
        </p:grpSpPr>
        <p:pic>
          <p:nvPicPr>
            <p:cNvPr id="8" name="Picture 7">
              <a:extLst>
                <a:ext uri="{FF2B5EF4-FFF2-40B4-BE49-F238E27FC236}">
                  <a16:creationId xmlns:a16="http://schemas.microsoft.com/office/drawing/2014/main" id="{0FA63C14-32D8-47C4-A8B6-1841B66F4505}"/>
                </a:ext>
              </a:extLst>
            </p:cNvPr>
            <p:cNvPicPr>
              <a:picLocks noChangeAspect="1"/>
            </p:cNvPicPr>
            <p:nvPr/>
          </p:nvPicPr>
          <p:blipFill>
            <a:blip r:embed="rId7"/>
            <a:stretch>
              <a:fillRect/>
            </a:stretch>
          </p:blipFill>
          <p:spPr>
            <a:xfrm>
              <a:off x="6852920" y="2062798"/>
              <a:ext cx="4714875" cy="3524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32A6435F-D5B0-487E-87F1-4EEE1C6B4BD2}"/>
                </a:ext>
              </a:extLst>
            </p:cNvPr>
            <p:cNvSpPr/>
            <p:nvPr/>
          </p:nvSpPr>
          <p:spPr>
            <a:xfrm>
              <a:off x="7081520" y="5171440"/>
              <a:ext cx="2692400"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62689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69B-686B-420D-9D02-6A72B93B08B6}"/>
              </a:ext>
            </a:extLst>
          </p:cNvPr>
          <p:cNvSpPr>
            <a:spLocks noGrp="1"/>
          </p:cNvSpPr>
          <p:nvPr>
            <p:ph type="title"/>
          </p:nvPr>
        </p:nvSpPr>
        <p:spPr/>
        <p:txBody>
          <a:bodyPr/>
          <a:lstStyle/>
          <a:p>
            <a:r>
              <a:rPr lang="de-DE" dirty="0"/>
              <a:t>Pass-the-Ticket (PTT)</a:t>
            </a:r>
            <a:endParaRPr lang="en-AT" dirty="0"/>
          </a:p>
        </p:txBody>
      </p:sp>
      <p:graphicFrame>
        <p:nvGraphicFramePr>
          <p:cNvPr id="5" name="Content Placeholder 4">
            <a:extLst>
              <a:ext uri="{FF2B5EF4-FFF2-40B4-BE49-F238E27FC236}">
                <a16:creationId xmlns:a16="http://schemas.microsoft.com/office/drawing/2014/main" id="{96D47239-9AFA-4CBB-B44D-4559E3557D04}"/>
              </a:ext>
            </a:extLst>
          </p:cNvPr>
          <p:cNvGraphicFramePr>
            <a:graphicFrameLocks noGrp="1"/>
          </p:cNvGraphicFramePr>
          <p:nvPr>
            <p:ph idx="1"/>
            <p:extLst>
              <p:ext uri="{D42A27DB-BD31-4B8C-83A1-F6EECF244321}">
                <p14:modId xmlns:p14="http://schemas.microsoft.com/office/powerpoint/2010/main" val="25926536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1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 / Golden Ticket</a:t>
            </a:r>
          </a:p>
        </p:txBody>
      </p:sp>
      <p:graphicFrame>
        <p:nvGraphicFramePr>
          <p:cNvPr id="5" name="Content Placeholder 4">
            <a:extLst>
              <a:ext uri="{FF2B5EF4-FFF2-40B4-BE49-F238E27FC236}">
                <a16:creationId xmlns:a16="http://schemas.microsoft.com/office/drawing/2014/main" id="{542EEE98-2F78-434F-AC43-E4B3EE7D913F}"/>
              </a:ext>
            </a:extLst>
          </p:cNvPr>
          <p:cNvGraphicFramePr>
            <a:graphicFrameLocks noGrp="1"/>
          </p:cNvGraphicFramePr>
          <p:nvPr>
            <p:ph idx="1"/>
            <p:extLst>
              <p:ext uri="{D42A27DB-BD31-4B8C-83A1-F6EECF244321}">
                <p14:modId xmlns:p14="http://schemas.microsoft.com/office/powerpoint/2010/main" val="40020538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23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a:t>
            </a:r>
          </a:p>
        </p:txBody>
      </p:sp>
      <p:graphicFrame>
        <p:nvGraphicFramePr>
          <p:cNvPr id="5" name="Content Placeholder 4">
            <a:extLst>
              <a:ext uri="{FF2B5EF4-FFF2-40B4-BE49-F238E27FC236}">
                <a16:creationId xmlns:a16="http://schemas.microsoft.com/office/drawing/2014/main" id="{B808AE1F-44F4-4450-8551-02A45A577729}"/>
              </a:ext>
            </a:extLst>
          </p:cNvPr>
          <p:cNvGraphicFramePr>
            <a:graphicFrameLocks noGrp="1"/>
          </p:cNvGraphicFramePr>
          <p:nvPr>
            <p:ph idx="1"/>
            <p:extLst>
              <p:ext uri="{D42A27DB-BD31-4B8C-83A1-F6EECF244321}">
                <p14:modId xmlns:p14="http://schemas.microsoft.com/office/powerpoint/2010/main" val="34493612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8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E32B9-8950-6A4A-88B7-7423093888D8}"/>
              </a:ext>
            </a:extLst>
          </p:cNvPr>
          <p:cNvSpPr>
            <a:spLocks noGrp="1"/>
          </p:cNvSpPr>
          <p:nvPr>
            <p:ph type="title"/>
          </p:nvPr>
        </p:nvSpPr>
        <p:spPr/>
        <p:txBody>
          <a:bodyPr/>
          <a:lstStyle/>
          <a:p>
            <a:r>
              <a:rPr lang="de-AT" dirty="0"/>
              <a:t>Golden Ticket</a:t>
            </a:r>
            <a:endParaRPr lang="de-DE" dirty="0"/>
          </a:p>
        </p:txBody>
      </p:sp>
      <p:graphicFrame>
        <p:nvGraphicFramePr>
          <p:cNvPr id="5" name="Content Placeholder 4">
            <a:extLst>
              <a:ext uri="{FF2B5EF4-FFF2-40B4-BE49-F238E27FC236}">
                <a16:creationId xmlns:a16="http://schemas.microsoft.com/office/drawing/2014/main" id="{533D9323-D3B6-47AC-8ED8-A8AA50B9DF45}"/>
              </a:ext>
            </a:extLst>
          </p:cNvPr>
          <p:cNvGraphicFramePr>
            <a:graphicFrameLocks noGrp="1"/>
          </p:cNvGraphicFramePr>
          <p:nvPr>
            <p:ph idx="1"/>
            <p:extLst>
              <p:ext uri="{D42A27DB-BD31-4B8C-83A1-F6EECF244321}">
                <p14:modId xmlns:p14="http://schemas.microsoft.com/office/powerpoint/2010/main" val="2323466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575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1CC1-19BF-4460-AC92-1FF4A25CACFD}"/>
              </a:ext>
            </a:extLst>
          </p:cNvPr>
          <p:cNvSpPr>
            <a:spLocks noGrp="1"/>
          </p:cNvSpPr>
          <p:nvPr>
            <p:ph type="title"/>
          </p:nvPr>
        </p:nvSpPr>
        <p:spPr/>
        <p:txBody>
          <a:bodyPr/>
          <a:lstStyle/>
          <a:p>
            <a:r>
              <a:rPr lang="en-GB" dirty="0"/>
              <a:t>Delegation</a:t>
            </a:r>
          </a:p>
        </p:txBody>
      </p:sp>
      <p:graphicFrame>
        <p:nvGraphicFramePr>
          <p:cNvPr id="5" name="Content Placeholder 4">
            <a:extLst>
              <a:ext uri="{FF2B5EF4-FFF2-40B4-BE49-F238E27FC236}">
                <a16:creationId xmlns:a16="http://schemas.microsoft.com/office/drawing/2014/main" id="{1CC6682C-C5EC-4EDD-9E23-3BEA4B855BEC}"/>
              </a:ext>
            </a:extLst>
          </p:cNvPr>
          <p:cNvGraphicFramePr>
            <a:graphicFrameLocks noGrp="1"/>
          </p:cNvGraphicFramePr>
          <p:nvPr>
            <p:ph idx="1"/>
            <p:extLst>
              <p:ext uri="{D42A27DB-BD31-4B8C-83A1-F6EECF244321}">
                <p14:modId xmlns:p14="http://schemas.microsoft.com/office/powerpoint/2010/main" val="34779066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6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2657972472"/>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61007384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57418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8DB9-AA39-446D-B18C-E574591479AB}"/>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83EF5054-474C-4BF6-8A8B-7A9EBF0B8912}"/>
              </a:ext>
            </a:extLst>
          </p:cNvPr>
          <p:cNvGraphicFramePr>
            <a:graphicFrameLocks noGrp="1"/>
          </p:cNvGraphicFramePr>
          <p:nvPr>
            <p:ph idx="1"/>
            <p:extLst>
              <p:ext uri="{D42A27DB-BD31-4B8C-83A1-F6EECF244321}">
                <p14:modId xmlns:p14="http://schemas.microsoft.com/office/powerpoint/2010/main" val="16031539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859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5953D5A-856B-46E5-A945-C6F2EE12DA98}"/>
              </a:ext>
            </a:extLst>
          </p:cNvPr>
          <p:cNvPicPr>
            <a:picLocks noGrp="1" noChangeAspect="1"/>
          </p:cNvPicPr>
          <p:nvPr>
            <p:ph idx="1"/>
          </p:nvPr>
        </p:nvPicPr>
        <p:blipFill>
          <a:blip r:embed="rId3"/>
          <a:stretch>
            <a:fillRect/>
          </a:stretch>
        </p:blipFill>
        <p:spPr>
          <a:xfrm>
            <a:off x="184884" y="138189"/>
            <a:ext cx="9797316" cy="6583286"/>
          </a:xfrm>
        </p:spPr>
      </p:pic>
      <p:sp>
        <p:nvSpPr>
          <p:cNvPr id="14" name="Rectangle 13">
            <a:extLst>
              <a:ext uri="{FF2B5EF4-FFF2-40B4-BE49-F238E27FC236}">
                <a16:creationId xmlns:a16="http://schemas.microsoft.com/office/drawing/2014/main" id="{4F33AAFA-BE98-4719-96EE-C4B8448C43F2}"/>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2744418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4B0F-F0F8-4FDE-A8CA-4B65EE483B20}"/>
              </a:ext>
            </a:extLst>
          </p:cNvPr>
          <p:cNvSpPr>
            <a:spLocks noGrp="1"/>
          </p:cNvSpPr>
          <p:nvPr>
            <p:ph type="title"/>
          </p:nvPr>
        </p:nvSpPr>
        <p:spPr/>
        <p:txBody>
          <a:bodyPr/>
          <a:lstStyle/>
          <a:p>
            <a:r>
              <a:rPr lang="en-GB" dirty="0"/>
              <a:t>Unconstrained Delegation</a:t>
            </a:r>
          </a:p>
        </p:txBody>
      </p:sp>
      <p:graphicFrame>
        <p:nvGraphicFramePr>
          <p:cNvPr id="3" name="Diagram 2">
            <a:extLst>
              <a:ext uri="{FF2B5EF4-FFF2-40B4-BE49-F238E27FC236}">
                <a16:creationId xmlns:a16="http://schemas.microsoft.com/office/drawing/2014/main" id="{14F6CDEC-1EF6-4A64-BCCB-F0D5F9F9F3EE}"/>
              </a:ext>
            </a:extLst>
          </p:cNvPr>
          <p:cNvGraphicFramePr/>
          <p:nvPr>
            <p:extLst>
              <p:ext uri="{D42A27DB-BD31-4B8C-83A1-F6EECF244321}">
                <p14:modId xmlns:p14="http://schemas.microsoft.com/office/powerpoint/2010/main" val="3740145207"/>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722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E120-1241-4D89-9D85-7CF48E1292DD}"/>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F502C722-0B2B-4EE9-8071-E2C9C3865BA7}"/>
              </a:ext>
            </a:extLst>
          </p:cNvPr>
          <p:cNvGraphicFramePr>
            <a:graphicFrameLocks noGrp="1"/>
          </p:cNvGraphicFramePr>
          <p:nvPr>
            <p:ph idx="1"/>
            <p:extLst>
              <p:ext uri="{D42A27DB-BD31-4B8C-83A1-F6EECF244321}">
                <p14:modId xmlns:p14="http://schemas.microsoft.com/office/powerpoint/2010/main" val="323348760"/>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13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60B1-61A7-44FE-8DE3-F1FD79111824}"/>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2E85F733-2860-4DB9-92E0-E171A551E701}"/>
              </a:ext>
            </a:extLst>
          </p:cNvPr>
          <p:cNvGraphicFramePr>
            <a:graphicFrameLocks noGrp="1"/>
          </p:cNvGraphicFramePr>
          <p:nvPr>
            <p:ph idx="1"/>
            <p:extLst>
              <p:ext uri="{D42A27DB-BD31-4B8C-83A1-F6EECF244321}">
                <p14:modId xmlns:p14="http://schemas.microsoft.com/office/powerpoint/2010/main" val="3720527025"/>
              </p:ext>
            </p:extLst>
          </p:nvPr>
        </p:nvGraphicFramePr>
        <p:xfrm>
          <a:off x="838200" y="1828800"/>
          <a:ext cx="10515600" cy="4348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8214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EA86-EC9F-4EB3-8880-645691DADC7C}"/>
              </a:ext>
            </a:extLst>
          </p:cNvPr>
          <p:cNvSpPr>
            <a:spLocks noGrp="1"/>
          </p:cNvSpPr>
          <p:nvPr>
            <p:ph type="title"/>
          </p:nvPr>
        </p:nvSpPr>
        <p:spPr/>
        <p:txBody>
          <a:bodyPr/>
          <a:lstStyle/>
          <a:p>
            <a:r>
              <a:rPr lang="en-GB" dirty="0"/>
              <a:t>Constrained Delegation / S4U2Proxy</a:t>
            </a:r>
          </a:p>
        </p:txBody>
      </p:sp>
      <p:graphicFrame>
        <p:nvGraphicFramePr>
          <p:cNvPr id="5" name="Content Placeholder 4">
            <a:extLst>
              <a:ext uri="{FF2B5EF4-FFF2-40B4-BE49-F238E27FC236}">
                <a16:creationId xmlns:a16="http://schemas.microsoft.com/office/drawing/2014/main" id="{253C6C24-ABA7-453F-AAE9-6D3AE3358159}"/>
              </a:ext>
            </a:extLst>
          </p:cNvPr>
          <p:cNvGraphicFramePr>
            <a:graphicFrameLocks noGrp="1"/>
          </p:cNvGraphicFramePr>
          <p:nvPr>
            <p:ph idx="1"/>
            <p:extLst>
              <p:ext uri="{D42A27DB-BD31-4B8C-83A1-F6EECF244321}">
                <p14:modId xmlns:p14="http://schemas.microsoft.com/office/powerpoint/2010/main" val="34591443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621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6D1C-C085-4D39-8BDB-BBA596C62376}"/>
              </a:ext>
            </a:extLst>
          </p:cNvPr>
          <p:cNvSpPr>
            <a:spLocks noGrp="1"/>
          </p:cNvSpPr>
          <p:nvPr>
            <p:ph type="title"/>
          </p:nvPr>
        </p:nvSpPr>
        <p:spPr/>
        <p:txBody>
          <a:bodyPr/>
          <a:lstStyle/>
          <a:p>
            <a:r>
              <a:rPr lang="en-GB" dirty="0"/>
              <a:t>S4U2Proxy</a:t>
            </a:r>
          </a:p>
        </p:txBody>
      </p:sp>
      <p:pic>
        <p:nvPicPr>
          <p:cNvPr id="8" name="Content Placeholder 7">
            <a:extLst>
              <a:ext uri="{FF2B5EF4-FFF2-40B4-BE49-F238E27FC236}">
                <a16:creationId xmlns:a16="http://schemas.microsoft.com/office/drawing/2014/main" id="{257EC2A1-CFE8-46FD-AC26-00A3635F94B3}"/>
              </a:ext>
            </a:extLst>
          </p:cNvPr>
          <p:cNvPicPr>
            <a:picLocks noGrp="1" noChangeAspect="1"/>
          </p:cNvPicPr>
          <p:nvPr>
            <p:ph idx="1"/>
          </p:nvPr>
        </p:nvPicPr>
        <p:blipFill>
          <a:blip r:embed="rId3"/>
          <a:stretch>
            <a:fillRect/>
          </a:stretch>
        </p:blipFill>
        <p:spPr>
          <a:xfrm>
            <a:off x="225219" y="156592"/>
            <a:ext cx="9486900" cy="6544816"/>
          </a:xfrm>
        </p:spPr>
      </p:pic>
      <p:sp>
        <p:nvSpPr>
          <p:cNvPr id="12" name="Rectangle 11">
            <a:extLst>
              <a:ext uri="{FF2B5EF4-FFF2-40B4-BE49-F238E27FC236}">
                <a16:creationId xmlns:a16="http://schemas.microsoft.com/office/drawing/2014/main" id="{4A4AF0D6-F87C-4594-A07F-438C6A663388}"/>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1650423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4F58AEDC-EF07-4772-93D0-18DDF07EE373}"/>
              </a:ext>
            </a:extLst>
          </p:cNvPr>
          <p:cNvGraphicFramePr>
            <a:graphicFrameLocks noGrp="1"/>
          </p:cNvGraphicFramePr>
          <p:nvPr>
            <p:ph idx="1"/>
            <p:extLst>
              <p:ext uri="{D42A27DB-BD31-4B8C-83A1-F6EECF244321}">
                <p14:modId xmlns:p14="http://schemas.microsoft.com/office/powerpoint/2010/main" val="1304912010"/>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en-GB" sz="3200" b="1" dirty="0">
                <a:solidFill>
                  <a:srgbClr val="FF0000"/>
                </a:solidFill>
              </a:rPr>
              <a:t>However there is no way for the DC to verify if the user really authenticated against the host in the first place (!)</a:t>
            </a:r>
          </a:p>
        </p:txBody>
      </p:sp>
    </p:spTree>
    <p:extLst>
      <p:ext uri="{BB962C8B-B14F-4D97-AF65-F5344CB8AC3E}">
        <p14:creationId xmlns:p14="http://schemas.microsoft.com/office/powerpoint/2010/main" val="19894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F853F701-5AB2-4771-8A5A-82252D45CF79}"/>
              </a:ext>
            </a:extLst>
          </p:cNvPr>
          <p:cNvGraphicFramePr>
            <a:graphicFrameLocks noGrp="1"/>
          </p:cNvGraphicFramePr>
          <p:nvPr>
            <p:ph idx="1"/>
            <p:extLst>
              <p:ext uri="{D42A27DB-BD31-4B8C-83A1-F6EECF244321}">
                <p14:modId xmlns:p14="http://schemas.microsoft.com/office/powerpoint/2010/main" val="1928195565"/>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en-GB" sz="3200" b="1" dirty="0">
                <a:solidFill>
                  <a:srgbClr val="FF0000"/>
                </a:solidFill>
              </a:rPr>
              <a:t>However there is no way for the DC to verify if the user really authenticated against the host in the first place (!)</a:t>
            </a:r>
          </a:p>
        </p:txBody>
      </p:sp>
      <p:pic>
        <p:nvPicPr>
          <p:cNvPr id="2050" name="Picture 2">
            <a:extLst>
              <a:ext uri="{FF2B5EF4-FFF2-40B4-BE49-F238E27FC236}">
                <a16:creationId xmlns:a16="http://schemas.microsoft.com/office/drawing/2014/main" id="{73C84891-6FB5-4677-84CD-571DF1006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724" y="1109178"/>
            <a:ext cx="66865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49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9BB1-3B66-4324-B27E-1B8396E7C95B}"/>
              </a:ext>
            </a:extLst>
          </p:cNvPr>
          <p:cNvSpPr>
            <a:spLocks noGrp="1"/>
          </p:cNvSpPr>
          <p:nvPr>
            <p:ph type="title"/>
          </p:nvPr>
        </p:nvSpPr>
        <p:spPr/>
        <p:txBody>
          <a:bodyPr/>
          <a:lstStyle/>
          <a:p>
            <a:endParaRPr lang="en-GB"/>
          </a:p>
        </p:txBody>
      </p:sp>
      <p:sp>
        <p:nvSpPr>
          <p:cNvPr id="7" name="Rectangle 6">
            <a:extLst>
              <a:ext uri="{FF2B5EF4-FFF2-40B4-BE49-F238E27FC236}">
                <a16:creationId xmlns:a16="http://schemas.microsoft.com/office/drawing/2014/main" id="{272A56B8-0788-4928-9609-9F1222C17DA1}"/>
              </a:ext>
            </a:extLst>
          </p:cNvPr>
          <p:cNvSpPr/>
          <p:nvPr/>
        </p:nvSpPr>
        <p:spPr>
          <a:xfrm>
            <a:off x="8586530" y="134861"/>
            <a:ext cx="3523722" cy="246221"/>
          </a:xfrm>
          <a:prstGeom prst="rect">
            <a:avLst/>
          </a:prstGeom>
        </p:spPr>
        <p:txBody>
          <a:bodyPr wrap="none">
            <a:spAutoFit/>
          </a:bodyPr>
          <a:lstStyle/>
          <a:p>
            <a:r>
              <a:rPr lang="en-GB" sz="1000" i="1" dirty="0">
                <a:hlinkClick r:id="rId2"/>
              </a:rPr>
              <a:t>https://shenaniganslabs.io/2019/01/28/Wagging-the-Dog.html</a:t>
            </a:r>
            <a:r>
              <a:rPr lang="en-GB" sz="1000" i="1" dirty="0"/>
              <a:t> </a:t>
            </a:r>
          </a:p>
        </p:txBody>
      </p:sp>
      <p:pic>
        <p:nvPicPr>
          <p:cNvPr id="9" name="Content Placeholder 8">
            <a:extLst>
              <a:ext uri="{FF2B5EF4-FFF2-40B4-BE49-F238E27FC236}">
                <a16:creationId xmlns:a16="http://schemas.microsoft.com/office/drawing/2014/main" id="{33949EAC-A001-4F83-A9D6-E299EA30DC51}"/>
              </a:ext>
            </a:extLst>
          </p:cNvPr>
          <p:cNvPicPr>
            <a:picLocks noGrp="1" noChangeAspect="1"/>
          </p:cNvPicPr>
          <p:nvPr>
            <p:ph idx="1"/>
          </p:nvPr>
        </p:nvPicPr>
        <p:blipFill>
          <a:blip r:embed="rId3"/>
          <a:stretch>
            <a:fillRect/>
          </a:stretch>
        </p:blipFill>
        <p:spPr>
          <a:xfrm>
            <a:off x="81748" y="458136"/>
            <a:ext cx="9451491" cy="6263339"/>
          </a:xfrm>
        </p:spPr>
      </p:pic>
    </p:spTree>
    <p:extLst>
      <p:ext uri="{BB962C8B-B14F-4D97-AF65-F5344CB8AC3E}">
        <p14:creationId xmlns:p14="http://schemas.microsoft.com/office/powerpoint/2010/main" val="146737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705851837"/>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CCA6B8F-81F0-4010-B2F2-23EC452CA6E0}"/>
              </a:ext>
            </a:extLst>
          </p:cNvPr>
          <p:cNvGraphicFramePr/>
          <p:nvPr>
            <p:extLst>
              <p:ext uri="{D42A27DB-BD31-4B8C-83A1-F6EECF244321}">
                <p14:modId xmlns:p14="http://schemas.microsoft.com/office/powerpoint/2010/main" val="4208288148"/>
              </p:ext>
            </p:extLst>
          </p:nvPr>
        </p:nvGraphicFramePr>
        <p:xfrm>
          <a:off x="4216402" y="1847850"/>
          <a:ext cx="7378698" cy="39687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25463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C79C-EA85-4399-840B-B5B939D53689}"/>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C4D13FF1-7BC6-4A37-BE4D-961D8723D67B}"/>
              </a:ext>
            </a:extLst>
          </p:cNvPr>
          <p:cNvGraphicFramePr>
            <a:graphicFrameLocks noGrp="1"/>
          </p:cNvGraphicFramePr>
          <p:nvPr>
            <p:ph idx="1"/>
            <p:extLst>
              <p:ext uri="{D42A27DB-BD31-4B8C-83A1-F6EECF244321}">
                <p14:modId xmlns:p14="http://schemas.microsoft.com/office/powerpoint/2010/main" val="1436695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41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4: Delegation</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645453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ACL-based Attacks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An ACE up your sleeve</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09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F8028-F54E-BC44-8D86-6356700F497B}"/>
              </a:ext>
            </a:extLst>
          </p:cNvPr>
          <p:cNvSpPr>
            <a:spLocks noGrp="1"/>
          </p:cNvSpPr>
          <p:nvPr>
            <p:ph type="title"/>
          </p:nvPr>
        </p:nvSpPr>
        <p:spPr/>
        <p:txBody>
          <a:bodyPr/>
          <a:lstStyle/>
          <a:p>
            <a:r>
              <a:rPr lang="de-DE" dirty="0"/>
              <a:t>Quick </a:t>
            </a:r>
            <a:r>
              <a:rPr lang="de-DE" dirty="0" err="1"/>
              <a:t>Recap</a:t>
            </a:r>
            <a:r>
              <a:rPr lang="de-DE" dirty="0"/>
              <a:t> – Access Control Basics</a:t>
            </a:r>
          </a:p>
        </p:txBody>
      </p:sp>
      <p:pic>
        <p:nvPicPr>
          <p:cNvPr id="6146" name="Picture 2">
            <a:extLst>
              <a:ext uri="{FF2B5EF4-FFF2-40B4-BE49-F238E27FC236}">
                <a16:creationId xmlns:a16="http://schemas.microsoft.com/office/drawing/2014/main" id="{F4E806F7-0ECA-4161-AAF8-492E7196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5" y="1989364"/>
            <a:ext cx="9579429" cy="386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83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graphicFrame>
        <p:nvGraphicFramePr>
          <p:cNvPr id="7" name="Content Placeholder 6">
            <a:extLst>
              <a:ext uri="{FF2B5EF4-FFF2-40B4-BE49-F238E27FC236}">
                <a16:creationId xmlns:a16="http://schemas.microsoft.com/office/drawing/2014/main" id="{EEFBFC64-1B67-49B2-BB52-04C1D90DF049}"/>
              </a:ext>
            </a:extLst>
          </p:cNvPr>
          <p:cNvGraphicFramePr>
            <a:graphicFrameLocks noGrp="1"/>
          </p:cNvGraphicFramePr>
          <p:nvPr>
            <p:ph idx="1"/>
            <p:extLst>
              <p:ext uri="{D42A27DB-BD31-4B8C-83A1-F6EECF244321}">
                <p14:modId xmlns:p14="http://schemas.microsoft.com/office/powerpoint/2010/main" val="4134864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8624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p:txBody>
          <a:bodyPr>
            <a:normAutofit/>
          </a:bodyPr>
          <a:lstStyle/>
          <a:p>
            <a:r>
              <a:rPr lang="en-GB" dirty="0"/>
              <a:t>You can give access based on different types of access rights defined in the Access Control Mask of the ACE</a:t>
            </a:r>
          </a:p>
          <a:p>
            <a:pPr lvl="1"/>
            <a:r>
              <a:rPr lang="en-GB" dirty="0">
                <a:hlinkClick r:id="rId2"/>
              </a:rPr>
              <a:t>https://docs.microsoft.com/en-us/windows/win32/api/iads/ne-iads-ads_rights_enum</a:t>
            </a:r>
            <a:r>
              <a:rPr lang="en-GB" dirty="0"/>
              <a:t> </a:t>
            </a:r>
          </a:p>
          <a:p>
            <a:r>
              <a:rPr lang="en-GB" dirty="0"/>
              <a:t>Simply spoken, there are simple and complex access rights. A simple ACE looks like this</a:t>
            </a:r>
          </a:p>
          <a:p>
            <a:endParaRPr lang="en-GB" dirty="0"/>
          </a:p>
          <a:p>
            <a:endParaRPr lang="en-GB" dirty="0"/>
          </a:p>
          <a:p>
            <a:pPr lvl="1"/>
            <a:endParaRPr lang="en-GB" dirty="0"/>
          </a:p>
          <a:p>
            <a:pPr marL="457200" lvl="1" indent="0">
              <a:buNone/>
            </a:pPr>
            <a:endParaRPr lang="de-DE" dirty="0"/>
          </a:p>
          <a:p>
            <a:endParaRPr lang="de-DE" dirty="0"/>
          </a:p>
          <a:p>
            <a:endParaRPr lang="en-AT" dirty="0"/>
          </a:p>
        </p:txBody>
      </p:sp>
      <p:grpSp>
        <p:nvGrpSpPr>
          <p:cNvPr id="9" name="Group 8">
            <a:extLst>
              <a:ext uri="{FF2B5EF4-FFF2-40B4-BE49-F238E27FC236}">
                <a16:creationId xmlns:a16="http://schemas.microsoft.com/office/drawing/2014/main" id="{F62784CA-F2B0-4F58-B1DB-F1D3D232F296}"/>
              </a:ext>
            </a:extLst>
          </p:cNvPr>
          <p:cNvGrpSpPr/>
          <p:nvPr/>
        </p:nvGrpSpPr>
        <p:grpSpPr>
          <a:xfrm>
            <a:off x="1110915" y="4480259"/>
            <a:ext cx="7499685" cy="1589040"/>
            <a:chOff x="1110915" y="3890711"/>
            <a:chExt cx="7499685" cy="1589040"/>
          </a:xfrm>
        </p:grpSpPr>
        <p:pic>
          <p:nvPicPr>
            <p:cNvPr id="7" name="Picture 6">
              <a:extLst>
                <a:ext uri="{FF2B5EF4-FFF2-40B4-BE49-F238E27FC236}">
                  <a16:creationId xmlns:a16="http://schemas.microsoft.com/office/drawing/2014/main" id="{8551CF93-AA56-4AB2-B446-BB9A4662254C}"/>
                </a:ext>
              </a:extLst>
            </p:cNvPr>
            <p:cNvPicPr>
              <a:picLocks noChangeAspect="1"/>
            </p:cNvPicPr>
            <p:nvPr/>
          </p:nvPicPr>
          <p:blipFill>
            <a:blip r:embed="rId3"/>
            <a:stretch>
              <a:fillRect/>
            </a:stretch>
          </p:blipFill>
          <p:spPr>
            <a:xfrm>
              <a:off x="1216194" y="3890711"/>
              <a:ext cx="7394406" cy="1330993"/>
            </a:xfrm>
            <a:prstGeom prst="rect">
              <a:avLst/>
            </a:prstGeom>
          </p:spPr>
        </p:pic>
        <p:sp>
          <p:nvSpPr>
            <p:cNvPr id="8" name="Rectangle 7">
              <a:extLst>
                <a:ext uri="{FF2B5EF4-FFF2-40B4-BE49-F238E27FC236}">
                  <a16:creationId xmlns:a16="http://schemas.microsoft.com/office/drawing/2014/main" id="{1C663CC4-4790-4376-B2DE-E82CC5521749}"/>
                </a:ext>
              </a:extLst>
            </p:cNvPr>
            <p:cNvSpPr/>
            <p:nvPr/>
          </p:nvSpPr>
          <p:spPr>
            <a:xfrm>
              <a:off x="1110915" y="5233530"/>
              <a:ext cx="6096000" cy="246221"/>
            </a:xfrm>
            <a:prstGeom prst="rect">
              <a:avLst/>
            </a:prstGeom>
          </p:spPr>
          <p:txBody>
            <a:bodyPr>
              <a:spAutoFit/>
            </a:bodyPr>
            <a:lstStyle/>
            <a:p>
              <a:r>
                <a:rPr lang="en-AT" sz="1000" i="1" dirty="0"/>
                <a:t>http://www.selfadsi.de/deep-inside/ad-security-descriptors.htm#ACEInheritedTypeGUID</a:t>
              </a:r>
            </a:p>
          </p:txBody>
        </p:sp>
      </p:grpSp>
    </p:spTree>
    <p:extLst>
      <p:ext uri="{BB962C8B-B14F-4D97-AF65-F5344CB8AC3E}">
        <p14:creationId xmlns:p14="http://schemas.microsoft.com/office/powerpoint/2010/main" val="2654926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a:xfrm>
            <a:off x="838200" y="1825625"/>
            <a:ext cx="10515600" cy="4351338"/>
          </a:xfrm>
        </p:spPr>
        <p:txBody>
          <a:bodyPr>
            <a:normAutofit/>
          </a:bodyPr>
          <a:lstStyle/>
          <a:p>
            <a:r>
              <a:rPr lang="en-GB" dirty="0"/>
              <a:t>A complex access right allows to further restrict access to a certain attribute or a group of attributes.</a:t>
            </a:r>
          </a:p>
          <a:p>
            <a:r>
              <a:rPr lang="en-GB" dirty="0"/>
              <a:t>These attributes are defined by the field “object type/object ace type”</a:t>
            </a:r>
          </a:p>
          <a:p>
            <a:r>
              <a:rPr lang="en-GB" dirty="0"/>
              <a:t>An example of a complex right is the “Send-As” permission</a:t>
            </a:r>
          </a:p>
          <a:p>
            <a:endParaRPr lang="en-GB" dirty="0"/>
          </a:p>
          <a:p>
            <a:endParaRPr lang="en-GB" dirty="0"/>
          </a:p>
          <a:p>
            <a:pPr lvl="1"/>
            <a:endParaRPr lang="en-GB" dirty="0"/>
          </a:p>
          <a:p>
            <a:pPr lvl="1"/>
            <a:endParaRPr lang="en-GB" dirty="0"/>
          </a:p>
          <a:p>
            <a:pPr lvl="1"/>
            <a:endParaRPr lang="de-DE" dirty="0"/>
          </a:p>
          <a:p>
            <a:endParaRPr lang="de-DE" dirty="0"/>
          </a:p>
          <a:p>
            <a:endParaRPr lang="en-AT" dirty="0"/>
          </a:p>
        </p:txBody>
      </p:sp>
      <p:grpSp>
        <p:nvGrpSpPr>
          <p:cNvPr id="10" name="Group 9">
            <a:extLst>
              <a:ext uri="{FF2B5EF4-FFF2-40B4-BE49-F238E27FC236}">
                <a16:creationId xmlns:a16="http://schemas.microsoft.com/office/drawing/2014/main" id="{49140C3B-6F13-4B44-9041-A72C30BC4B90}"/>
              </a:ext>
            </a:extLst>
          </p:cNvPr>
          <p:cNvGrpSpPr/>
          <p:nvPr/>
        </p:nvGrpSpPr>
        <p:grpSpPr>
          <a:xfrm>
            <a:off x="541453" y="4403558"/>
            <a:ext cx="11109093" cy="1952792"/>
            <a:chOff x="484650" y="3345955"/>
            <a:chExt cx="11494039" cy="2100378"/>
          </a:xfrm>
        </p:grpSpPr>
        <p:sp>
          <p:nvSpPr>
            <p:cNvPr id="8" name="Rectangle 7">
              <a:extLst>
                <a:ext uri="{FF2B5EF4-FFF2-40B4-BE49-F238E27FC236}">
                  <a16:creationId xmlns:a16="http://schemas.microsoft.com/office/drawing/2014/main" id="{1C663CC4-4790-4376-B2DE-E82CC5521749}"/>
                </a:ext>
              </a:extLst>
            </p:cNvPr>
            <p:cNvSpPr/>
            <p:nvPr/>
          </p:nvSpPr>
          <p:spPr>
            <a:xfrm>
              <a:off x="484650" y="5200112"/>
              <a:ext cx="6096000" cy="246221"/>
            </a:xfrm>
            <a:prstGeom prst="rect">
              <a:avLst/>
            </a:prstGeom>
          </p:spPr>
          <p:txBody>
            <a:bodyPr>
              <a:spAutoFit/>
            </a:bodyPr>
            <a:lstStyle/>
            <a:p>
              <a:r>
                <a:rPr lang="en-AT" sz="1000" i="1" dirty="0"/>
                <a:t>http://www.selfadsi.de/deep-inside/ad-security-descriptors.htm#ACEInheritedTypeGUID</a:t>
              </a:r>
            </a:p>
          </p:txBody>
        </p:sp>
        <p:pic>
          <p:nvPicPr>
            <p:cNvPr id="9" name="Picture 8">
              <a:extLst>
                <a:ext uri="{FF2B5EF4-FFF2-40B4-BE49-F238E27FC236}">
                  <a16:creationId xmlns:a16="http://schemas.microsoft.com/office/drawing/2014/main" id="{251ED4F8-6197-4B54-92AD-70091E416AA9}"/>
                </a:ext>
              </a:extLst>
            </p:cNvPr>
            <p:cNvPicPr>
              <a:picLocks noChangeAspect="1"/>
            </p:cNvPicPr>
            <p:nvPr/>
          </p:nvPicPr>
          <p:blipFill>
            <a:blip r:embed="rId2"/>
            <a:stretch>
              <a:fillRect/>
            </a:stretch>
          </p:blipFill>
          <p:spPr>
            <a:xfrm>
              <a:off x="484650" y="3345955"/>
              <a:ext cx="11494039" cy="1797881"/>
            </a:xfrm>
            <a:prstGeom prst="rect">
              <a:avLst/>
            </a:prstGeom>
          </p:spPr>
        </p:pic>
      </p:grpSp>
    </p:spTree>
    <p:extLst>
      <p:ext uri="{BB962C8B-B14F-4D97-AF65-F5344CB8AC3E}">
        <p14:creationId xmlns:p14="http://schemas.microsoft.com/office/powerpoint/2010/main" val="1640383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F8E2-6B57-48F0-8B7F-ECA3189390AE}"/>
              </a:ext>
            </a:extLst>
          </p:cNvPr>
          <p:cNvSpPr>
            <a:spLocks noGrp="1"/>
          </p:cNvSpPr>
          <p:nvPr>
            <p:ph type="title"/>
          </p:nvPr>
        </p:nvSpPr>
        <p:spPr/>
        <p:txBody>
          <a:bodyPr/>
          <a:lstStyle/>
          <a:p>
            <a:r>
              <a:rPr lang="en-GB" dirty="0"/>
              <a:t>ACL-based vectors</a:t>
            </a:r>
          </a:p>
        </p:txBody>
      </p:sp>
      <p:graphicFrame>
        <p:nvGraphicFramePr>
          <p:cNvPr id="5" name="Content Placeholder 4">
            <a:extLst>
              <a:ext uri="{FF2B5EF4-FFF2-40B4-BE49-F238E27FC236}">
                <a16:creationId xmlns:a16="http://schemas.microsoft.com/office/drawing/2014/main" id="{19DFE7CA-9467-430C-959C-60E17DA81599}"/>
              </a:ext>
            </a:extLst>
          </p:cNvPr>
          <p:cNvGraphicFramePr>
            <a:graphicFrameLocks noGrp="1"/>
          </p:cNvGraphicFramePr>
          <p:nvPr>
            <p:ph idx="1"/>
            <p:extLst>
              <p:ext uri="{D42A27DB-BD31-4B8C-83A1-F6EECF244321}">
                <p14:modId xmlns:p14="http://schemas.microsoft.com/office/powerpoint/2010/main" val="830023483"/>
              </p:ext>
            </p:extLst>
          </p:nvPr>
        </p:nvGraphicFramePr>
        <p:xfrm>
          <a:off x="838200" y="1825625"/>
          <a:ext cx="109588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672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4724-EB0F-4D31-89AA-4F8BA5DAD6FD}"/>
              </a:ext>
            </a:extLst>
          </p:cNvPr>
          <p:cNvSpPr>
            <a:spLocks noGrp="1"/>
          </p:cNvSpPr>
          <p:nvPr>
            <p:ph type="title"/>
          </p:nvPr>
        </p:nvSpPr>
        <p:spPr/>
        <p:txBody>
          <a:bodyPr/>
          <a:lstStyle/>
          <a:p>
            <a:r>
              <a:rPr lang="de-DE" dirty="0" err="1"/>
              <a:t>What‘s</a:t>
            </a:r>
            <a:r>
              <a:rPr lang="de-DE" dirty="0"/>
              <a:t> Bloodhound?</a:t>
            </a:r>
            <a:endParaRPr lang="en-AT" dirty="0"/>
          </a:p>
        </p:txBody>
      </p:sp>
      <p:sp>
        <p:nvSpPr>
          <p:cNvPr id="3" name="Content Placeholder 2">
            <a:extLst>
              <a:ext uri="{FF2B5EF4-FFF2-40B4-BE49-F238E27FC236}">
                <a16:creationId xmlns:a16="http://schemas.microsoft.com/office/drawing/2014/main" id="{B1B3C518-DF57-41CE-B601-81BDE4960AA3}"/>
              </a:ext>
            </a:extLst>
          </p:cNvPr>
          <p:cNvSpPr>
            <a:spLocks noGrp="1"/>
          </p:cNvSpPr>
          <p:nvPr>
            <p:ph idx="1"/>
          </p:nvPr>
        </p:nvSpPr>
        <p:spPr>
          <a:xfrm>
            <a:off x="838200" y="1825625"/>
            <a:ext cx="6788085" cy="4351338"/>
          </a:xfrm>
        </p:spPr>
        <p:txBody>
          <a:bodyPr/>
          <a:lstStyle/>
          <a:p>
            <a:r>
              <a:rPr lang="en-GB" dirty="0"/>
              <a:t>Bloodhound uses Neo4j, a graph database, to find relationships between AD objects that can be used to escalate privileges</a:t>
            </a:r>
          </a:p>
          <a:p>
            <a:r>
              <a:rPr lang="en-GB" dirty="0"/>
              <a:t>Through the power of graph theory, bloodhound can find „attack paths“ that are complex and difficult to identify with tools like </a:t>
            </a:r>
            <a:r>
              <a:rPr lang="en-GB" dirty="0" err="1"/>
              <a:t>PowerView</a:t>
            </a:r>
            <a:r>
              <a:rPr lang="en-GB" dirty="0"/>
              <a:t> or similar</a:t>
            </a:r>
          </a:p>
          <a:p>
            <a:r>
              <a:rPr lang="en-GB" dirty="0"/>
              <a:t>Bloodhound is also an excellent tool for defenders to regularly test and reduce the attack surface</a:t>
            </a:r>
          </a:p>
        </p:txBody>
      </p:sp>
      <p:pic>
        <p:nvPicPr>
          <p:cNvPr id="5" name="Picture 2" descr="BloodHound White on Red Logo">
            <a:extLst>
              <a:ext uri="{FF2B5EF4-FFF2-40B4-BE49-F238E27FC236}">
                <a16:creationId xmlns:a16="http://schemas.microsoft.com/office/drawing/2014/main" id="{E1AE69A4-9D8D-42B5-8877-55B0568C6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337" y="2211502"/>
            <a:ext cx="30607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774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2300BB-2A2A-45C9-AC91-2554E7DC526B}"/>
              </a:ext>
            </a:extLst>
          </p:cNvPr>
          <p:cNvSpPr/>
          <p:nvPr/>
        </p:nvSpPr>
        <p:spPr>
          <a:xfrm>
            <a:off x="5264647" y="1487137"/>
            <a:ext cx="3828142" cy="4552192"/>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 name="Title 1">
            <a:extLst>
              <a:ext uri="{FF2B5EF4-FFF2-40B4-BE49-F238E27FC236}">
                <a16:creationId xmlns:a16="http://schemas.microsoft.com/office/drawing/2014/main" id="{71142CB3-9FFD-43D8-AB60-60E7EFBDBDF2}"/>
              </a:ext>
            </a:extLst>
          </p:cNvPr>
          <p:cNvSpPr>
            <a:spLocks noGrp="1"/>
          </p:cNvSpPr>
          <p:nvPr>
            <p:ph type="title"/>
          </p:nvPr>
        </p:nvSpPr>
        <p:spPr/>
        <p:txBody>
          <a:bodyPr/>
          <a:lstStyle/>
          <a:p>
            <a:r>
              <a:rPr lang="de-DE" dirty="0" err="1"/>
              <a:t>How</a:t>
            </a:r>
            <a:r>
              <a:rPr lang="de-DE" dirty="0"/>
              <a:t> </a:t>
            </a:r>
            <a:r>
              <a:rPr lang="de-DE" dirty="0" err="1"/>
              <a:t>it</a:t>
            </a:r>
            <a:r>
              <a:rPr lang="de-DE" dirty="0"/>
              <a:t> </a:t>
            </a:r>
            <a:r>
              <a:rPr lang="de-DE" dirty="0" err="1"/>
              <a:t>works</a:t>
            </a:r>
            <a:endParaRPr lang="en-AT" dirty="0"/>
          </a:p>
        </p:txBody>
      </p:sp>
      <p:pic>
        <p:nvPicPr>
          <p:cNvPr id="1026" name="Picture 2">
            <a:extLst>
              <a:ext uri="{FF2B5EF4-FFF2-40B4-BE49-F238E27FC236}">
                <a16:creationId xmlns:a16="http://schemas.microsoft.com/office/drawing/2014/main" id="{3467BC03-CD72-460E-B1E7-83C7867B1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005" y="1587545"/>
            <a:ext cx="1652588" cy="18414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F3493E3-2BE1-41AB-9418-03B41D5DD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377" y="4512644"/>
            <a:ext cx="803910" cy="8843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28327BB-A5A2-4A45-A41C-4469B835D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442" y="2103438"/>
            <a:ext cx="1084551" cy="1325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3A2E5-8607-4F95-BD1C-D6AB13F78B1F}"/>
              </a:ext>
            </a:extLst>
          </p:cNvPr>
          <p:cNvSpPr/>
          <p:nvPr/>
        </p:nvSpPr>
        <p:spPr>
          <a:xfrm>
            <a:off x="838200" y="4099101"/>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de-DE" sz="1200" dirty="0">
                <a:solidFill>
                  <a:schemeClr val="tx1"/>
                </a:solidFill>
              </a:rPr>
              <a:t>C# data collector for bloodhound</a:t>
            </a:r>
            <a:endParaRPr lang="en-AT" sz="1200" dirty="0">
              <a:solidFill>
                <a:schemeClr val="tx1"/>
              </a:solidFill>
            </a:endParaRPr>
          </a:p>
        </p:txBody>
      </p:sp>
      <p:pic>
        <p:nvPicPr>
          <p:cNvPr id="1042" name="Picture 18">
            <a:extLst>
              <a:ext uri="{FF2B5EF4-FFF2-40B4-BE49-F238E27FC236}">
                <a16:creationId xmlns:a16="http://schemas.microsoft.com/office/drawing/2014/main" id="{2308CC9D-46E3-47CC-ABB3-A35B9A11C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091" y="4344784"/>
            <a:ext cx="1006252" cy="10887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E2C3499-8949-4660-89ED-61895313F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7959" y="4071383"/>
            <a:ext cx="1521515"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BC40DC-963F-406F-B3AB-D22072219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3966" y="3936031"/>
            <a:ext cx="1243708" cy="15487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65F52361-47C6-4F5B-B047-54D5CD21B8B9}"/>
              </a:ext>
            </a:extLst>
          </p:cNvPr>
          <p:cNvCxnSpPr/>
          <p:nvPr/>
        </p:nvCxnSpPr>
        <p:spPr>
          <a:xfrm flipV="1">
            <a:off x="1930676" y="3270976"/>
            <a:ext cx="0" cy="697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C97AD0-98C1-44F6-B33D-22DDDDDFFFE7}"/>
              </a:ext>
            </a:extLst>
          </p:cNvPr>
          <p:cNvSpPr txBox="1"/>
          <p:nvPr/>
        </p:nvSpPr>
        <p:spPr>
          <a:xfrm>
            <a:off x="1970354" y="3388936"/>
            <a:ext cx="2440970" cy="461665"/>
          </a:xfrm>
          <a:prstGeom prst="rect">
            <a:avLst/>
          </a:prstGeom>
          <a:noFill/>
        </p:spPr>
        <p:txBody>
          <a:bodyPr wrap="square" rtlCol="0">
            <a:spAutoFit/>
          </a:bodyPr>
          <a:lstStyle/>
          <a:p>
            <a:r>
              <a:rPr lang="de-DE" sz="1200" dirty="0"/>
              <a:t>LDAP queries </a:t>
            </a:r>
            <a:br>
              <a:rPr lang="de-DE" sz="1200" dirty="0"/>
            </a:br>
            <a:r>
              <a:rPr lang="de-DE" sz="1200" dirty="0"/>
              <a:t>(users, computers, groups, ACLs,...)</a:t>
            </a:r>
            <a:endParaRPr lang="en-AT" sz="1200" dirty="0"/>
          </a:p>
        </p:txBody>
      </p:sp>
      <p:cxnSp>
        <p:nvCxnSpPr>
          <p:cNvPr id="12" name="Straight Arrow Connector 11">
            <a:extLst>
              <a:ext uri="{FF2B5EF4-FFF2-40B4-BE49-F238E27FC236}">
                <a16:creationId xmlns:a16="http://schemas.microsoft.com/office/drawing/2014/main" id="{05B0FBAF-B1EE-44F9-B1BA-F6AAC2FD3983}"/>
              </a:ext>
            </a:extLst>
          </p:cNvPr>
          <p:cNvCxnSpPr>
            <a:cxnSpLocks/>
            <a:stCxn id="1042" idx="3"/>
            <a:endCxn id="1034" idx="1"/>
          </p:cNvCxnSpPr>
          <p:nvPr/>
        </p:nvCxnSpPr>
        <p:spPr>
          <a:xfrm>
            <a:off x="2445343" y="4889150"/>
            <a:ext cx="1264034" cy="6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8CE07-93C7-43E4-9156-C4BBAC89D35A}"/>
              </a:ext>
            </a:extLst>
          </p:cNvPr>
          <p:cNvSpPr txBox="1"/>
          <p:nvPr/>
        </p:nvSpPr>
        <p:spPr>
          <a:xfrm>
            <a:off x="1338202" y="4201469"/>
            <a:ext cx="1208029" cy="276999"/>
          </a:xfrm>
          <a:prstGeom prst="rect">
            <a:avLst/>
          </a:prstGeom>
          <a:noFill/>
        </p:spPr>
        <p:txBody>
          <a:bodyPr wrap="square" rtlCol="0">
            <a:spAutoFit/>
          </a:bodyPr>
          <a:lstStyle/>
          <a:p>
            <a:pPr algn="ctr"/>
            <a:r>
              <a:rPr lang="de-DE" sz="1200" b="1" dirty="0">
                <a:solidFill>
                  <a:srgbClr val="00B050"/>
                </a:solidFill>
              </a:rPr>
              <a:t>Sharphound</a:t>
            </a:r>
            <a:endParaRPr lang="en-AT" sz="1200" b="1" dirty="0">
              <a:solidFill>
                <a:srgbClr val="00B050"/>
              </a:solidFill>
            </a:endParaRPr>
          </a:p>
        </p:txBody>
      </p:sp>
      <p:sp>
        <p:nvSpPr>
          <p:cNvPr id="28" name="TextBox 27">
            <a:extLst>
              <a:ext uri="{FF2B5EF4-FFF2-40B4-BE49-F238E27FC236}">
                <a16:creationId xmlns:a16="http://schemas.microsoft.com/office/drawing/2014/main" id="{C636FB25-5D26-40A9-8FBC-2210E7BB5E47}"/>
              </a:ext>
            </a:extLst>
          </p:cNvPr>
          <p:cNvSpPr txBox="1"/>
          <p:nvPr/>
        </p:nvSpPr>
        <p:spPr>
          <a:xfrm>
            <a:off x="6483229" y="3997502"/>
            <a:ext cx="1521501" cy="276999"/>
          </a:xfrm>
          <a:prstGeom prst="rect">
            <a:avLst/>
          </a:prstGeom>
          <a:noFill/>
        </p:spPr>
        <p:txBody>
          <a:bodyPr wrap="square" rtlCol="0">
            <a:spAutoFit/>
          </a:bodyPr>
          <a:lstStyle/>
          <a:p>
            <a:pPr algn="ctr"/>
            <a:r>
              <a:rPr lang="de-DE" sz="1200" b="1" dirty="0">
                <a:solidFill>
                  <a:srgbClr val="00B050"/>
                </a:solidFill>
              </a:rPr>
              <a:t>Bloodhound.exe (UI)</a:t>
            </a:r>
            <a:endParaRPr lang="en-AT" sz="1200" b="1" dirty="0">
              <a:solidFill>
                <a:srgbClr val="00B050"/>
              </a:solidFill>
            </a:endParaRPr>
          </a:p>
        </p:txBody>
      </p:sp>
      <p:sp>
        <p:nvSpPr>
          <p:cNvPr id="29" name="TextBox 28">
            <a:extLst>
              <a:ext uri="{FF2B5EF4-FFF2-40B4-BE49-F238E27FC236}">
                <a16:creationId xmlns:a16="http://schemas.microsoft.com/office/drawing/2014/main" id="{18EFD7C6-E33C-493A-AED9-FE019619AEA2}"/>
              </a:ext>
            </a:extLst>
          </p:cNvPr>
          <p:cNvSpPr txBox="1"/>
          <p:nvPr/>
        </p:nvSpPr>
        <p:spPr>
          <a:xfrm>
            <a:off x="6574699" y="2007709"/>
            <a:ext cx="1208029" cy="276999"/>
          </a:xfrm>
          <a:prstGeom prst="rect">
            <a:avLst/>
          </a:prstGeom>
          <a:noFill/>
        </p:spPr>
        <p:txBody>
          <a:bodyPr wrap="square" rtlCol="0">
            <a:spAutoFit/>
          </a:bodyPr>
          <a:lstStyle/>
          <a:p>
            <a:pPr algn="ctr"/>
            <a:r>
              <a:rPr lang="de-DE" sz="1200" b="1" dirty="0">
                <a:solidFill>
                  <a:srgbClr val="00B050"/>
                </a:solidFill>
              </a:rPr>
              <a:t>Neo4j Graph DB</a:t>
            </a:r>
            <a:endParaRPr lang="en-AT" sz="1200" b="1" dirty="0">
              <a:solidFill>
                <a:srgbClr val="00B050"/>
              </a:solidFill>
            </a:endParaRPr>
          </a:p>
        </p:txBody>
      </p:sp>
      <p:cxnSp>
        <p:nvCxnSpPr>
          <p:cNvPr id="30" name="Straight Arrow Connector 29">
            <a:extLst>
              <a:ext uri="{FF2B5EF4-FFF2-40B4-BE49-F238E27FC236}">
                <a16:creationId xmlns:a16="http://schemas.microsoft.com/office/drawing/2014/main" id="{BA43733C-98E3-4599-9636-8251A10AD2B4}"/>
              </a:ext>
            </a:extLst>
          </p:cNvPr>
          <p:cNvCxnSpPr>
            <a:cxnSpLocks/>
            <a:stCxn id="1044" idx="1"/>
          </p:cNvCxnSpPr>
          <p:nvPr/>
        </p:nvCxnSpPr>
        <p:spPr>
          <a:xfrm flipH="1">
            <a:off x="4460737" y="4734164"/>
            <a:ext cx="1957222" cy="24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6F5FD3-7ECF-4FB4-B273-CCDC7FF5ABFD}"/>
              </a:ext>
            </a:extLst>
          </p:cNvPr>
          <p:cNvCxnSpPr>
            <a:cxnSpLocks/>
          </p:cNvCxnSpPr>
          <p:nvPr/>
        </p:nvCxnSpPr>
        <p:spPr>
          <a:xfrm flipV="1">
            <a:off x="6923951" y="3381759"/>
            <a:ext cx="2"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F264BA5-2D8A-4580-8E14-54307F45D661}"/>
              </a:ext>
            </a:extLst>
          </p:cNvPr>
          <p:cNvSpPr txBox="1"/>
          <p:nvPr/>
        </p:nvSpPr>
        <p:spPr>
          <a:xfrm>
            <a:off x="3492322" y="5313686"/>
            <a:ext cx="1238020" cy="276999"/>
          </a:xfrm>
          <a:prstGeom prst="rect">
            <a:avLst/>
          </a:prstGeom>
          <a:noFill/>
        </p:spPr>
        <p:txBody>
          <a:bodyPr wrap="square" rtlCol="0">
            <a:spAutoFit/>
          </a:bodyPr>
          <a:lstStyle/>
          <a:p>
            <a:pPr algn="ctr"/>
            <a:r>
              <a:rPr lang="de-DE" sz="1200" dirty="0"/>
              <a:t>ZIPed JSON files</a:t>
            </a:r>
            <a:endParaRPr lang="en-AT" sz="1200" dirty="0"/>
          </a:p>
        </p:txBody>
      </p:sp>
      <p:sp>
        <p:nvSpPr>
          <p:cNvPr id="38" name="TextBox 37">
            <a:extLst>
              <a:ext uri="{FF2B5EF4-FFF2-40B4-BE49-F238E27FC236}">
                <a16:creationId xmlns:a16="http://schemas.microsoft.com/office/drawing/2014/main" id="{C0BCD5F6-BB95-457D-BD47-B40AEFDD21D3}"/>
              </a:ext>
            </a:extLst>
          </p:cNvPr>
          <p:cNvSpPr txBox="1"/>
          <p:nvPr/>
        </p:nvSpPr>
        <p:spPr>
          <a:xfrm>
            <a:off x="5981202" y="5215834"/>
            <a:ext cx="2395025" cy="461665"/>
          </a:xfrm>
          <a:prstGeom prst="rect">
            <a:avLst/>
          </a:prstGeom>
          <a:noFill/>
        </p:spPr>
        <p:txBody>
          <a:bodyPr wrap="square" rtlCol="0">
            <a:spAutoFit/>
          </a:bodyPr>
          <a:lstStyle/>
          <a:p>
            <a:pPr algn="ctr"/>
            <a:r>
              <a:rPr lang="de-DE" sz="1200" dirty="0"/>
              <a:t>Windows desktop application (single page .JS based on Electron)</a:t>
            </a:r>
            <a:endParaRPr lang="en-AT" sz="1200" dirty="0"/>
          </a:p>
        </p:txBody>
      </p:sp>
      <p:sp>
        <p:nvSpPr>
          <p:cNvPr id="23" name="TextBox 22">
            <a:extLst>
              <a:ext uri="{FF2B5EF4-FFF2-40B4-BE49-F238E27FC236}">
                <a16:creationId xmlns:a16="http://schemas.microsoft.com/office/drawing/2014/main" id="{ED03D2CC-021A-4A52-B2C7-FC17451D8A87}"/>
              </a:ext>
            </a:extLst>
          </p:cNvPr>
          <p:cNvSpPr txBox="1"/>
          <p:nvPr/>
        </p:nvSpPr>
        <p:spPr>
          <a:xfrm>
            <a:off x="5981202" y="3619768"/>
            <a:ext cx="1004054" cy="369332"/>
          </a:xfrm>
          <a:prstGeom prst="rect">
            <a:avLst/>
          </a:prstGeom>
          <a:noFill/>
        </p:spPr>
        <p:txBody>
          <a:bodyPr wrap="square" rtlCol="0">
            <a:spAutoFit/>
          </a:bodyPr>
          <a:lstStyle/>
          <a:p>
            <a:endParaRPr lang="en-AT" dirty="0"/>
          </a:p>
        </p:txBody>
      </p:sp>
      <p:sp>
        <p:nvSpPr>
          <p:cNvPr id="40" name="TextBox 39">
            <a:extLst>
              <a:ext uri="{FF2B5EF4-FFF2-40B4-BE49-F238E27FC236}">
                <a16:creationId xmlns:a16="http://schemas.microsoft.com/office/drawing/2014/main" id="{9F65C8A4-60E9-4E78-817C-DE21CDA41A81}"/>
              </a:ext>
            </a:extLst>
          </p:cNvPr>
          <p:cNvSpPr txBox="1"/>
          <p:nvPr/>
        </p:nvSpPr>
        <p:spPr>
          <a:xfrm>
            <a:off x="5502910" y="3302747"/>
            <a:ext cx="1404669" cy="646331"/>
          </a:xfrm>
          <a:prstGeom prst="rect">
            <a:avLst/>
          </a:prstGeom>
          <a:noFill/>
        </p:spPr>
        <p:txBody>
          <a:bodyPr wrap="square" rtlCol="0">
            <a:spAutoFit/>
          </a:bodyPr>
          <a:lstStyle/>
          <a:p>
            <a:pPr algn="ctr"/>
            <a:r>
              <a:rPr lang="de-DE" sz="1200" dirty="0"/>
              <a:t>UI app imports JSON files into neo4j DB...</a:t>
            </a:r>
            <a:endParaRPr lang="en-AT" sz="1200" dirty="0"/>
          </a:p>
        </p:txBody>
      </p:sp>
      <p:cxnSp>
        <p:nvCxnSpPr>
          <p:cNvPr id="41" name="Straight Arrow Connector 40">
            <a:extLst>
              <a:ext uri="{FF2B5EF4-FFF2-40B4-BE49-F238E27FC236}">
                <a16:creationId xmlns:a16="http://schemas.microsoft.com/office/drawing/2014/main" id="{9124E501-FAF1-4191-99AA-104C8E1F0E43}"/>
              </a:ext>
            </a:extLst>
          </p:cNvPr>
          <p:cNvCxnSpPr>
            <a:cxnSpLocks/>
          </p:cNvCxnSpPr>
          <p:nvPr/>
        </p:nvCxnSpPr>
        <p:spPr>
          <a:xfrm flipH="1">
            <a:off x="7441883" y="3381759"/>
            <a:ext cx="1"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E08AA3B-FAD9-4F81-88A2-CCC859F3BC8E}"/>
              </a:ext>
            </a:extLst>
          </p:cNvPr>
          <p:cNvSpPr txBox="1"/>
          <p:nvPr/>
        </p:nvSpPr>
        <p:spPr>
          <a:xfrm>
            <a:off x="7425376" y="3316168"/>
            <a:ext cx="1404669" cy="461665"/>
          </a:xfrm>
          <a:prstGeom prst="rect">
            <a:avLst/>
          </a:prstGeom>
          <a:noFill/>
        </p:spPr>
        <p:txBody>
          <a:bodyPr wrap="square" rtlCol="0">
            <a:spAutoFit/>
          </a:bodyPr>
          <a:lstStyle/>
          <a:p>
            <a:pPr algn="ctr"/>
            <a:r>
              <a:rPr lang="de-DE" sz="1200" dirty="0"/>
              <a:t>...and allows for easy querying</a:t>
            </a:r>
            <a:endParaRPr lang="en-AT" sz="1200" dirty="0"/>
          </a:p>
        </p:txBody>
      </p:sp>
      <p:cxnSp>
        <p:nvCxnSpPr>
          <p:cNvPr id="27" name="Straight Arrow Connector 26">
            <a:extLst>
              <a:ext uri="{FF2B5EF4-FFF2-40B4-BE49-F238E27FC236}">
                <a16:creationId xmlns:a16="http://schemas.microsoft.com/office/drawing/2014/main" id="{FCC89715-E934-4AF0-BF0A-15E0587ED8D3}"/>
              </a:ext>
            </a:extLst>
          </p:cNvPr>
          <p:cNvCxnSpPr>
            <a:stCxn id="1046" idx="1"/>
            <a:endCxn id="1044" idx="3"/>
          </p:cNvCxnSpPr>
          <p:nvPr/>
        </p:nvCxnSpPr>
        <p:spPr>
          <a:xfrm flipH="1">
            <a:off x="7939474" y="4710415"/>
            <a:ext cx="2134492" cy="2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730D48D-2978-4BB4-9319-28B4DF23BD9A}"/>
              </a:ext>
            </a:extLst>
          </p:cNvPr>
          <p:cNvSpPr txBox="1"/>
          <p:nvPr/>
        </p:nvSpPr>
        <p:spPr>
          <a:xfrm>
            <a:off x="9498307" y="5295016"/>
            <a:ext cx="2395025" cy="276999"/>
          </a:xfrm>
          <a:prstGeom prst="rect">
            <a:avLst/>
          </a:prstGeom>
          <a:noFill/>
        </p:spPr>
        <p:txBody>
          <a:bodyPr wrap="square" rtlCol="0">
            <a:spAutoFit/>
          </a:bodyPr>
          <a:lstStyle/>
          <a:p>
            <a:pPr algn="ctr"/>
            <a:r>
              <a:rPr lang="de-DE" sz="1200" dirty="0"/>
              <a:t>Bloodhound User</a:t>
            </a:r>
            <a:endParaRPr lang="en-AT" sz="1200" dirty="0"/>
          </a:p>
        </p:txBody>
      </p:sp>
      <p:sp>
        <p:nvSpPr>
          <p:cNvPr id="51" name="Rectangle 50">
            <a:extLst>
              <a:ext uri="{FF2B5EF4-FFF2-40B4-BE49-F238E27FC236}">
                <a16:creationId xmlns:a16="http://schemas.microsoft.com/office/drawing/2014/main" id="{EE7B0AE9-A79F-494C-ABED-ACD0B9A23F0C}"/>
              </a:ext>
            </a:extLst>
          </p:cNvPr>
          <p:cNvSpPr/>
          <p:nvPr/>
        </p:nvSpPr>
        <p:spPr>
          <a:xfrm>
            <a:off x="9597722" y="1462577"/>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de-DE" sz="1200" dirty="0">
                <a:solidFill>
                  <a:schemeClr val="tx1"/>
                </a:solidFill>
              </a:rPr>
              <a:t>Powershell library for direct DB access</a:t>
            </a:r>
            <a:endParaRPr lang="en-AT" sz="1200" dirty="0">
              <a:solidFill>
                <a:schemeClr val="tx1"/>
              </a:solidFill>
            </a:endParaRPr>
          </a:p>
        </p:txBody>
      </p:sp>
      <p:pic>
        <p:nvPicPr>
          <p:cNvPr id="53" name="Picture 18">
            <a:extLst>
              <a:ext uri="{FF2B5EF4-FFF2-40B4-BE49-F238E27FC236}">
                <a16:creationId xmlns:a16="http://schemas.microsoft.com/office/drawing/2014/main" id="{4BB63198-22D7-48F5-9302-ED66CE68A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7023" y="1703839"/>
            <a:ext cx="1006252" cy="108873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F3F5B99-2013-4EAD-958F-C4356201EABC}"/>
              </a:ext>
            </a:extLst>
          </p:cNvPr>
          <p:cNvSpPr txBox="1"/>
          <p:nvPr/>
        </p:nvSpPr>
        <p:spPr>
          <a:xfrm>
            <a:off x="10091806" y="1563035"/>
            <a:ext cx="1208029" cy="276999"/>
          </a:xfrm>
          <a:prstGeom prst="rect">
            <a:avLst/>
          </a:prstGeom>
          <a:noFill/>
        </p:spPr>
        <p:txBody>
          <a:bodyPr wrap="square" rtlCol="0">
            <a:spAutoFit/>
          </a:bodyPr>
          <a:lstStyle/>
          <a:p>
            <a:pPr algn="ctr"/>
            <a:r>
              <a:rPr lang="de-DE" sz="1200" b="1" dirty="0">
                <a:solidFill>
                  <a:srgbClr val="00B050"/>
                </a:solidFill>
              </a:rPr>
              <a:t>Cypherdog</a:t>
            </a:r>
            <a:endParaRPr lang="en-AT" sz="1200" b="1" dirty="0">
              <a:solidFill>
                <a:srgbClr val="00B050"/>
              </a:solidFill>
            </a:endParaRPr>
          </a:p>
        </p:txBody>
      </p:sp>
      <p:cxnSp>
        <p:nvCxnSpPr>
          <p:cNvPr id="36" name="Straight Arrow Connector 35">
            <a:extLst>
              <a:ext uri="{FF2B5EF4-FFF2-40B4-BE49-F238E27FC236}">
                <a16:creationId xmlns:a16="http://schemas.microsoft.com/office/drawing/2014/main" id="{6285603E-6823-43E0-9803-9373DBC69B7B}"/>
              </a:ext>
            </a:extLst>
          </p:cNvPr>
          <p:cNvCxnSpPr>
            <a:stCxn id="53" idx="1"/>
            <a:endCxn id="1036" idx="3"/>
          </p:cNvCxnSpPr>
          <p:nvPr/>
        </p:nvCxnSpPr>
        <p:spPr>
          <a:xfrm flipH="1">
            <a:off x="7720993" y="2248205"/>
            <a:ext cx="2456030" cy="5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2595179-0D74-442C-ABD7-AF771773F33B}"/>
              </a:ext>
            </a:extLst>
          </p:cNvPr>
          <p:cNvCxnSpPr>
            <a:stCxn id="1046" idx="0"/>
            <a:endCxn id="51" idx="2"/>
          </p:cNvCxnSpPr>
          <p:nvPr/>
        </p:nvCxnSpPr>
        <p:spPr>
          <a:xfrm flipV="1">
            <a:off x="10695820" y="3402805"/>
            <a:ext cx="1" cy="533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2">
            <a:extLst>
              <a:ext uri="{FF2B5EF4-FFF2-40B4-BE49-F238E27FC236}">
                <a16:creationId xmlns:a16="http://schemas.microsoft.com/office/drawing/2014/main" id="{B03527C1-ACC3-47D7-91F4-9DBAAF6CE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9318" y="1611937"/>
            <a:ext cx="618615" cy="53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0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420393873"/>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8E8E43F-18AA-4FDD-834F-5B7FD7053FEC}"/>
              </a:ext>
            </a:extLst>
          </p:cNvPr>
          <p:cNvPicPr>
            <a:picLocks noChangeAspect="1"/>
          </p:cNvPicPr>
          <p:nvPr/>
        </p:nvPicPr>
        <p:blipFill>
          <a:blip r:embed="rId7"/>
          <a:stretch>
            <a:fillRect/>
          </a:stretch>
        </p:blipFill>
        <p:spPr>
          <a:xfrm>
            <a:off x="3985260" y="2199463"/>
            <a:ext cx="8206740" cy="3648112"/>
          </a:xfrm>
          <a:prstGeom prst="rect">
            <a:avLst/>
          </a:prstGeom>
        </p:spPr>
      </p:pic>
    </p:spTree>
    <p:extLst>
      <p:ext uri="{BB962C8B-B14F-4D97-AF65-F5344CB8AC3E}">
        <p14:creationId xmlns:p14="http://schemas.microsoft.com/office/powerpoint/2010/main" val="1362043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5: ACL-based attacks</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4760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Persistence</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I am the Domain Controller</a:t>
            </a:r>
          </a:p>
          <a:p>
            <a:endParaRPr lang="en-US" sz="2000" kern="1200">
              <a:solidFill>
                <a:srgbClr val="FFC000"/>
              </a:solidFill>
              <a:latin typeface="+mn-lt"/>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93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5975-49AC-4EC2-AAB2-6FB9E8012D6B}"/>
              </a:ext>
            </a:extLst>
          </p:cNvPr>
          <p:cNvSpPr>
            <a:spLocks noGrp="1"/>
          </p:cNvSpPr>
          <p:nvPr>
            <p:ph type="title"/>
          </p:nvPr>
        </p:nvSpPr>
        <p:spPr/>
        <p:txBody>
          <a:bodyPr/>
          <a:lstStyle/>
          <a:p>
            <a:r>
              <a:rPr lang="de-DE" dirty="0" err="1"/>
              <a:t>What‘s</a:t>
            </a:r>
            <a:r>
              <a:rPr lang="de-DE" dirty="0"/>
              <a:t> </a:t>
            </a:r>
            <a:r>
              <a:rPr lang="de-DE" dirty="0" err="1"/>
              <a:t>Persistence</a:t>
            </a:r>
            <a:r>
              <a:rPr lang="de-DE" dirty="0"/>
              <a:t>?</a:t>
            </a:r>
            <a:endParaRPr lang="en-GB" dirty="0"/>
          </a:p>
        </p:txBody>
      </p:sp>
      <p:graphicFrame>
        <p:nvGraphicFramePr>
          <p:cNvPr id="5" name="Content Placeholder 4">
            <a:extLst>
              <a:ext uri="{FF2B5EF4-FFF2-40B4-BE49-F238E27FC236}">
                <a16:creationId xmlns:a16="http://schemas.microsoft.com/office/drawing/2014/main" id="{B96C0993-9B82-4308-ACF9-81E0A4C7072E}"/>
              </a:ext>
            </a:extLst>
          </p:cNvPr>
          <p:cNvGraphicFramePr>
            <a:graphicFrameLocks noGrp="1"/>
          </p:cNvGraphicFramePr>
          <p:nvPr>
            <p:ph idx="1"/>
            <p:extLst>
              <p:ext uri="{D42A27DB-BD31-4B8C-83A1-F6EECF244321}">
                <p14:modId xmlns:p14="http://schemas.microsoft.com/office/powerpoint/2010/main" val="37901745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265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ACL-</a:t>
            </a:r>
            <a:r>
              <a:rPr lang="de-DE" dirty="0" err="1"/>
              <a:t>backdoors</a:t>
            </a:r>
            <a:endParaRPr lang="de-DE" dirty="0"/>
          </a:p>
        </p:txBody>
      </p:sp>
      <p:graphicFrame>
        <p:nvGraphicFramePr>
          <p:cNvPr id="5" name="Content Placeholder 4">
            <a:extLst>
              <a:ext uri="{FF2B5EF4-FFF2-40B4-BE49-F238E27FC236}">
                <a16:creationId xmlns:a16="http://schemas.microsoft.com/office/drawing/2014/main" id="{F2799786-7594-454A-A984-7FCE6D3FE57E}"/>
              </a:ext>
            </a:extLst>
          </p:cNvPr>
          <p:cNvGraphicFramePr>
            <a:graphicFrameLocks noGrp="1"/>
          </p:cNvGraphicFramePr>
          <p:nvPr>
            <p:ph idx="1"/>
            <p:extLst>
              <p:ext uri="{D42A27DB-BD31-4B8C-83A1-F6EECF244321}">
                <p14:modId xmlns:p14="http://schemas.microsoft.com/office/powerpoint/2010/main" val="1538256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991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err="1"/>
              <a:t>DCSync</a:t>
            </a:r>
            <a:endParaRPr lang="de-DE" dirty="0"/>
          </a:p>
        </p:txBody>
      </p:sp>
      <p:graphicFrame>
        <p:nvGraphicFramePr>
          <p:cNvPr id="5" name="Content Placeholder 4">
            <a:extLst>
              <a:ext uri="{FF2B5EF4-FFF2-40B4-BE49-F238E27FC236}">
                <a16:creationId xmlns:a16="http://schemas.microsoft.com/office/drawing/2014/main" id="{3DF52301-C9BD-4DD2-8E80-6330B8FEE2F2}"/>
              </a:ext>
            </a:extLst>
          </p:cNvPr>
          <p:cNvGraphicFramePr>
            <a:graphicFrameLocks noGrp="1"/>
          </p:cNvGraphicFramePr>
          <p:nvPr>
            <p:ph idx="1"/>
            <p:extLst>
              <p:ext uri="{D42A27DB-BD31-4B8C-83A1-F6EECF244321}">
                <p14:modId xmlns:p14="http://schemas.microsoft.com/office/powerpoint/2010/main" val="16960778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0713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Golden Ticket</a:t>
            </a:r>
          </a:p>
        </p:txBody>
      </p:sp>
      <p:graphicFrame>
        <p:nvGraphicFramePr>
          <p:cNvPr id="5" name="Content Placeholder 4">
            <a:extLst>
              <a:ext uri="{FF2B5EF4-FFF2-40B4-BE49-F238E27FC236}">
                <a16:creationId xmlns:a16="http://schemas.microsoft.com/office/drawing/2014/main" id="{3E028BA7-2DE8-4594-8710-B74958109A74}"/>
              </a:ext>
            </a:extLst>
          </p:cNvPr>
          <p:cNvGraphicFramePr>
            <a:graphicFrameLocks noGrp="1"/>
          </p:cNvGraphicFramePr>
          <p:nvPr>
            <p:ph idx="1"/>
            <p:extLst>
              <p:ext uri="{D42A27DB-BD31-4B8C-83A1-F6EECF244321}">
                <p14:modId xmlns:p14="http://schemas.microsoft.com/office/powerpoint/2010/main" val="527722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012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6: Persistence</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470175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DB3ADD-441D-A540-ABFB-C8DE550A97E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Before we move on…</a:t>
            </a:r>
          </a:p>
        </p:txBody>
      </p:sp>
      <p:sp>
        <p:nvSpPr>
          <p:cNvPr id="3" name="Textplatzhalter 2">
            <a:extLst>
              <a:ext uri="{FF2B5EF4-FFF2-40B4-BE49-F238E27FC236}">
                <a16:creationId xmlns:a16="http://schemas.microsoft.com/office/drawing/2014/main" id="{9FE6FA07-23ED-C841-B2DA-32AA9E3A1AC0}"/>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r>
              <a:rPr lang="en-US" sz="2000" dirty="0">
                <a:solidFill>
                  <a:schemeClr val="tx1"/>
                </a:solidFill>
              </a:rPr>
              <a:t>Time for Q&amp;A</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fik 5">
            <a:extLst>
              <a:ext uri="{FF2B5EF4-FFF2-40B4-BE49-F238E27FC236}">
                <a16:creationId xmlns:a16="http://schemas.microsoft.com/office/drawing/2014/main" id="{B1B9F49B-9F76-284B-BCA2-E2BC6C392570}"/>
              </a:ext>
            </a:extLst>
          </p:cNvPr>
          <p:cNvPicPr>
            <a:picLocks noChangeAspect="1"/>
          </p:cNvPicPr>
          <p:nvPr/>
        </p:nvPicPr>
        <p:blipFill rotWithShape="1">
          <a:blip r:embed="rId3"/>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C2177DF1-A4D6-4B8D-A0F0-49D39E6307D1}"/>
              </a:ext>
            </a:extLst>
          </p:cNvPr>
          <p:cNvSpPr txBox="1"/>
          <p:nvPr/>
        </p:nvSpPr>
        <p:spPr>
          <a:xfrm>
            <a:off x="0" y="6488658"/>
            <a:ext cx="6096000" cy="369332"/>
          </a:xfrm>
          <a:prstGeom prst="rect">
            <a:avLst/>
          </a:prstGeom>
          <a:noFill/>
        </p:spPr>
        <p:txBody>
          <a:bodyPr wrap="square">
            <a:spAutoFit/>
          </a:bodyPr>
          <a:lstStyle/>
          <a:p>
            <a:r>
              <a:rPr lang="en-US" dirty="0">
                <a:solidFill>
                  <a:schemeClr val="bg1"/>
                </a:solidFill>
              </a:rPr>
              <a:t>Photo by Daniel Cheung</a:t>
            </a:r>
            <a:endParaRPr lang="en-AT" dirty="0">
              <a:solidFill>
                <a:schemeClr val="bg1"/>
              </a:solidFill>
            </a:endParaRPr>
          </a:p>
        </p:txBody>
      </p:sp>
    </p:spTree>
    <p:extLst>
      <p:ext uri="{BB962C8B-B14F-4D97-AF65-F5344CB8AC3E}">
        <p14:creationId xmlns:p14="http://schemas.microsoft.com/office/powerpoint/2010/main" val="41559621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2952883817"/>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10653124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17281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4805</Words>
  <Application>Microsoft Office PowerPoint</Application>
  <PresentationFormat>Widescreen</PresentationFormat>
  <Paragraphs>554</Paragraphs>
  <Slides>87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Wingdings</vt:lpstr>
      <vt:lpstr>Office Theme</vt:lpstr>
      <vt:lpstr>Active Directory Security</vt:lpstr>
      <vt:lpstr>Active Directory 101</vt:lpstr>
      <vt:lpstr>Active Directory</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Reconnaissance</vt:lpstr>
      <vt:lpstr>What do we want to know?</vt:lpstr>
      <vt:lpstr>What do we want to know?</vt:lpstr>
      <vt:lpstr>Protocols</vt:lpstr>
      <vt:lpstr>Exercise 1: Reconnaissance</vt:lpstr>
      <vt:lpstr>Authentication-based Attacks</vt:lpstr>
      <vt:lpstr>NTLM</vt:lpstr>
      <vt:lpstr>NTLM Intro</vt:lpstr>
      <vt:lpstr>NTLM Intro</vt:lpstr>
      <vt:lpstr>NTLM Summary</vt:lpstr>
      <vt:lpstr>NTLM/MS-NLMP basic authentication flow</vt:lpstr>
      <vt:lpstr>NTLM/MS-NLMP basic authentication flow</vt:lpstr>
      <vt:lpstr>LM/NTLM Response</vt:lpstr>
      <vt:lpstr>NTLMv2 Response</vt:lpstr>
      <vt:lpstr>NTLM Attack Vectors in a Nutshell</vt:lpstr>
      <vt:lpstr>Pass-the-Hash Attack</vt:lpstr>
      <vt:lpstr>Exercise 2:  NTLM</vt:lpstr>
      <vt:lpstr>NTLM Relay Attacks</vt:lpstr>
      <vt:lpstr>NTLM Relay Attacks</vt:lpstr>
      <vt:lpstr>Common relay vectors</vt:lpstr>
      <vt:lpstr>Common relay vectors</vt:lpstr>
      <vt:lpstr>Common relay vectors</vt:lpstr>
      <vt:lpstr>Kerberos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Kerberos – Step by step</vt:lpstr>
      <vt:lpstr>Kerberos – Step by step</vt:lpstr>
      <vt:lpstr>Kerberos – Step by step</vt:lpstr>
      <vt:lpstr>Kerberos – Step by step</vt:lpstr>
      <vt:lpstr>Kerberos – Step by step</vt:lpstr>
      <vt:lpstr>Kerberos – Step by step</vt:lpstr>
      <vt:lpstr>Kerberos Attack Vectors in a Nutshell</vt:lpstr>
      <vt:lpstr>Kerberoasting (TGSroasting)</vt:lpstr>
      <vt:lpstr>Kerberoasting (TGSroasting)</vt:lpstr>
      <vt:lpstr>Exercise 3: Kerberoasting</vt:lpstr>
      <vt:lpstr>ASREProasting – oldy but goldy</vt:lpstr>
      <vt:lpstr>Pass-the-Ticket (PTT)</vt:lpstr>
      <vt:lpstr>Silver Ticket / Golden Ticket</vt:lpstr>
      <vt:lpstr>Silver Ticket</vt:lpstr>
      <vt:lpstr>Golden Ticket</vt:lpstr>
      <vt:lpstr>Delegation</vt:lpstr>
      <vt:lpstr>Unconstrained Delegation</vt:lpstr>
      <vt:lpstr>PowerPoint Presentation</vt:lpstr>
      <vt:lpstr>Unconstrained Delegation</vt:lpstr>
      <vt:lpstr>Unconstrained Delegation</vt:lpstr>
      <vt:lpstr>Constrained Delegation</vt:lpstr>
      <vt:lpstr>Constrained Delegation / S4U2Proxy</vt:lpstr>
      <vt:lpstr>S4U2Proxy</vt:lpstr>
      <vt:lpstr>Constrained Delegation / S4U2Self</vt:lpstr>
      <vt:lpstr>Constrained Delegation / S4U2Self</vt:lpstr>
      <vt:lpstr>PowerPoint Presentation</vt:lpstr>
      <vt:lpstr>Constrained Delegation</vt:lpstr>
      <vt:lpstr>Exercise 4: Delegation</vt:lpstr>
      <vt:lpstr>ACL-based Attacks</vt:lpstr>
      <vt:lpstr>Quick Recap – Access Control Basics</vt:lpstr>
      <vt:lpstr>Access Control in Active Directory</vt:lpstr>
      <vt:lpstr>Access Control in Active Directory</vt:lpstr>
      <vt:lpstr>Access Control in Active Directory</vt:lpstr>
      <vt:lpstr>ACL-based vectors</vt:lpstr>
      <vt:lpstr>What‘s Bloodhound?</vt:lpstr>
      <vt:lpstr>How it works</vt:lpstr>
      <vt:lpstr>Exercise 5: ACL-based attacks</vt:lpstr>
      <vt:lpstr>Persistence</vt:lpstr>
      <vt:lpstr>What‘s Persistence?</vt:lpstr>
      <vt:lpstr>ACL-backdoors</vt:lpstr>
      <vt:lpstr>DCSync</vt:lpstr>
      <vt:lpstr>Golden Ticket</vt:lpstr>
      <vt:lpstr>Exercise 6: Persistence</vt:lpstr>
      <vt:lpstr>Before we move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2021-04-09T08:01:33Z</dcterms:created>
  <dcterms:modified xsi:type="dcterms:W3CDTF">2021-05-05T18:14:05Z</dcterms:modified>
</cp:coreProperties>
</file>